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5" r:id="rId5"/>
    <p:sldId id="266" r:id="rId6"/>
    <p:sldId id="267" r:id="rId7"/>
    <p:sldId id="268" r:id="rId8"/>
    <p:sldId id="264" r:id="rId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283" y="6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A3187-C45F-4970-A7C7-674702AA0345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B6FA-A04F-4A35-9D64-35FDF7BD90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A3187-C45F-4970-A7C7-674702AA0345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B6FA-A04F-4A35-9D64-35FDF7BD90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A3187-C45F-4970-A7C7-674702AA0345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B6FA-A04F-4A35-9D64-35FDF7BD90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A3187-C45F-4970-A7C7-674702AA0345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B6FA-A04F-4A35-9D64-35FDF7BD90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A3187-C45F-4970-A7C7-674702AA0345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B6FA-A04F-4A35-9D64-35FDF7BD90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A3187-C45F-4970-A7C7-674702AA0345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B6FA-A04F-4A35-9D64-35FDF7BD90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A3187-C45F-4970-A7C7-674702AA0345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B6FA-A04F-4A35-9D64-35FDF7BD90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A3187-C45F-4970-A7C7-674702AA0345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B6FA-A04F-4A35-9D64-35FDF7BD90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A3187-C45F-4970-A7C7-674702AA0345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B6FA-A04F-4A35-9D64-35FDF7BD90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A3187-C45F-4970-A7C7-674702AA0345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B6FA-A04F-4A35-9D64-35FDF7BD90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A3187-C45F-4970-A7C7-674702AA0345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B6FA-A04F-4A35-9D64-35FDF7BD90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A3187-C45F-4970-A7C7-674702AA0345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8B6FA-A04F-4A35-9D64-35FDF7BD90F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824D67-DBBD-3204-F246-69C160899637}"/>
              </a:ext>
            </a:extLst>
          </p:cNvPr>
          <p:cNvSpPr/>
          <p:nvPr/>
        </p:nvSpPr>
        <p:spPr>
          <a:xfrm>
            <a:off x="279677" y="3044279"/>
            <a:ext cx="8815555" cy="7694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4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SOIL AND NATUAL VEGETATION PYQs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2D22AC-5A71-5262-BBE6-F14E9AD9C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705744"/>
            <a:ext cx="4088000" cy="544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426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51E94D-FB12-0E59-FA9D-8AF676A8A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323" y="1600200"/>
            <a:ext cx="4229917" cy="389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736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066A25-82F3-E1C4-6E73-750601BC1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255034"/>
            <a:ext cx="4369329" cy="234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19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BF922D-DC1A-4902-F2B0-D0875DFE4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600200"/>
            <a:ext cx="4371709" cy="345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259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6B0713-B18E-60A2-1B3B-B702A8332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609330"/>
            <a:ext cx="3557704" cy="563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94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76895D-0310-8841-7168-3C06387E8F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65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3196" y="1981200"/>
            <a:ext cx="4263564" cy="25118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CD9C18-8B8D-93C4-D7AF-62D166B94F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3100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00600" y="1371600"/>
            <a:ext cx="3897989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049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3121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5</Words>
  <Application>Microsoft Office PowerPoint</Application>
  <PresentationFormat>On-screen Show (4:3)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Amendment of the Constitution</dc:title>
  <dc:creator>ASUS</dc:creator>
  <cp:lastModifiedBy>Nayanjyoti Baruah</cp:lastModifiedBy>
  <cp:revision>16</cp:revision>
  <cp:lastPrinted>2024-09-10T05:01:48Z</cp:lastPrinted>
  <dcterms:created xsi:type="dcterms:W3CDTF">2024-09-09T19:20:20Z</dcterms:created>
  <dcterms:modified xsi:type="dcterms:W3CDTF">2024-09-11T07:02:28Z</dcterms:modified>
</cp:coreProperties>
</file>