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3E01E-824A-65B8-3487-65E8A256BE3B}"/>
              </a:ext>
            </a:extLst>
          </p:cNvPr>
          <p:cNvSpPr/>
          <p:nvPr/>
        </p:nvSpPr>
        <p:spPr>
          <a:xfrm>
            <a:off x="1427747" y="2694620"/>
            <a:ext cx="9352548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Buddhism</a:t>
            </a: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4D56E6-081E-B2EB-3A50-BAB54ACBA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0" y="1109992"/>
            <a:ext cx="4267988" cy="463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0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8528C3-66DE-940E-83F5-7A2E7586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82" y="1060988"/>
            <a:ext cx="6686151" cy="47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6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47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32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22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7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79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21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12</cp:revision>
  <dcterms:created xsi:type="dcterms:W3CDTF">2024-08-20T11:22:05Z</dcterms:created>
  <dcterms:modified xsi:type="dcterms:W3CDTF">2024-09-02T10:22:35Z</dcterms:modified>
</cp:coreProperties>
</file>