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09" r:id="rId3"/>
    <p:sldId id="305" r:id="rId4"/>
    <p:sldId id="306" r:id="rId5"/>
    <p:sldId id="307" r:id="rId6"/>
    <p:sldId id="308" r:id="rId7"/>
    <p:sldId id="310" r:id="rId8"/>
    <p:sldId id="311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609599" y="2626441"/>
            <a:ext cx="1140593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609599" y="2626440"/>
            <a:ext cx="11405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Jainism and Mauryan Empire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563D37-B6B2-45EB-AEAA-655D82CAD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63" y="1057140"/>
            <a:ext cx="4767485" cy="4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7EA36-76C0-3495-DAC6-CE855031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04" y="1087933"/>
            <a:ext cx="6992718" cy="46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0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B104C4-7469-043A-C643-B86D72BE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03" y="868458"/>
            <a:ext cx="5742930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6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4D6451-F692-341C-FF5E-3260D589D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8" y="759857"/>
            <a:ext cx="6590347" cy="50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7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C25657-F714-46D8-1332-9E4C2B130B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07"/>
          <a:stretch/>
        </p:blipFill>
        <p:spPr>
          <a:xfrm>
            <a:off x="291164" y="144624"/>
            <a:ext cx="5608320" cy="65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420F4C-0F25-5BD8-0978-B710B89275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" b="67761"/>
          <a:stretch/>
        </p:blipFill>
        <p:spPr>
          <a:xfrm>
            <a:off x="506730" y="1434965"/>
            <a:ext cx="4903854" cy="46939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DF2E6C-1F13-AF66-C1E6-74021A5E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72" b="36762"/>
          <a:stretch/>
        </p:blipFill>
        <p:spPr>
          <a:xfrm>
            <a:off x="5810249" y="2715125"/>
            <a:ext cx="4795521" cy="341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73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A78B30-ED8D-2A98-CA86-F8D67CD6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89" y="638015"/>
            <a:ext cx="5131118" cy="55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9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21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6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14</cp:revision>
  <dcterms:created xsi:type="dcterms:W3CDTF">2024-08-20T11:22:05Z</dcterms:created>
  <dcterms:modified xsi:type="dcterms:W3CDTF">2024-09-02T10:43:38Z</dcterms:modified>
</cp:coreProperties>
</file>