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9" r:id="rId3"/>
    <p:sldId id="305" r:id="rId4"/>
    <p:sldId id="306" r:id="rId5"/>
    <p:sldId id="307" r:id="rId6"/>
    <p:sldId id="308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1"/>
            <a:ext cx="1140593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8" y="2626440"/>
            <a:ext cx="11405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SOUTH INDIAN </a:t>
            </a:r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KINGDOMS</a:t>
            </a:r>
            <a:endParaRPr lang="en-US" sz="54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03214-7014-940B-7CA3-3337DAD4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08" y="1062763"/>
            <a:ext cx="5424487" cy="47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4F428-1956-3C73-6FC2-A16CF877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1" y="1745331"/>
            <a:ext cx="6309860" cy="28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263BA-8FE3-779F-6F41-49C93D67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6" y="96252"/>
            <a:ext cx="4282004" cy="6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F4EA65-427F-7134-A140-4C6F6F601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00"/>
          <a:stretch/>
        </p:blipFill>
        <p:spPr>
          <a:xfrm>
            <a:off x="157662" y="1716505"/>
            <a:ext cx="5713749" cy="3480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BECE9-E744-1FB5-47DD-F2BA3BC7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91" y="1104038"/>
            <a:ext cx="5486398" cy="50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38EAB-35FF-AB45-8430-74AC5AD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44" b="44310"/>
          <a:stretch/>
        </p:blipFill>
        <p:spPr>
          <a:xfrm>
            <a:off x="277567" y="1257084"/>
            <a:ext cx="7334186" cy="4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E69CAC-FED9-3121-9FA4-72BBB44F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4" y="690813"/>
            <a:ext cx="6904641" cy="52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19</cp:revision>
  <dcterms:created xsi:type="dcterms:W3CDTF">2024-08-20T11:22:05Z</dcterms:created>
  <dcterms:modified xsi:type="dcterms:W3CDTF">2024-09-02T11:32:06Z</dcterms:modified>
</cp:coreProperties>
</file>