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7" r:id="rId2"/>
    <p:sldId id="309" r:id="rId3"/>
    <p:sldId id="305" r:id="rId4"/>
    <p:sldId id="306" r:id="rId5"/>
    <p:sldId id="307" r:id="rId6"/>
    <p:sldId id="308" r:id="rId7"/>
    <p:sldId id="310" r:id="rId8"/>
    <p:sldId id="311" r:id="rId9"/>
    <p:sldId id="312" r:id="rId10"/>
    <p:sldId id="313" r:id="rId11"/>
    <p:sldId id="31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8" d="100"/>
          <a:sy n="48" d="100"/>
        </p:scale>
        <p:origin x="67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682C8-BCF6-FC27-034D-5E27B927CF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B4E669-DADF-CE7F-54C6-6EEEB4F119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9B358-C33C-86B4-B2A2-4AF886746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6D32-9035-1D87-C82A-EB33CCD4E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246B51-1928-F33B-3BCE-2517A4C77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73748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EBB9E2-5D1E-9481-19F5-B0B588751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E08E38-040C-4471-94B6-098FCE5D74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A185D-C0ED-9402-A9F7-F0D02BBC5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714DC7-26BB-C9FE-252B-4F7B783C1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1122F-4116-AB38-EF50-928874D21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273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14BDDC1-FF72-5960-A681-CD40124DF0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1C0294-D085-325C-2406-F208868986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080A65-A4EE-DCDB-2747-1A176BCEA6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9C133D-77C8-F863-11AC-5F824608D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E715B-26C3-4E2F-6060-0CC458F9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5931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C49CE-AF96-8474-226C-4B852381A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6555E4-79AC-A028-AB7B-A710159FE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A4B9C-8EBE-1A3F-E183-622A872EE0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CE0399-07B7-5A21-B2ED-54A79ABFB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0C5B3-6089-5274-762E-93D30353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172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F09E2-F32B-7E22-F914-C21F197B9F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3E4824-FE65-8BE4-CDB0-FD28F44452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509D2-20BB-7F10-7B6A-304C201D5D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2178C4-424F-DE52-F0B6-EB51C1A2E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0DCD6-7276-810B-6900-4459D4E6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388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8CC9C-EE93-55D3-3464-0586809691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AE940-3CE1-E416-6FAC-FBE1C210CE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864D06-724A-2F24-F922-B04C41135A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7875EC-3A34-238C-98B8-F87DFC8A6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FC78B-31B0-35DA-0F08-885E57402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3CE890-07C3-B53B-12FA-A7B0DC61F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39204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15DE7-655C-7192-360B-3C5C6A1DD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3FC266-FECF-1470-878C-01BE67940B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38F886-5CDB-5CAD-88DD-F731052019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9D5308-29CF-A0F8-D436-937BF303B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535F33-661B-69A8-0E51-EA0DA4D781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253136-4582-2080-B80B-F59656F02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C882FF1-58C5-EED5-60FF-29BDDCA2E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D3695F-D9AF-C005-8201-2CC5D7A94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08268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7F35F-6718-54AA-048C-60D51AA81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8570F0-8AA6-1B64-F3F6-24FA0933C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6DD590-0EEE-E4D1-AB0D-604EC80DC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6A3F41-C9B1-CDB0-C6D8-956CA0DFE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7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B9BE3-B5C9-5E20-3A53-70C434F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255AA0-7DB0-8FF1-6654-B5BF33A3CC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7D606-E726-F0AF-F94E-CAB6DD02E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14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014BC-B467-B451-9F5E-4949D1238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364227-868D-D1A8-AE76-5D294735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CC1A76-AC63-066B-1E53-AEFF6A7952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6BCD6B-CBB0-85F3-2E9D-30FD169595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3D8BDE-8B1A-7144-E318-A0F66514E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B4B5A4-9A16-AB2B-CBF2-B28E57790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865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ECD99-1316-FAC7-3A71-E62D9D3A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65840-00AF-467F-456D-D37346C3F4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FBD330-5339-95F8-C6AF-D53A64DB4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2354-AA25-2D1C-51AF-B6ACC9FE3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532820-B919-8519-AFD7-5EF1750010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91140A-B002-EA8E-A394-56FEC353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41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878739-3999-92DC-A9D9-E072E4EC5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33DD5B-29ED-0B68-70DE-79CFC526C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D61119-02AC-48B1-D769-95432CD3F9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5759B6-F95C-4B9B-A7D3-9F20784F5E69}" type="datetimeFigureOut">
              <a:rPr lang="en-IN" smtClean="0"/>
              <a:t>02-09-2024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B15C56-31E8-7D5E-D283-8C9D8C7EB2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E101A6-D1B8-EA98-0387-5CFB8E4E23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3A44E4-DC93-496B-9004-B0D94D97759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5736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A6CE85D-E3AA-5CF2-2BC2-9A13257446CD}"/>
              </a:ext>
            </a:extLst>
          </p:cNvPr>
          <p:cNvSpPr/>
          <p:nvPr/>
        </p:nvSpPr>
        <p:spPr>
          <a:xfrm>
            <a:off x="433137" y="2626441"/>
            <a:ext cx="11405937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906E66-1DDD-F5F3-A68F-DA5F0CF7B80B}"/>
              </a:ext>
            </a:extLst>
          </p:cNvPr>
          <p:cNvSpPr txBox="1"/>
          <p:nvPr/>
        </p:nvSpPr>
        <p:spPr>
          <a:xfrm>
            <a:off x="449178" y="2626440"/>
            <a:ext cx="1140593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PYQs on </a:t>
            </a:r>
            <a:r>
              <a:rPr lang="en-US" sz="5400" b="1" u="sng" dirty="0">
                <a:ln w="9525">
                  <a:solidFill>
                    <a:sysClr val="windowText" lastClr="000000"/>
                  </a:solidFill>
                  <a:prstDash val="solid"/>
                </a:ln>
                <a:solidFill>
                  <a:schemeClr val="bg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The Mughal Empire</a:t>
            </a:r>
            <a:endParaRPr lang="en-US" sz="5400" b="1" cap="none" spc="0" dirty="0">
              <a:ln w="9525">
                <a:solidFill>
                  <a:sysClr val="windowText" lastClr="000000"/>
                </a:solidFill>
                <a:prstDash val="solid"/>
              </a:ln>
              <a:solidFill>
                <a:schemeClr val="bg1"/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685453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E30308-6961-5119-26CC-5138225E80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749" y="1548188"/>
            <a:ext cx="6563908" cy="3761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65734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50977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FA610B-5F2B-2DF9-C67E-143D01B46D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6600" y="1662338"/>
            <a:ext cx="5955711" cy="37899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422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379E682-9BD1-EF93-A2B3-26A8B4D76A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36" y="1220670"/>
            <a:ext cx="6293168" cy="4416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004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334BDD8-D75C-C9AB-BAC6-B137D1E96B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3155" y="213496"/>
            <a:ext cx="5371148" cy="6431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9635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A1763C1-7C48-BE62-58AB-227D1068208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8890" b="34222"/>
          <a:stretch/>
        </p:blipFill>
        <p:spPr>
          <a:xfrm>
            <a:off x="308056" y="497586"/>
            <a:ext cx="5130218" cy="586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476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17A001-A82A-2B41-CD6D-CB3A30CD72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69333"/>
          <a:stretch/>
        </p:blipFill>
        <p:spPr>
          <a:xfrm>
            <a:off x="508582" y="774862"/>
            <a:ext cx="5587418" cy="5308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323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E418149-9745-CD07-EE92-D72F7F779A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437" y="1732597"/>
            <a:ext cx="4683443" cy="406157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50F48DB-FFF8-3CA4-38B5-201E08E122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4547" y="1304925"/>
            <a:ext cx="4952264" cy="448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7815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56C5AE0-0D12-825A-6A38-1088DD6266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5647"/>
          <a:stretch/>
        </p:blipFill>
        <p:spPr>
          <a:xfrm>
            <a:off x="407017" y="1311631"/>
            <a:ext cx="6357938" cy="4234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914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5A39FEA-81F0-D61F-BC97-56F38D98C8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8222"/>
          <a:stretch/>
        </p:blipFill>
        <p:spPr>
          <a:xfrm>
            <a:off x="267568" y="222931"/>
            <a:ext cx="5828432" cy="64121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09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242</TotalTime>
  <Words>5</Words>
  <Application>Microsoft Office PowerPoint</Application>
  <PresentationFormat>Widescreen</PresentationFormat>
  <Paragraphs>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Nayanjyoti Baruah</dc:creator>
  <cp:lastModifiedBy>Nayanjyoti Baruah</cp:lastModifiedBy>
  <cp:revision>22</cp:revision>
  <dcterms:created xsi:type="dcterms:W3CDTF">2024-08-20T11:22:05Z</dcterms:created>
  <dcterms:modified xsi:type="dcterms:W3CDTF">2024-09-02T11:50:58Z</dcterms:modified>
</cp:coreProperties>
</file>