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14" r:id="rId3"/>
    <p:sldId id="315" r:id="rId4"/>
    <p:sldId id="316" r:id="rId5"/>
    <p:sldId id="317" r:id="rId6"/>
    <p:sldId id="320" r:id="rId7"/>
    <p:sldId id="321" r:id="rId8"/>
    <p:sldId id="322" r:id="rId9"/>
    <p:sldId id="32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433137" y="2626440"/>
            <a:ext cx="11405937" cy="1993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01052" y="2746119"/>
            <a:ext cx="11405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Advent of Europeans</a:t>
            </a:r>
            <a:endParaRPr lang="en-US" sz="54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B19379-A176-2349-6620-B01638FFDD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00"/>
          <a:stretch/>
        </p:blipFill>
        <p:spPr>
          <a:xfrm>
            <a:off x="646535" y="1860668"/>
            <a:ext cx="6535478" cy="31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9B1E92-9152-2C62-D3E4-90C90289D8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202"/>
          <a:stretch/>
        </p:blipFill>
        <p:spPr>
          <a:xfrm>
            <a:off x="561022" y="684663"/>
            <a:ext cx="4513898" cy="5488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7CE892-9E69-13A4-57ED-945BB7B3E4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069"/>
          <a:stretch/>
        </p:blipFill>
        <p:spPr>
          <a:xfrm>
            <a:off x="5453062" y="2278541"/>
            <a:ext cx="4757738" cy="389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3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7BE3BA-7797-C6F9-58E8-0867CC08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6" y="255757"/>
            <a:ext cx="4901609" cy="634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1F751-86F7-8F46-E83B-3BCC2A82B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16" y="1556060"/>
            <a:ext cx="3619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3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0E7ED1-AF62-5640-BCD6-19EE1701D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3" y="2018465"/>
            <a:ext cx="4682393" cy="28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0FAE26-FF0F-F0D7-4E94-BFFFE4897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8" y="1670262"/>
            <a:ext cx="5155972" cy="34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72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5D80B-89ED-FBA6-9373-563BB121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448" y="0"/>
            <a:ext cx="3718152" cy="677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0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93682-D862-D5BE-4815-88A8FA06E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46" y="2188834"/>
            <a:ext cx="5109721" cy="31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7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32</cp:revision>
  <dcterms:created xsi:type="dcterms:W3CDTF">2024-08-20T11:22:05Z</dcterms:created>
  <dcterms:modified xsi:type="dcterms:W3CDTF">2024-09-12T07:30:07Z</dcterms:modified>
</cp:coreProperties>
</file>