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29" r:id="rId3"/>
    <p:sldId id="330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417094" y="2716575"/>
            <a:ext cx="11405937" cy="10372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417094" y="2716575"/>
            <a:ext cx="1140593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2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52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EIC and NAWABS</a:t>
            </a: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C3830F1-D8C6-0EF9-13D8-88D618A1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17" y="1097078"/>
            <a:ext cx="7328027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4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F02EF9-BDFA-0F00-9BBC-4FCD10865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385" b="40312"/>
          <a:stretch/>
        </p:blipFill>
        <p:spPr>
          <a:xfrm>
            <a:off x="590800" y="2261937"/>
            <a:ext cx="4484149" cy="26445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5AEB86-95D0-EDCE-375A-794063FCF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066" y="1306178"/>
            <a:ext cx="5339766" cy="490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2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34B4EA-AB30-2D3D-E5F8-2F2BF588E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45" y="1484395"/>
            <a:ext cx="5267829" cy="354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1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6346C4-3E55-BEB1-3A5C-3F5F73275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69" y="2230715"/>
            <a:ext cx="4168500" cy="239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7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5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46</cp:revision>
  <dcterms:created xsi:type="dcterms:W3CDTF">2024-08-20T11:22:05Z</dcterms:created>
  <dcterms:modified xsi:type="dcterms:W3CDTF">2024-09-04T11:03:58Z</dcterms:modified>
</cp:coreProperties>
</file>