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29" r:id="rId3"/>
    <p:sldId id="330" r:id="rId4"/>
    <p:sldId id="331" r:id="rId5"/>
    <p:sldId id="332" r:id="rId6"/>
    <p:sldId id="333" r:id="rId7"/>
    <p:sldId id="334" r:id="rId8"/>
    <p:sldId id="3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433137" y="2626440"/>
            <a:ext cx="11405937" cy="1159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01052" y="2746119"/>
            <a:ext cx="114059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2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Revolt of 1857</a:t>
            </a:r>
            <a:endParaRPr lang="en-US" sz="5200" b="1" u="sng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7167B9-4D82-7F51-B9C8-47DF4777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5" y="844072"/>
            <a:ext cx="7035394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62717-3857-4046-1E21-88477017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4000"/>
                    </a14:imgEffect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543" y="139300"/>
            <a:ext cx="5178743" cy="65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1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4431E0-90CC-3953-F7D9-D37E0B95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5" y="1449404"/>
            <a:ext cx="5076550" cy="438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067B43-61A9-E4C3-8ACF-8615750C4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75"/>
          <a:stretch/>
        </p:blipFill>
        <p:spPr>
          <a:xfrm>
            <a:off x="607695" y="1353152"/>
            <a:ext cx="5488305" cy="438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3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C336E2-C767-EF42-C50B-AB8C03EC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7" y="566680"/>
            <a:ext cx="5505165" cy="57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0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8859F8-AC56-3CE4-595F-3FA36551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99" y="158212"/>
            <a:ext cx="5968501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91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38</cp:revision>
  <dcterms:created xsi:type="dcterms:W3CDTF">2024-08-20T11:22:05Z</dcterms:created>
  <dcterms:modified xsi:type="dcterms:W3CDTF">2024-09-03T09:59:15Z</dcterms:modified>
</cp:coreProperties>
</file>