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993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Socio-cultural awakening</a:t>
            </a:r>
          </a:p>
          <a:p>
            <a:pPr algn="ctr"/>
            <a:r>
              <a:rPr lang="en-US" sz="5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Reform Movements , peasant movement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C6FB67-7998-B3EF-0C67-9046F3F8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1" y="1259100"/>
            <a:ext cx="6907367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9A728-80F3-B9DE-B8B5-B1FD207E1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77"/>
          <a:stretch/>
        </p:blipFill>
        <p:spPr>
          <a:xfrm>
            <a:off x="722396" y="0"/>
            <a:ext cx="5566109" cy="68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060806-BDEB-2259-4DCF-AA9E4AB3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9" y="191275"/>
            <a:ext cx="5389245" cy="6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B9E573-7F6B-217B-A18F-171FE976D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781"/>
          <a:stretch/>
        </p:blipFill>
        <p:spPr>
          <a:xfrm>
            <a:off x="221639" y="1605586"/>
            <a:ext cx="5139373" cy="36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1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6560D-CD35-F556-6ACA-ACF230D6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5" y="1301777"/>
            <a:ext cx="5499069" cy="46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3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083D27-1EBD-B371-B5BA-39C47B459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46" y="64894"/>
            <a:ext cx="4925378" cy="679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48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534815-9A7F-27AA-EEA3-480487DFE2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67"/>
          <a:stretch/>
        </p:blipFill>
        <p:spPr>
          <a:xfrm>
            <a:off x="329713" y="429358"/>
            <a:ext cx="5480738" cy="599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5E9C4-6C26-3EF6-A04C-9811217E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00" y="255757"/>
            <a:ext cx="5944115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2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34EA1D-15E1-44A4-81DA-6DC440BC82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470305" y="1729593"/>
            <a:ext cx="4834547" cy="339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5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B2CFB7-B59F-EEB3-E296-E81197E3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3" y="1203158"/>
            <a:ext cx="73384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9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36</cp:revision>
  <dcterms:created xsi:type="dcterms:W3CDTF">2024-08-20T11:22:05Z</dcterms:created>
  <dcterms:modified xsi:type="dcterms:W3CDTF">2024-09-03T08:23:11Z</dcterms:modified>
</cp:coreProperties>
</file>