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4" r:id="rId3"/>
    <p:sldId id="317" r:id="rId4"/>
    <p:sldId id="315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0"/>
            <a:ext cx="11405937" cy="1993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01052" y="2746119"/>
            <a:ext cx="11405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Modern Nationalism in India</a:t>
            </a:r>
          </a:p>
          <a:p>
            <a:pPr algn="ctr"/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(1858-1905)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CDB06-1B27-B088-BF9D-EE3677FC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7" y="1141997"/>
            <a:ext cx="7351079" cy="45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33D24-EC8A-A1A0-3F78-D0ED7ECB1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8000"/>
                    </a14:imgEffect>
                  </a14:imgLayer>
                </a14:imgProps>
              </a:ext>
            </a:extLst>
          </a:blip>
          <a:srcRect b="50000"/>
          <a:stretch/>
        </p:blipFill>
        <p:spPr>
          <a:xfrm>
            <a:off x="358010" y="1728068"/>
            <a:ext cx="4834547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A1E49-8CC0-F6AD-E6DF-3A36B5F7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4" y="1005630"/>
            <a:ext cx="5749026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3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E6A71-D745-0884-2E88-59ED4AC8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3" y="1679296"/>
            <a:ext cx="6962235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6330EA-2BD4-DBDB-2EC0-87F93FA9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9" y="1322649"/>
            <a:ext cx="7657240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A9A63C-C883-EEA5-BE48-F0D99358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01" y="798348"/>
            <a:ext cx="6120914" cy="5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8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34</cp:revision>
  <dcterms:created xsi:type="dcterms:W3CDTF">2024-08-20T11:22:05Z</dcterms:created>
  <dcterms:modified xsi:type="dcterms:W3CDTF">2024-09-03T08:07:42Z</dcterms:modified>
</cp:coreProperties>
</file>