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14" r:id="rId3"/>
    <p:sldId id="317" r:id="rId4"/>
    <p:sldId id="31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0"/>
            <a:ext cx="11405937" cy="199368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01052" y="2746119"/>
            <a:ext cx="11405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SC BOSE AND INA AND INDIA’S INDEPENDENCE</a:t>
            </a:r>
            <a:endParaRPr lang="en-US" sz="54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7CCFD3-FBA7-273D-6733-7B00CC1C00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000"/>
          <a:stretch/>
        </p:blipFill>
        <p:spPr>
          <a:xfrm>
            <a:off x="443569" y="1714500"/>
            <a:ext cx="43425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7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A0D5D1-7732-761B-EE05-A68F41C20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032" y="803824"/>
            <a:ext cx="7200000" cy="473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1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835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31</cp:revision>
  <dcterms:created xsi:type="dcterms:W3CDTF">2024-08-20T11:22:05Z</dcterms:created>
  <dcterms:modified xsi:type="dcterms:W3CDTF">2024-09-03T07:55:18Z</dcterms:modified>
</cp:coreProperties>
</file>