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77" y="4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A3187-C45F-4970-A7C7-674702AA0345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B6FA-A04F-4A35-9D64-35FDF7BD90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A3187-C45F-4970-A7C7-674702AA0345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B6FA-A04F-4A35-9D64-35FDF7BD90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A3187-C45F-4970-A7C7-674702AA0345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B6FA-A04F-4A35-9D64-35FDF7BD90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A3187-C45F-4970-A7C7-674702AA0345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B6FA-A04F-4A35-9D64-35FDF7BD90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A3187-C45F-4970-A7C7-674702AA0345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B6FA-A04F-4A35-9D64-35FDF7BD90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A3187-C45F-4970-A7C7-674702AA0345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B6FA-A04F-4A35-9D64-35FDF7BD90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A3187-C45F-4970-A7C7-674702AA0345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B6FA-A04F-4A35-9D64-35FDF7BD90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A3187-C45F-4970-A7C7-674702AA0345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B6FA-A04F-4A35-9D64-35FDF7BD90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A3187-C45F-4970-A7C7-674702AA0345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B6FA-A04F-4A35-9D64-35FDF7BD90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A3187-C45F-4970-A7C7-674702AA0345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B6FA-A04F-4A35-9D64-35FDF7BD90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A3187-C45F-4970-A7C7-674702AA0345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B6FA-A04F-4A35-9D64-35FDF7BD90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A3187-C45F-4970-A7C7-674702AA0345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8B6FA-A04F-4A35-9D64-35FDF7BD90F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3824D67-DBBD-3204-F246-69C160899637}"/>
              </a:ext>
            </a:extLst>
          </p:cNvPr>
          <p:cNvSpPr/>
          <p:nvPr/>
        </p:nvSpPr>
        <p:spPr>
          <a:xfrm>
            <a:off x="1216214" y="3044279"/>
            <a:ext cx="6012864" cy="7694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t>Idioms and Phrases PYQs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C02D3C-98A7-3F1A-C619-A7ACED7E7E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295400"/>
            <a:ext cx="4371888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154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09394A4-DB6E-4BDD-3DFB-1B4F24D6AA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219200"/>
            <a:ext cx="4800600" cy="4362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552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37D551B-E795-38C7-85FC-9D24725D09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2286000"/>
            <a:ext cx="488731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162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6172F1-2C3C-2D08-4F8B-AC0348A65F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219200"/>
            <a:ext cx="4267200" cy="3997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3345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5EA3E2C-F692-DF51-810A-0F052AC1C3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447799"/>
            <a:ext cx="4800600" cy="4028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5307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97A381-7009-B744-196E-8D17F9A11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524000"/>
            <a:ext cx="493395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0444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902F0C4-03E0-30C6-F5E2-0853D8B3E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" y="1905000"/>
            <a:ext cx="4280243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8656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765C156-53AC-6EB5-D7FC-97CF088C4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676400"/>
            <a:ext cx="4800600" cy="3426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1900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5DE12CC-72EB-3F6D-0232-AB5C062915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524000"/>
            <a:ext cx="3505200" cy="3583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451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3915A1-7F91-7900-E1BD-B5FD37089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905000"/>
            <a:ext cx="4724400" cy="3410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985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E2D2A9D-2683-4A2A-42D2-CB8A74620C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371600"/>
            <a:ext cx="7349150" cy="1295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9F600C-2C1D-51C4-D8AF-3D763BFE2A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799" y="2819400"/>
            <a:ext cx="4629509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220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DE7CD6C-E026-286B-B8B9-144860D963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371600"/>
            <a:ext cx="4191000" cy="415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5900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41314D2-27D4-BAAE-D754-504A254CD7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600200"/>
            <a:ext cx="4267200" cy="3866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0346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C831D9-D535-7A4A-FE47-9F5921E52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914400"/>
            <a:ext cx="4938091" cy="2514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65869C7-73C6-5BD3-C593-7B0F54A31D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428999"/>
            <a:ext cx="4938090" cy="2642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1681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5E752F6-A101-82FA-CE3B-C04FA02BC3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600200"/>
            <a:ext cx="4682952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0430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5776CA-E6B6-9662-0ED4-3F3D5569E1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600200"/>
            <a:ext cx="41148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3604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EC7F52F-ED2E-D302-D543-71DBDACB10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894180"/>
            <a:ext cx="4495800" cy="306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9029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01EC200-DF7C-B58E-98DC-F7450E961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752600"/>
            <a:ext cx="5029200" cy="360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9597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27F2A41-6E9D-A8F7-0A8F-88AA89B9F6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676400"/>
            <a:ext cx="5019304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587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1B0F79-AE11-3C2B-35E1-93CCDA4D1E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885950"/>
            <a:ext cx="3000375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2646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F5D372-0C90-F2EE-73F1-3B4E6E9D1B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885950"/>
            <a:ext cx="316230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951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D2D4DAD-38F5-CD7A-1E34-983C9A3626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371600"/>
            <a:ext cx="4708585" cy="381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F11F04-8E74-1B2A-4534-F43B8E7AA2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4985486"/>
            <a:ext cx="4251385" cy="1001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2501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302E4C-6473-AD42-444F-B8FE9AD12F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143000"/>
            <a:ext cx="6248400" cy="5162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1447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9379804-60E9-7614-8C95-D1DD0D3FB2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676400"/>
            <a:ext cx="6386285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4391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074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6315F6A-D08E-CFE0-456B-75CE90A0CA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905000"/>
            <a:ext cx="4807797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792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75E93A4-7D04-0770-944E-192DB71E56A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6532"/>
          <a:stretch/>
        </p:blipFill>
        <p:spPr>
          <a:xfrm>
            <a:off x="762000" y="2362200"/>
            <a:ext cx="4419600" cy="21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390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30065C5-0111-D4F9-69A4-AB74CED65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838200"/>
            <a:ext cx="4798896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041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237D7E-6CB9-1308-3189-63F9E0961A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057400"/>
            <a:ext cx="4724400" cy="17224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E37645-67F1-A2BA-7EF5-E1FC69EBB8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581400"/>
            <a:ext cx="4724400" cy="1340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063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5B2735-07D4-C4C9-BD56-B21DDF6481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905000"/>
            <a:ext cx="4787515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846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6716244-4E65-A78C-A563-B24974B2A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057400"/>
            <a:ext cx="5173796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476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4</Words>
  <Application>Microsoft Office PowerPoint</Application>
  <PresentationFormat>On-screen Show (4:3)</PresentationFormat>
  <Paragraphs>1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5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Amendment of the Constitution</dc:title>
  <dc:creator>ASUS</dc:creator>
  <cp:lastModifiedBy>Nayanjyoti Baruah</cp:lastModifiedBy>
  <cp:revision>15</cp:revision>
  <cp:lastPrinted>2024-09-10T05:01:48Z</cp:lastPrinted>
  <dcterms:created xsi:type="dcterms:W3CDTF">2024-09-09T19:20:20Z</dcterms:created>
  <dcterms:modified xsi:type="dcterms:W3CDTF">2024-09-11T12:01:17Z</dcterms:modified>
</cp:coreProperties>
</file>