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付文涛" initials="付文涛" lastIdx="1" clrIdx="0">
    <p:extLst>
      <p:ext uri="{19B8F6BF-5375-455C-9EA6-DF929625EA0E}">
        <p15:presenceInfo xmlns:p15="http://schemas.microsoft.com/office/powerpoint/2012/main" userId="S-1-5-21-4039844169-4180533206-2529166962-58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15:27:28.62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4044D2B-7117-49A6-9AC3-72F65BB5BEF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80D3B3A-9123-474A-AD99-4A47426C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4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D2B-7117-49A6-9AC3-72F65BB5BEF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3B3A-9123-474A-AD99-4A47426C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94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044D2B-7117-49A6-9AC3-72F65BB5BEF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0D3B3A-9123-474A-AD99-4A47426C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5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044D2B-7117-49A6-9AC3-72F65BB5BEF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0D3B3A-9123-474A-AD99-4A47426C7B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619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044D2B-7117-49A6-9AC3-72F65BB5BEF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0D3B3A-9123-474A-AD99-4A47426C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0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D2B-7117-49A6-9AC3-72F65BB5BEF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3B3A-9123-474A-AD99-4A47426C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45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D2B-7117-49A6-9AC3-72F65BB5BEF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3B3A-9123-474A-AD99-4A47426C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932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D2B-7117-49A6-9AC3-72F65BB5BEF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3B3A-9123-474A-AD99-4A47426C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5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044D2B-7117-49A6-9AC3-72F65BB5BEF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0D3B3A-9123-474A-AD99-4A47426C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16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D2B-7117-49A6-9AC3-72F65BB5BEF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3B3A-9123-474A-AD99-4A47426C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0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044D2B-7117-49A6-9AC3-72F65BB5BEF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0D3B3A-9123-474A-AD99-4A47426C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50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D2B-7117-49A6-9AC3-72F65BB5BEF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3B3A-9123-474A-AD99-4A47426C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3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D2B-7117-49A6-9AC3-72F65BB5BEF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3B3A-9123-474A-AD99-4A47426C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2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D2B-7117-49A6-9AC3-72F65BB5BEF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3B3A-9123-474A-AD99-4A47426C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3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D2B-7117-49A6-9AC3-72F65BB5BEF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3B3A-9123-474A-AD99-4A47426C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3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D2B-7117-49A6-9AC3-72F65BB5BEF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3B3A-9123-474A-AD99-4A47426C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6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D2B-7117-49A6-9AC3-72F65BB5BEF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3B3A-9123-474A-AD99-4A47426C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41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44D2B-7117-49A6-9AC3-72F65BB5BEF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D3B3A-9123-474A-AD99-4A47426C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877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2F8F7-8FC4-4E39-8E34-648D06353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765" y="844616"/>
            <a:ext cx="9448800" cy="1825096"/>
          </a:xfrm>
        </p:spPr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数据响应式原理分析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BEEC06-D1D5-4D68-BA58-71C6060EC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2945" y="6294269"/>
            <a:ext cx="3220172" cy="473398"/>
          </a:xfrm>
        </p:spPr>
        <p:txBody>
          <a:bodyPr>
            <a:normAutofit/>
          </a:bodyPr>
          <a:lstStyle/>
          <a:p>
            <a:r>
              <a:rPr lang="en-US" altLang="zh-CN" dirty="0"/>
              <a:t>Author</a:t>
            </a:r>
            <a:r>
              <a:rPr lang="zh-CN" altLang="en-US" dirty="0"/>
              <a:t>：</a:t>
            </a:r>
            <a:r>
              <a:rPr lang="en-US" altLang="zh-CN" dirty="0"/>
              <a:t>10600</a:t>
            </a:r>
            <a:r>
              <a:rPr lang="zh-CN" altLang="en-US" dirty="0"/>
              <a:t>付文涛</a:t>
            </a:r>
          </a:p>
        </p:txBody>
      </p:sp>
      <p:pic>
        <p:nvPicPr>
          <p:cNvPr id="1026" name="Picture 2" descr="vue logo">
            <a:extLst>
              <a:ext uri="{FF2B5EF4-FFF2-40B4-BE49-F238E27FC236}">
                <a16:creationId xmlns:a16="http://schemas.microsoft.com/office/drawing/2014/main" id="{1A765303-61B2-4BF1-BAF1-2DCEBE5D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265" y="2908177"/>
            <a:ext cx="2159493" cy="215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321B928-DB44-45BE-ABA2-2A4F2BFD32F6}"/>
              </a:ext>
            </a:extLst>
          </p:cNvPr>
          <p:cNvSpPr txBox="1"/>
          <p:nvPr/>
        </p:nvSpPr>
        <p:spPr>
          <a:xfrm>
            <a:off x="124287" y="168676"/>
            <a:ext cx="240584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LEAPMOTOR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78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21B928-DB44-45BE-ABA2-2A4F2BFD32F6}"/>
              </a:ext>
            </a:extLst>
          </p:cNvPr>
          <p:cNvSpPr txBox="1"/>
          <p:nvPr/>
        </p:nvSpPr>
        <p:spPr>
          <a:xfrm>
            <a:off x="124287" y="168676"/>
            <a:ext cx="240584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LEAPMOTOR</a:t>
            </a:r>
            <a:endParaRPr lang="zh-CN" altLang="en-US" dirty="0"/>
          </a:p>
        </p:txBody>
      </p:sp>
      <p:pic>
        <p:nvPicPr>
          <p:cNvPr id="3074" name="Picture 2" descr="data">
            <a:extLst>
              <a:ext uri="{FF2B5EF4-FFF2-40B4-BE49-F238E27FC236}">
                <a16:creationId xmlns:a16="http://schemas.microsoft.com/office/drawing/2014/main" id="{66ECA5B7-4ABF-461F-BA29-BE4FBA1B0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" y="1388984"/>
            <a:ext cx="5178049" cy="323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B6A11E-4610-4DE4-A090-C3DE6DE6BD98}"/>
              </a:ext>
            </a:extLst>
          </p:cNvPr>
          <p:cNvSpPr txBox="1"/>
          <p:nvPr/>
        </p:nvSpPr>
        <p:spPr>
          <a:xfrm>
            <a:off x="5496609" y="1388984"/>
            <a:ext cx="63965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这张图取自</a:t>
            </a:r>
            <a:r>
              <a:rPr lang="en-US" altLang="zh-CN" dirty="0"/>
              <a:t>Vue</a:t>
            </a:r>
            <a:r>
              <a:rPr lang="zh-CN" altLang="en-US" dirty="0"/>
              <a:t>官网，深入响应式原理；</a:t>
            </a:r>
            <a:endParaRPr lang="en-US" altLang="zh-CN" dirty="0"/>
          </a:p>
          <a:p>
            <a:r>
              <a:rPr lang="zh-CN" altLang="en-US" dirty="0"/>
              <a:t>图解意思是：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用户触发获取</a:t>
            </a:r>
            <a:r>
              <a:rPr lang="en-US" altLang="zh-CN" dirty="0"/>
              <a:t>Vue</a:t>
            </a:r>
            <a:r>
              <a:rPr lang="zh-CN" altLang="en-US" dirty="0"/>
              <a:t>中的</a:t>
            </a:r>
            <a:r>
              <a:rPr lang="en-US" altLang="zh-CN" dirty="0"/>
              <a:t>Data</a:t>
            </a:r>
            <a:r>
              <a:rPr lang="zh-CN" altLang="en-US" dirty="0"/>
              <a:t>数据时，会触发</a:t>
            </a:r>
            <a:r>
              <a:rPr lang="en-US" altLang="zh-CN" dirty="0" err="1"/>
              <a:t>Object.defineProperty</a:t>
            </a:r>
            <a:r>
              <a:rPr lang="zh-CN" altLang="en-US" dirty="0"/>
              <a:t>的</a:t>
            </a:r>
            <a:r>
              <a:rPr lang="en-US" altLang="zh-CN" dirty="0"/>
              <a:t>getter</a:t>
            </a:r>
            <a:r>
              <a:rPr lang="zh-CN" altLang="en-US" dirty="0"/>
              <a:t>方法，</a:t>
            </a:r>
            <a:r>
              <a:rPr lang="en-US" altLang="zh-CN" dirty="0"/>
              <a:t>Vue</a:t>
            </a:r>
            <a:r>
              <a:rPr lang="zh-CN" altLang="en-US" dirty="0"/>
              <a:t>会收集对应</a:t>
            </a:r>
            <a:r>
              <a:rPr lang="en-US" altLang="zh-CN" dirty="0"/>
              <a:t>data</a:t>
            </a:r>
            <a:r>
              <a:rPr lang="zh-CN" altLang="en-US" dirty="0"/>
              <a:t>属性</a:t>
            </a:r>
            <a:r>
              <a:rPr lang="en-US" altLang="zh-CN" dirty="0"/>
              <a:t>[property]</a:t>
            </a:r>
            <a:r>
              <a:rPr lang="zh-CN" altLang="en-US" dirty="0"/>
              <a:t>的依赖，用户触发修改</a:t>
            </a:r>
            <a:r>
              <a:rPr lang="en-US" altLang="zh-CN" dirty="0"/>
              <a:t>Vue</a:t>
            </a:r>
            <a:r>
              <a:rPr lang="zh-CN" altLang="en-US" dirty="0"/>
              <a:t>中的</a:t>
            </a:r>
            <a:r>
              <a:rPr lang="en-US" altLang="zh-CN" dirty="0"/>
              <a:t>Data</a:t>
            </a:r>
            <a:r>
              <a:rPr lang="zh-CN" altLang="en-US" dirty="0"/>
              <a:t>数据时，会触发</a:t>
            </a:r>
            <a:r>
              <a:rPr lang="en-US" altLang="zh-CN" dirty="0" err="1"/>
              <a:t>Object.defineProperty</a:t>
            </a:r>
            <a:r>
              <a:rPr lang="zh-CN" altLang="en-US" dirty="0"/>
              <a:t>的</a:t>
            </a:r>
            <a:r>
              <a:rPr lang="en-US" altLang="zh-CN" dirty="0"/>
              <a:t>setter</a:t>
            </a:r>
            <a:r>
              <a:rPr lang="zh-CN" altLang="en-US" dirty="0"/>
              <a:t>方法，</a:t>
            </a:r>
            <a:r>
              <a:rPr lang="en-US" altLang="zh-CN" dirty="0"/>
              <a:t>Vue</a:t>
            </a:r>
            <a:r>
              <a:rPr lang="zh-CN" altLang="en-US" dirty="0"/>
              <a:t>会通知相关依赖去修改对应的视图，会进行对应的组件更新操作。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总结</a:t>
            </a:r>
            <a:r>
              <a:rPr lang="en-US" altLang="zh-CN" dirty="0"/>
              <a:t> </a:t>
            </a:r>
            <a:r>
              <a:rPr lang="zh-CN" altLang="en-US" dirty="0"/>
              <a:t>数据驱动</a:t>
            </a:r>
            <a:br>
              <a:rPr lang="en-US" altLang="zh-CN" dirty="0"/>
            </a:br>
            <a:r>
              <a:rPr lang="zh-CN" altLang="en-US" dirty="0"/>
              <a:t>数据影响视图，开发者不需要关心视图，只需要关心数据即可。</a:t>
            </a:r>
          </a:p>
        </p:txBody>
      </p:sp>
      <p:pic>
        <p:nvPicPr>
          <p:cNvPr id="9" name="Picture 2" descr="vue logo">
            <a:extLst>
              <a:ext uri="{FF2B5EF4-FFF2-40B4-BE49-F238E27FC236}">
                <a16:creationId xmlns:a16="http://schemas.microsoft.com/office/drawing/2014/main" id="{48A1DDAC-03D9-457A-B35B-E2622B05B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012" y="6298574"/>
            <a:ext cx="473398" cy="47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067C10A2-1E65-4F3F-ABB3-1598DADDA9BF}"/>
              </a:ext>
            </a:extLst>
          </p:cNvPr>
          <p:cNvSpPr txBox="1">
            <a:spLocks/>
          </p:cNvSpPr>
          <p:nvPr/>
        </p:nvSpPr>
        <p:spPr>
          <a:xfrm>
            <a:off x="9245600" y="6294269"/>
            <a:ext cx="2647517" cy="473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Author</a:t>
            </a:r>
            <a:r>
              <a:rPr lang="zh-CN" altLang="en-US" dirty="0"/>
              <a:t>：</a:t>
            </a:r>
            <a:r>
              <a:rPr lang="en-US" altLang="zh-CN" dirty="0"/>
              <a:t>10600</a:t>
            </a:r>
            <a:r>
              <a:rPr lang="zh-CN" altLang="en-US" dirty="0"/>
              <a:t>付文涛</a:t>
            </a:r>
          </a:p>
        </p:txBody>
      </p:sp>
    </p:spTree>
    <p:extLst>
      <p:ext uri="{BB962C8B-B14F-4D97-AF65-F5344CB8AC3E}">
        <p14:creationId xmlns:p14="http://schemas.microsoft.com/office/powerpoint/2010/main" val="394909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EBEEC06-D1D5-4D68-BA58-71C6060EC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0727" y="6294269"/>
            <a:ext cx="3072390" cy="473398"/>
          </a:xfrm>
        </p:spPr>
        <p:txBody>
          <a:bodyPr>
            <a:normAutofit/>
          </a:bodyPr>
          <a:lstStyle/>
          <a:p>
            <a:r>
              <a:rPr lang="en-US" altLang="zh-CN" dirty="0"/>
              <a:t>Author</a:t>
            </a:r>
            <a:r>
              <a:rPr lang="zh-CN" altLang="en-US" dirty="0"/>
              <a:t>：</a:t>
            </a:r>
            <a:r>
              <a:rPr lang="en-US" altLang="zh-CN" dirty="0"/>
              <a:t>10600</a:t>
            </a:r>
            <a:r>
              <a:rPr lang="zh-CN" altLang="en-US" dirty="0"/>
              <a:t>付文涛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21B928-DB44-45BE-ABA2-2A4F2BFD32F6}"/>
              </a:ext>
            </a:extLst>
          </p:cNvPr>
          <p:cNvSpPr txBox="1"/>
          <p:nvPr/>
        </p:nvSpPr>
        <p:spPr>
          <a:xfrm>
            <a:off x="124287" y="168676"/>
            <a:ext cx="240584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LEAPMOTOR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9F0A7B-CCBD-4D6C-BC0C-DDF151CC1F78}"/>
              </a:ext>
            </a:extLst>
          </p:cNvPr>
          <p:cNvSpPr txBox="1"/>
          <p:nvPr/>
        </p:nvSpPr>
        <p:spPr>
          <a:xfrm>
            <a:off x="710214" y="2254927"/>
            <a:ext cx="10771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Vue</a:t>
            </a:r>
            <a:r>
              <a:rPr lang="zh-CN" altLang="en-US" sz="1600" dirty="0"/>
              <a:t>的变化侦测分为对象的侦测与数组的侦测，这里只讲述对象的变化侦测。</a:t>
            </a:r>
            <a:endParaRPr lang="en-US" altLang="zh-CN" sz="1600" dirty="0"/>
          </a:p>
          <a:p>
            <a:r>
              <a:rPr lang="zh-CN" altLang="en-US" sz="1600" dirty="0"/>
              <a:t>从以下几个方面讲述</a:t>
            </a:r>
            <a:r>
              <a:rPr lang="en-US" altLang="zh-CN" sz="1600" dirty="0"/>
              <a:t>Vue</a:t>
            </a:r>
            <a:r>
              <a:rPr lang="zh-CN" altLang="en-US" sz="1600" dirty="0"/>
              <a:t>的变化侦测</a:t>
            </a:r>
            <a:endParaRPr lang="en-US" altLang="zh-CN" sz="1600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、什么是变化侦测？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、如何追踪变化？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、如何收集依赖？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、依赖是谁？</a:t>
            </a:r>
            <a:endParaRPr lang="en-US" altLang="zh-CN" sz="1600" dirty="0"/>
          </a:p>
          <a:p>
            <a:r>
              <a:rPr lang="en-US" altLang="zh-CN" sz="1600" dirty="0"/>
              <a:t>5</a:t>
            </a:r>
            <a:r>
              <a:rPr lang="zh-CN" altLang="en-US" sz="1600" dirty="0"/>
              <a:t>、什么是</a:t>
            </a:r>
            <a:r>
              <a:rPr lang="en-US" altLang="zh-CN" sz="1600" dirty="0"/>
              <a:t>watcher</a:t>
            </a:r>
            <a:r>
              <a:rPr lang="zh-CN" altLang="en-US" sz="1600" dirty="0"/>
              <a:t>？</a:t>
            </a:r>
            <a:endParaRPr lang="en-US" altLang="zh-CN" sz="1600" dirty="0"/>
          </a:p>
          <a:p>
            <a:r>
              <a:rPr lang="en-US" altLang="zh-CN" sz="1600" dirty="0"/>
              <a:t>6</a:t>
            </a:r>
            <a:r>
              <a:rPr lang="zh-CN" altLang="en-US" sz="1600" dirty="0"/>
              <a:t>、递归侦测所有</a:t>
            </a:r>
            <a:r>
              <a:rPr lang="en-US" altLang="zh-CN" sz="1600" dirty="0"/>
              <a:t>key</a:t>
            </a:r>
          </a:p>
          <a:p>
            <a:r>
              <a:rPr lang="en-US" altLang="zh-CN" sz="1600" dirty="0"/>
              <a:t>7</a:t>
            </a:r>
            <a:r>
              <a:rPr lang="zh-CN" altLang="en-US" sz="1600" dirty="0"/>
              <a:t>、总结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620917-4B78-463A-B6A8-AB4E655CA839}"/>
              </a:ext>
            </a:extLst>
          </p:cNvPr>
          <p:cNvSpPr txBox="1"/>
          <p:nvPr/>
        </p:nvSpPr>
        <p:spPr>
          <a:xfrm>
            <a:off x="710214" y="1707188"/>
            <a:ext cx="257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</a:rPr>
              <a:t>Vue</a:t>
            </a:r>
            <a:r>
              <a:rPr lang="zh-CN" altLang="en-US" sz="2400" b="1" dirty="0">
                <a:solidFill>
                  <a:schemeClr val="accent5"/>
                </a:solidFill>
              </a:rPr>
              <a:t>的变化侦测</a:t>
            </a:r>
          </a:p>
        </p:txBody>
      </p:sp>
      <p:pic>
        <p:nvPicPr>
          <p:cNvPr id="7" name="Picture 2" descr="vue logo">
            <a:extLst>
              <a:ext uri="{FF2B5EF4-FFF2-40B4-BE49-F238E27FC236}">
                <a16:creationId xmlns:a16="http://schemas.microsoft.com/office/drawing/2014/main" id="{A4D48AFB-004B-4CDB-9882-CA822D012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031" y="6294269"/>
            <a:ext cx="473398" cy="47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19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EBEEC06-D1D5-4D68-BA58-71C6060EC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5455" y="6294269"/>
            <a:ext cx="2887662" cy="473398"/>
          </a:xfrm>
        </p:spPr>
        <p:txBody>
          <a:bodyPr>
            <a:normAutofit/>
          </a:bodyPr>
          <a:lstStyle/>
          <a:p>
            <a:r>
              <a:rPr lang="en-US" altLang="zh-CN" dirty="0"/>
              <a:t>Author</a:t>
            </a:r>
            <a:r>
              <a:rPr lang="zh-CN" altLang="en-US" dirty="0"/>
              <a:t>：</a:t>
            </a:r>
            <a:r>
              <a:rPr lang="en-US" altLang="zh-CN" dirty="0"/>
              <a:t>10600</a:t>
            </a:r>
            <a:r>
              <a:rPr lang="zh-CN" altLang="en-US" dirty="0"/>
              <a:t>付文涛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21B928-DB44-45BE-ABA2-2A4F2BFD32F6}"/>
              </a:ext>
            </a:extLst>
          </p:cNvPr>
          <p:cNvSpPr txBox="1"/>
          <p:nvPr/>
        </p:nvSpPr>
        <p:spPr>
          <a:xfrm>
            <a:off x="124287" y="168676"/>
            <a:ext cx="240584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LEAPMOTOR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9F0A7B-CCBD-4D6C-BC0C-DDF151CC1F78}"/>
              </a:ext>
            </a:extLst>
          </p:cNvPr>
          <p:cNvSpPr txBox="1"/>
          <p:nvPr/>
        </p:nvSpPr>
        <p:spPr>
          <a:xfrm>
            <a:off x="577049" y="1215956"/>
            <a:ext cx="112302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5"/>
                </a:solidFill>
              </a:rPr>
              <a:t>什么是变化侦测？</a:t>
            </a:r>
            <a:endParaRPr lang="en-US" altLang="zh-CN" sz="2000" b="1" dirty="0">
              <a:solidFill>
                <a:schemeClr val="accent5"/>
              </a:solidFill>
            </a:endParaRPr>
          </a:p>
          <a:p>
            <a:endParaRPr lang="en-US" altLang="zh-CN" sz="1600" dirty="0"/>
          </a:p>
          <a:p>
            <a:r>
              <a:rPr lang="zh-CN" altLang="en-US" sz="1600" dirty="0"/>
              <a:t>试想一个问题，在运行时应用内部的状态不断变化，此时页面就需要不停的渲染，这时候如何判断状态中发生了什么变化？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变化侦测就是用来解决这个问题的，变化侦测分为两种类型：一种是推（</a:t>
            </a:r>
            <a:r>
              <a:rPr lang="en-US" altLang="zh-CN" sz="1600" dirty="0"/>
              <a:t>push</a:t>
            </a:r>
            <a:r>
              <a:rPr lang="zh-CN" altLang="en-US" sz="1600" dirty="0"/>
              <a:t>）、一种是拉（</a:t>
            </a:r>
            <a:r>
              <a:rPr lang="en-US" altLang="zh-CN" sz="1600" dirty="0"/>
              <a:t>pull</a:t>
            </a:r>
            <a:r>
              <a:rPr lang="zh-CN" altLang="en-US" sz="1600" dirty="0"/>
              <a:t>）。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Vue</a:t>
            </a:r>
            <a:r>
              <a:rPr lang="zh-CN" altLang="en-US" sz="1600" dirty="0"/>
              <a:t>中的变化侦测是推，当状态发生变化时，</a:t>
            </a:r>
            <a:r>
              <a:rPr lang="en-US" altLang="zh-CN" sz="1600" dirty="0"/>
              <a:t>Vue</a:t>
            </a:r>
            <a:r>
              <a:rPr lang="zh-CN" altLang="en-US" sz="1600" dirty="0"/>
              <a:t>立刻就知道具体哪个状态发生了变化，因此</a:t>
            </a:r>
            <a:r>
              <a:rPr lang="en-US" altLang="zh-CN" sz="1600" dirty="0"/>
              <a:t>Vue</a:t>
            </a:r>
            <a:r>
              <a:rPr lang="zh-CN" altLang="en-US" sz="1600" dirty="0"/>
              <a:t>知道的信息更多，也就意味着</a:t>
            </a:r>
            <a:r>
              <a:rPr lang="en-US" altLang="zh-CN" sz="1600" dirty="0"/>
              <a:t>Vue</a:t>
            </a:r>
            <a:r>
              <a:rPr lang="zh-CN" altLang="en-US" sz="1600" dirty="0"/>
              <a:t>可以进行更细粒度的更新。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而</a:t>
            </a:r>
            <a:r>
              <a:rPr lang="en-US" altLang="zh-CN" sz="1600" dirty="0"/>
              <a:t>react</a:t>
            </a:r>
            <a:r>
              <a:rPr lang="zh-CN" altLang="en-US" sz="1600" dirty="0"/>
              <a:t>和</a:t>
            </a:r>
            <a:r>
              <a:rPr lang="en-US" altLang="zh-CN" sz="1600" dirty="0"/>
              <a:t>angular</a:t>
            </a:r>
            <a:r>
              <a:rPr lang="zh-CN" altLang="en-US" sz="1600" dirty="0"/>
              <a:t>则使用的是拉，当状态发生变化时，不能知道具体哪里的状态发生了变化，只会通知框架有状态可能发生了变化，然后框架内部会进行暴力检测，找出那些发生变化的状态然后进行更新，在</a:t>
            </a:r>
            <a:r>
              <a:rPr lang="en-US" altLang="zh-CN" sz="1600" dirty="0"/>
              <a:t>Angular</a:t>
            </a:r>
            <a:r>
              <a:rPr lang="zh-CN" altLang="en-US" sz="1600" dirty="0"/>
              <a:t>应用中叫脏检查、</a:t>
            </a:r>
            <a:r>
              <a:rPr lang="en-US" altLang="zh-CN" sz="1600" dirty="0"/>
              <a:t>react</a:t>
            </a:r>
            <a:r>
              <a:rPr lang="zh-CN" altLang="en-US" sz="1600" dirty="0"/>
              <a:t>中叫虚拟</a:t>
            </a:r>
            <a:r>
              <a:rPr lang="en-US" altLang="zh-CN" sz="1600" dirty="0"/>
              <a:t>DOM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然而粒度越细，每个状态绑定的依赖越多，依赖追踪在内存上的消耗也就越大，就会造成一定的性能问题， </a:t>
            </a:r>
            <a:r>
              <a:rPr lang="en-US" altLang="zh-CN" sz="1600" dirty="0"/>
              <a:t>Vue1.0</a:t>
            </a:r>
            <a:r>
              <a:rPr lang="zh-CN" altLang="en-US" sz="1600" dirty="0"/>
              <a:t>中没有考虑到这些问题，所以在</a:t>
            </a:r>
            <a:r>
              <a:rPr lang="en-US" altLang="zh-CN" sz="1600" dirty="0"/>
              <a:t>Vue2.0</a:t>
            </a:r>
            <a:r>
              <a:rPr lang="zh-CN" altLang="en-US" sz="1600" dirty="0"/>
              <a:t>中引入了虚拟</a:t>
            </a:r>
            <a:r>
              <a:rPr lang="en-US" altLang="zh-CN" sz="1600" dirty="0"/>
              <a:t>DOM</a:t>
            </a:r>
            <a:r>
              <a:rPr lang="zh-CN" altLang="en-US" sz="1600" dirty="0"/>
              <a:t>的概念，将粒度改为中等粒度，状态发生改变，通知到组件级，组件内部在通过虚拟</a:t>
            </a:r>
            <a:r>
              <a:rPr lang="en-US" altLang="zh-CN" sz="1600" dirty="0"/>
              <a:t>DOM</a:t>
            </a:r>
            <a:r>
              <a:rPr lang="zh-CN" altLang="en-US" sz="1600" dirty="0"/>
              <a:t>作比对，找出改变的状态做</a:t>
            </a:r>
            <a:r>
              <a:rPr lang="en-US" altLang="zh-CN" sz="1600" dirty="0"/>
              <a:t>DOM</a:t>
            </a:r>
            <a:r>
              <a:rPr lang="zh-CN" altLang="en-US" sz="1600" dirty="0"/>
              <a:t>更新，这样大大降低了依赖数量，从而降低了依赖追踪所消耗的内存。</a:t>
            </a:r>
          </a:p>
        </p:txBody>
      </p:sp>
      <p:pic>
        <p:nvPicPr>
          <p:cNvPr id="7" name="Picture 2" descr="vue logo">
            <a:extLst>
              <a:ext uri="{FF2B5EF4-FFF2-40B4-BE49-F238E27FC236}">
                <a16:creationId xmlns:a16="http://schemas.microsoft.com/office/drawing/2014/main" id="{77202B62-A075-4A06-A336-1330DA371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48" y="6294269"/>
            <a:ext cx="473398" cy="47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61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21B928-DB44-45BE-ABA2-2A4F2BFD32F6}"/>
              </a:ext>
            </a:extLst>
          </p:cNvPr>
          <p:cNvSpPr txBox="1"/>
          <p:nvPr/>
        </p:nvSpPr>
        <p:spPr>
          <a:xfrm>
            <a:off x="124287" y="168676"/>
            <a:ext cx="240584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LEAPMOTOR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4C381D-E429-42B5-BD1D-BBDDB8019DD1}"/>
              </a:ext>
            </a:extLst>
          </p:cNvPr>
          <p:cNvSpPr txBox="1"/>
          <p:nvPr/>
        </p:nvSpPr>
        <p:spPr>
          <a:xfrm>
            <a:off x="710214" y="1966353"/>
            <a:ext cx="1041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/>
              <a:t>追踪变化的方式有两种，一种</a:t>
            </a:r>
            <a:r>
              <a:rPr lang="en-US" altLang="zh-CN" sz="1600" dirty="0" err="1"/>
              <a:t>Object.defineProperty</a:t>
            </a:r>
            <a:r>
              <a:rPr lang="en-US" altLang="zh-CN" sz="1600" dirty="0"/>
              <a:t>,</a:t>
            </a:r>
            <a:r>
              <a:rPr lang="zh-CN" altLang="en-US" sz="1600" dirty="0"/>
              <a:t>另一种是</a:t>
            </a:r>
            <a:r>
              <a:rPr lang="en-US" altLang="zh-CN" sz="1600" dirty="0"/>
              <a:t>ES6</a:t>
            </a:r>
            <a:r>
              <a:rPr lang="zh-CN" altLang="en-US" sz="1600" dirty="0"/>
              <a:t>的</a:t>
            </a:r>
            <a:r>
              <a:rPr lang="en-US" altLang="zh-CN" sz="1600" dirty="0"/>
              <a:t>Proxy</a:t>
            </a:r>
            <a:r>
              <a:rPr lang="zh-CN" altLang="en-US" sz="1600" dirty="0"/>
              <a:t>，目前</a:t>
            </a:r>
            <a:r>
              <a:rPr lang="en-US" altLang="zh-CN" sz="1600" dirty="0"/>
              <a:t>Vue3.0</a:t>
            </a:r>
            <a:r>
              <a:rPr lang="zh-CN" altLang="en-US" sz="1600" dirty="0"/>
              <a:t>版本使用的是</a:t>
            </a:r>
            <a:r>
              <a:rPr lang="en-US" altLang="zh-CN" sz="1600" dirty="0"/>
              <a:t>Proxy</a:t>
            </a:r>
            <a:r>
              <a:rPr lang="zh-CN" altLang="en-US" sz="1600" dirty="0"/>
              <a:t>，因为</a:t>
            </a:r>
            <a:r>
              <a:rPr lang="en-US" altLang="zh-CN" sz="1600" dirty="0"/>
              <a:t>Proxy</a:t>
            </a:r>
            <a:r>
              <a:rPr lang="zh-CN" altLang="en-US" sz="1600" dirty="0"/>
              <a:t>劫持的是对象级的数据，可以直接劫持整个对象。</a:t>
            </a:r>
            <a:r>
              <a:rPr lang="en-US" altLang="zh-CN" sz="1600" dirty="0"/>
              <a:t>Vue2.0</a:t>
            </a:r>
            <a:r>
              <a:rPr lang="zh-CN" altLang="en-US" sz="1600" dirty="0"/>
              <a:t>版本使用的是</a:t>
            </a:r>
            <a:r>
              <a:rPr lang="en-US" altLang="zh-CN" sz="1600" dirty="0" err="1"/>
              <a:t>Object.defineProperty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9F0A7B-CCBD-4D6C-BC0C-DDF151CC1F78}"/>
              </a:ext>
            </a:extLst>
          </p:cNvPr>
          <p:cNvSpPr txBox="1"/>
          <p:nvPr/>
        </p:nvSpPr>
        <p:spPr>
          <a:xfrm>
            <a:off x="710214" y="1367160"/>
            <a:ext cx="392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如何追踪变化？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4CE99F-974C-49B5-BC36-7D5C83D0F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44" y="2565644"/>
            <a:ext cx="6496050" cy="42291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AFADCE79-3364-49A5-89C2-7DDA3C03E9D2}"/>
              </a:ext>
            </a:extLst>
          </p:cNvPr>
          <p:cNvSpPr txBox="1">
            <a:spLocks/>
          </p:cNvSpPr>
          <p:nvPr/>
        </p:nvSpPr>
        <p:spPr>
          <a:xfrm>
            <a:off x="9005455" y="6294269"/>
            <a:ext cx="2887662" cy="473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Author</a:t>
            </a:r>
            <a:r>
              <a:rPr lang="zh-CN" altLang="en-US"/>
              <a:t>：</a:t>
            </a:r>
            <a:r>
              <a:rPr lang="en-US" altLang="zh-CN"/>
              <a:t>10600</a:t>
            </a:r>
            <a:r>
              <a:rPr lang="zh-CN" altLang="en-US"/>
              <a:t>付文涛</a:t>
            </a:r>
            <a:endParaRPr lang="zh-CN" altLang="en-US" dirty="0"/>
          </a:p>
        </p:txBody>
      </p:sp>
      <p:pic>
        <p:nvPicPr>
          <p:cNvPr id="11" name="Picture 2" descr="vue logo">
            <a:extLst>
              <a:ext uri="{FF2B5EF4-FFF2-40B4-BE49-F238E27FC236}">
                <a16:creationId xmlns:a16="http://schemas.microsoft.com/office/drawing/2014/main" id="{B7BA0329-8EA3-48C0-A480-498484491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48" y="6294269"/>
            <a:ext cx="473398" cy="47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3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21B928-DB44-45BE-ABA2-2A4F2BFD32F6}"/>
              </a:ext>
            </a:extLst>
          </p:cNvPr>
          <p:cNvSpPr txBox="1"/>
          <p:nvPr/>
        </p:nvSpPr>
        <p:spPr>
          <a:xfrm>
            <a:off x="124287" y="168676"/>
            <a:ext cx="240584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LEAPMOTOR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9F0A7B-CCBD-4D6C-BC0C-DDF151CC1F78}"/>
              </a:ext>
            </a:extLst>
          </p:cNvPr>
          <p:cNvSpPr txBox="1"/>
          <p:nvPr/>
        </p:nvSpPr>
        <p:spPr>
          <a:xfrm>
            <a:off x="710214" y="2254927"/>
            <a:ext cx="107715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在</a:t>
            </a:r>
            <a:r>
              <a:rPr lang="en-US" altLang="zh-CN" sz="1600" dirty="0"/>
              <a:t>Vue2</a:t>
            </a:r>
            <a:r>
              <a:rPr lang="zh-CN" altLang="en-US" sz="1600" dirty="0"/>
              <a:t>中模板使用数据等同于组件使用数据，所以当数据发生变化时，会将通知发送到组件，然后组件内部在用过虚拟</a:t>
            </a:r>
            <a:r>
              <a:rPr lang="en-US" altLang="zh-CN" sz="1600" dirty="0"/>
              <a:t>DOM</a:t>
            </a:r>
            <a:r>
              <a:rPr lang="zh-CN" altLang="en-US" sz="1600" dirty="0"/>
              <a:t>重新渲染。</a:t>
            </a:r>
            <a:endParaRPr lang="en-US" altLang="zh-CN" sz="1600" dirty="0"/>
          </a:p>
          <a:p>
            <a:r>
              <a:rPr lang="zh-CN" altLang="en-US" sz="1600" dirty="0"/>
              <a:t>举个例子：</a:t>
            </a:r>
            <a:endParaRPr lang="en-US" altLang="zh-CN" sz="1600" dirty="0"/>
          </a:p>
          <a:p>
            <a:r>
              <a:rPr lang="en-US" altLang="zh-CN" sz="1600" dirty="0"/>
              <a:t>Vue</a:t>
            </a:r>
            <a:r>
              <a:rPr lang="zh-CN" altLang="en-US" sz="1600" dirty="0"/>
              <a:t>的模板中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先收集依赖，</a:t>
            </a:r>
            <a:r>
              <a:rPr lang="en-US" altLang="zh-CN" sz="1600" dirty="0"/>
              <a:t> </a:t>
            </a:r>
            <a:r>
              <a:rPr lang="zh-CN" altLang="en-US" sz="1600" dirty="0"/>
              <a:t>也就是说将用到</a:t>
            </a:r>
            <a:r>
              <a:rPr lang="en-US" altLang="zh-CN" sz="1600" dirty="0"/>
              <a:t>id</a:t>
            </a:r>
            <a:r>
              <a:rPr lang="zh-CN" altLang="en-US" sz="1600" dirty="0"/>
              <a:t>的地方收集起来，然后等</a:t>
            </a:r>
            <a:r>
              <a:rPr lang="en-US" altLang="zh-CN" sz="1600" dirty="0"/>
              <a:t>id</a:t>
            </a:r>
            <a:r>
              <a:rPr lang="zh-CN" altLang="en-US" sz="1600" dirty="0"/>
              <a:t>属性发生变化时，在把之前收集的所有的依赖循环触发一遍就好了。</a:t>
            </a:r>
            <a:endParaRPr lang="en-US" altLang="zh-CN" sz="1600" dirty="0"/>
          </a:p>
          <a:p>
            <a:r>
              <a:rPr lang="zh-CN" altLang="en-US" sz="1600" dirty="0"/>
              <a:t>总结一下就是在</a:t>
            </a:r>
            <a:r>
              <a:rPr lang="en-US" altLang="zh-CN" sz="1600" dirty="0"/>
              <a:t>getter</a:t>
            </a:r>
            <a:r>
              <a:rPr lang="zh-CN" altLang="en-US" sz="1600" dirty="0"/>
              <a:t>中收集依赖，在</a:t>
            </a:r>
            <a:r>
              <a:rPr lang="en-US" altLang="zh-CN" sz="1600" dirty="0"/>
              <a:t>setter</a:t>
            </a:r>
            <a:r>
              <a:rPr lang="zh-CN" altLang="en-US" sz="1600" dirty="0"/>
              <a:t>中触发依赖。</a:t>
            </a:r>
            <a:endParaRPr lang="en-US" altLang="zh-CN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620917-4B78-463A-B6A8-AB4E655CA839}"/>
              </a:ext>
            </a:extLst>
          </p:cNvPr>
          <p:cNvSpPr txBox="1"/>
          <p:nvPr/>
        </p:nvSpPr>
        <p:spPr>
          <a:xfrm>
            <a:off x="710214" y="1707188"/>
            <a:ext cx="257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</a:rPr>
              <a:t>如何收集依赖？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C444D4-FC04-4C80-90C2-031664992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4" y="3338033"/>
            <a:ext cx="2600325" cy="1285875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2DBCB5A7-897B-4493-9EC8-FA2B08235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5455" y="6294269"/>
            <a:ext cx="2887662" cy="473398"/>
          </a:xfrm>
        </p:spPr>
        <p:txBody>
          <a:bodyPr>
            <a:normAutofit/>
          </a:bodyPr>
          <a:lstStyle/>
          <a:p>
            <a:r>
              <a:rPr lang="en-US" altLang="zh-CN" dirty="0"/>
              <a:t>Author</a:t>
            </a:r>
            <a:r>
              <a:rPr lang="zh-CN" altLang="en-US" dirty="0"/>
              <a:t>：</a:t>
            </a:r>
            <a:r>
              <a:rPr lang="en-US" altLang="zh-CN" dirty="0"/>
              <a:t>10600</a:t>
            </a:r>
            <a:r>
              <a:rPr lang="zh-CN" altLang="en-US" dirty="0"/>
              <a:t>付文涛</a:t>
            </a:r>
          </a:p>
        </p:txBody>
      </p:sp>
      <p:pic>
        <p:nvPicPr>
          <p:cNvPr id="10" name="Picture 2" descr="vue logo">
            <a:extLst>
              <a:ext uri="{FF2B5EF4-FFF2-40B4-BE49-F238E27FC236}">
                <a16:creationId xmlns:a16="http://schemas.microsoft.com/office/drawing/2014/main" id="{FF1EDEEF-A5AB-4EDD-A873-1F120BFFC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48" y="6294269"/>
            <a:ext cx="473398" cy="47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1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21B928-DB44-45BE-ABA2-2A4F2BFD32F6}"/>
              </a:ext>
            </a:extLst>
          </p:cNvPr>
          <p:cNvSpPr txBox="1"/>
          <p:nvPr/>
        </p:nvSpPr>
        <p:spPr>
          <a:xfrm>
            <a:off x="124287" y="168676"/>
            <a:ext cx="240584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LEAPMOTOR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620917-4B78-463A-B6A8-AB4E655CA839}"/>
              </a:ext>
            </a:extLst>
          </p:cNvPr>
          <p:cNvSpPr txBox="1"/>
          <p:nvPr/>
        </p:nvSpPr>
        <p:spPr>
          <a:xfrm>
            <a:off x="710213" y="1707188"/>
            <a:ext cx="6365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</a:rPr>
              <a:t>依赖收集在哪？依赖是谁？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B958A6-4B26-4FF8-B899-D23446416F1B}"/>
              </a:ext>
            </a:extLst>
          </p:cNvPr>
          <p:cNvSpPr txBox="1"/>
          <p:nvPr/>
        </p:nvSpPr>
        <p:spPr>
          <a:xfrm>
            <a:off x="5939445" y="2281698"/>
            <a:ext cx="427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依赖收集在</a:t>
            </a:r>
            <a:r>
              <a:rPr lang="en-US" altLang="zh-CN" dirty="0"/>
              <a:t>Dep</a:t>
            </a:r>
            <a:r>
              <a:rPr lang="zh-CN" altLang="en-US" dirty="0"/>
              <a:t>类中，依赖是谁？依赖其实就是</a:t>
            </a:r>
            <a:r>
              <a:rPr lang="en-US" altLang="zh-CN" dirty="0"/>
              <a:t>watcher</a:t>
            </a:r>
            <a:r>
              <a:rPr lang="zh-CN" altLang="en-US" dirty="0"/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2BB988-4380-437D-99DD-8A7D962C0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89" y="2281698"/>
            <a:ext cx="4721802" cy="4409683"/>
          </a:xfrm>
          <a:prstGeom prst="rect">
            <a:avLst/>
          </a:prstGeom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B50DCFBD-0C32-46AB-BAEB-845D24151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5455" y="6294269"/>
            <a:ext cx="2887662" cy="473398"/>
          </a:xfrm>
        </p:spPr>
        <p:txBody>
          <a:bodyPr>
            <a:normAutofit/>
          </a:bodyPr>
          <a:lstStyle/>
          <a:p>
            <a:r>
              <a:rPr lang="en-US" altLang="zh-CN" dirty="0"/>
              <a:t>Author</a:t>
            </a:r>
            <a:r>
              <a:rPr lang="zh-CN" altLang="en-US" dirty="0"/>
              <a:t>：</a:t>
            </a:r>
            <a:r>
              <a:rPr lang="en-US" altLang="zh-CN" dirty="0"/>
              <a:t>10600</a:t>
            </a:r>
            <a:r>
              <a:rPr lang="zh-CN" altLang="en-US" dirty="0"/>
              <a:t>付文涛</a:t>
            </a:r>
          </a:p>
        </p:txBody>
      </p:sp>
      <p:pic>
        <p:nvPicPr>
          <p:cNvPr id="13" name="Picture 2" descr="vue logo">
            <a:extLst>
              <a:ext uri="{FF2B5EF4-FFF2-40B4-BE49-F238E27FC236}">
                <a16:creationId xmlns:a16="http://schemas.microsoft.com/office/drawing/2014/main" id="{B617768B-D49E-46DA-8B90-4DA1DEB3C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48" y="6294269"/>
            <a:ext cx="473398" cy="47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96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21B928-DB44-45BE-ABA2-2A4F2BFD32F6}"/>
              </a:ext>
            </a:extLst>
          </p:cNvPr>
          <p:cNvSpPr txBox="1"/>
          <p:nvPr/>
        </p:nvSpPr>
        <p:spPr>
          <a:xfrm>
            <a:off x="124287" y="168676"/>
            <a:ext cx="240584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LEAPMOTOR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9F0A7B-CCBD-4D6C-BC0C-DDF151CC1F78}"/>
              </a:ext>
            </a:extLst>
          </p:cNvPr>
          <p:cNvSpPr txBox="1"/>
          <p:nvPr/>
        </p:nvSpPr>
        <p:spPr>
          <a:xfrm>
            <a:off x="414649" y="2067566"/>
            <a:ext cx="5986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递归实现，为什么</a:t>
            </a:r>
            <a:r>
              <a:rPr lang="en-US" altLang="zh-CN" sz="1600" dirty="0"/>
              <a:t>Vue</a:t>
            </a:r>
            <a:r>
              <a:rPr lang="zh-CN" altLang="en-US" sz="1600" dirty="0"/>
              <a:t>框架中没有给我们实现，</a:t>
            </a:r>
            <a:endParaRPr lang="en-US" altLang="zh-CN" sz="1600" dirty="0"/>
          </a:p>
          <a:p>
            <a:r>
              <a:rPr lang="zh-CN" altLang="en-US" sz="1600" dirty="0"/>
              <a:t>原因是浪费性能。多调用一次函数就多浪费很多性能。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620917-4B78-463A-B6A8-AB4E655CA839}"/>
              </a:ext>
            </a:extLst>
          </p:cNvPr>
          <p:cNvSpPr txBox="1"/>
          <p:nvPr/>
        </p:nvSpPr>
        <p:spPr>
          <a:xfrm>
            <a:off x="414649" y="1330816"/>
            <a:ext cx="7029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</a:rPr>
              <a:t>Vue</a:t>
            </a:r>
            <a:r>
              <a:rPr lang="zh-CN" altLang="en-US" sz="2400" b="1" dirty="0">
                <a:solidFill>
                  <a:schemeClr val="accent5"/>
                </a:solidFill>
              </a:rPr>
              <a:t>的对象如何做到深度侦测（侦测到所有的</a:t>
            </a:r>
            <a:r>
              <a:rPr lang="en-US" altLang="zh-CN" sz="2400" b="1" dirty="0">
                <a:solidFill>
                  <a:schemeClr val="accent5"/>
                </a:solidFill>
              </a:rPr>
              <a:t>key</a:t>
            </a:r>
            <a:r>
              <a:rPr lang="zh-CN" altLang="en-US" sz="2400" b="1" dirty="0">
                <a:solidFill>
                  <a:schemeClr val="accent5"/>
                </a:solidFill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B071A0-6061-4E10-8877-2B1585A5D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328" y="1841820"/>
            <a:ext cx="3746157" cy="4689148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80625F3D-E350-47D5-9FEC-DFC0FB68D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5455" y="6294269"/>
            <a:ext cx="2887662" cy="473398"/>
          </a:xfrm>
        </p:spPr>
        <p:txBody>
          <a:bodyPr>
            <a:normAutofit/>
          </a:bodyPr>
          <a:lstStyle/>
          <a:p>
            <a:r>
              <a:rPr lang="en-US" altLang="zh-CN" dirty="0"/>
              <a:t>Author</a:t>
            </a:r>
            <a:r>
              <a:rPr lang="zh-CN" altLang="en-US" dirty="0"/>
              <a:t>：</a:t>
            </a:r>
            <a:r>
              <a:rPr lang="en-US" altLang="zh-CN" dirty="0"/>
              <a:t>10600</a:t>
            </a:r>
            <a:r>
              <a:rPr lang="zh-CN" altLang="en-US" dirty="0"/>
              <a:t>付文涛</a:t>
            </a:r>
          </a:p>
        </p:txBody>
      </p:sp>
      <p:pic>
        <p:nvPicPr>
          <p:cNvPr id="11" name="Picture 2" descr="vue logo">
            <a:extLst>
              <a:ext uri="{FF2B5EF4-FFF2-40B4-BE49-F238E27FC236}">
                <a16:creationId xmlns:a16="http://schemas.microsoft.com/office/drawing/2014/main" id="{F330F95D-AE5A-435F-BBEC-A1DB10F32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48" y="6294269"/>
            <a:ext cx="473398" cy="47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81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21B928-DB44-45BE-ABA2-2A4F2BFD32F6}"/>
              </a:ext>
            </a:extLst>
          </p:cNvPr>
          <p:cNvSpPr txBox="1"/>
          <p:nvPr/>
        </p:nvSpPr>
        <p:spPr>
          <a:xfrm>
            <a:off x="124287" y="168676"/>
            <a:ext cx="240584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LEAPMOTOR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B14D69-2CB4-4ECA-9C0A-F471CEAD4B05}"/>
              </a:ext>
            </a:extLst>
          </p:cNvPr>
          <p:cNvSpPr txBox="1"/>
          <p:nvPr/>
        </p:nvSpPr>
        <p:spPr>
          <a:xfrm>
            <a:off x="4197927" y="1918509"/>
            <a:ext cx="31449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谢谢</a:t>
            </a:r>
            <a:endParaRPr lang="en-US" altLang="zh-CN" sz="4000" dirty="0"/>
          </a:p>
          <a:p>
            <a:pPr algn="ctr"/>
            <a:endParaRPr lang="en-US" altLang="zh-CN" sz="4000" dirty="0"/>
          </a:p>
          <a:p>
            <a:pPr algn="ctr"/>
            <a:endParaRPr lang="en-US" altLang="zh-CN" sz="4000" dirty="0"/>
          </a:p>
          <a:p>
            <a:pPr algn="ctr"/>
            <a:r>
              <a:rPr lang="en-US" altLang="zh-CN" sz="4000" dirty="0"/>
              <a:t>THE END</a:t>
            </a:r>
            <a:endParaRPr lang="zh-CN" altLang="en-US" sz="4000" dirty="0"/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FF230DE1-B3A1-403F-AD17-08EA5C9EB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5455" y="6294269"/>
            <a:ext cx="2887662" cy="473398"/>
          </a:xfrm>
        </p:spPr>
        <p:txBody>
          <a:bodyPr>
            <a:normAutofit/>
          </a:bodyPr>
          <a:lstStyle/>
          <a:p>
            <a:r>
              <a:rPr lang="en-US" altLang="zh-CN" dirty="0"/>
              <a:t>Author</a:t>
            </a:r>
            <a:r>
              <a:rPr lang="zh-CN" altLang="en-US" dirty="0"/>
              <a:t>：</a:t>
            </a:r>
            <a:r>
              <a:rPr lang="en-US" altLang="zh-CN" dirty="0"/>
              <a:t>10600</a:t>
            </a:r>
            <a:r>
              <a:rPr lang="zh-CN" altLang="en-US" dirty="0"/>
              <a:t>付文涛</a:t>
            </a:r>
          </a:p>
        </p:txBody>
      </p:sp>
      <p:pic>
        <p:nvPicPr>
          <p:cNvPr id="11" name="Picture 2" descr="vue logo">
            <a:extLst>
              <a:ext uri="{FF2B5EF4-FFF2-40B4-BE49-F238E27FC236}">
                <a16:creationId xmlns:a16="http://schemas.microsoft.com/office/drawing/2014/main" id="{DD4456BB-4C70-43F4-A3FB-0BD5DD77C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48" y="6294269"/>
            <a:ext cx="473398" cy="47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134137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218</TotalTime>
  <Words>765</Words>
  <Application>Microsoft Office PowerPoint</Application>
  <PresentationFormat>宽屏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水汽尾迹</vt:lpstr>
      <vt:lpstr>Vue数据响应式原理分析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</dc:title>
  <dc:creator>付文涛</dc:creator>
  <cp:lastModifiedBy>付文涛</cp:lastModifiedBy>
  <cp:revision>29</cp:revision>
  <dcterms:created xsi:type="dcterms:W3CDTF">2021-01-13T05:31:53Z</dcterms:created>
  <dcterms:modified xsi:type="dcterms:W3CDTF">2021-01-14T02:18:57Z</dcterms:modified>
</cp:coreProperties>
</file>