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FE8A2-810D-41C2-B736-901298918AE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8F024-BF27-4F46-BB77-A1607299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8F024-BF27-4F46-BB77-A16072996C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DF77-2EFE-4D44-84C7-748BD49CC3B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DFC3-84C1-4FA9-B3B8-34F59C5F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eeexplore.ieee.org/search/searchresult.jsp?searchWithin=%22Authors%22:.QT.%20Hecht-Nielsen.QT.&amp;newsearch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chaelnielse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Checkpoint 1</a:t>
            </a:r>
            <a:br>
              <a:rPr lang="en-US" dirty="0"/>
            </a:br>
            <a:r>
              <a:rPr lang="en-US" sz="4800" dirty="0"/>
              <a:t>Project Possibilities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Devin King ‘17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23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How do they work, really?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990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Theory of the backpropagation neural network”</a:t>
            </a:r>
          </a:p>
          <a:p>
            <a:r>
              <a:rPr lang="en-US" dirty="0">
                <a:hlinkClick r:id="rId2"/>
              </a:rPr>
              <a:t>Hecht-Nielsen</a:t>
            </a:r>
            <a:endParaRPr lang="en-US" dirty="0"/>
          </a:p>
          <a:p>
            <a:r>
              <a:rPr lang="en-US" dirty="0"/>
              <a:t>HNC Inc., San Diego, CA, USA</a:t>
            </a:r>
          </a:p>
          <a:p>
            <a:r>
              <a:rPr lang="en-US" dirty="0"/>
              <a:t>http://ieeexplore.ieee.org/document/118638/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3278367"/>
            <a:ext cx="4429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Neural Networks and Deep Learning”</a:t>
            </a:r>
            <a:endParaRPr lang="en-US" dirty="0"/>
          </a:p>
          <a:p>
            <a:r>
              <a:rPr lang="en-US" dirty="0"/>
              <a:t>By </a:t>
            </a:r>
            <a:r>
              <a:rPr lang="en-US" dirty="0">
                <a:hlinkClick r:id="rId4"/>
              </a:rPr>
              <a:t>Michael Nielsen</a:t>
            </a:r>
            <a:r>
              <a:rPr lang="en-US" dirty="0"/>
              <a:t> / Jan 2016</a:t>
            </a:r>
          </a:p>
          <a:p>
            <a:r>
              <a:rPr lang="en-US" dirty="0"/>
              <a:t>http://neuralnetworksanddeeplearning.com/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8358" y="1828800"/>
            <a:ext cx="4051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Matter of collecting resources</a:t>
            </a:r>
          </a:p>
          <a:p>
            <a:endParaRPr lang="en-US" sz="2800" dirty="0"/>
          </a:p>
          <a:p>
            <a:r>
              <a:rPr lang="en-US" sz="2800" dirty="0"/>
              <a:t>Somewhat hard to avoid “hand-waving”</a:t>
            </a:r>
          </a:p>
          <a:p>
            <a:endParaRPr lang="en-US" sz="2800" dirty="0"/>
          </a:p>
          <a:p>
            <a:r>
              <a:rPr lang="en-US" sz="2800" dirty="0"/>
              <a:t>Introductory articles are great preliminary material </a:t>
            </a:r>
          </a:p>
        </p:txBody>
      </p:sp>
    </p:spTree>
    <p:extLst>
      <p:ext uri="{BB962C8B-B14F-4D97-AF65-F5344CB8AC3E}">
        <p14:creationId xmlns:p14="http://schemas.microsoft.com/office/powerpoint/2010/main" val="184850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and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" y="1211252"/>
            <a:ext cx="2390757" cy="2840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52" y="2777807"/>
            <a:ext cx="1882140" cy="18821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1614" y="2164606"/>
            <a:ext cx="4989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Nvidia</a:t>
            </a:r>
            <a:r>
              <a:rPr lang="en-US" sz="2800" dirty="0"/>
              <a:t> DIGITS 4 library a possibility for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MATLAB Neural-Net Toolbox is also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Materials? Hard to find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8" y="4069714"/>
            <a:ext cx="2406870" cy="2406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142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28" y="1501502"/>
            <a:ext cx="3373820" cy="284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29300" y="1348740"/>
            <a:ext cx="53326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Nvidia</a:t>
            </a:r>
            <a:r>
              <a:rPr lang="en-US" sz="2800" dirty="0"/>
              <a:t> has specialized SDK specifically for building neural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Google’s </a:t>
            </a:r>
            <a:r>
              <a:rPr lang="en-US" sz="2800" dirty="0" err="1"/>
              <a:t>TensorFlow</a:t>
            </a:r>
            <a:r>
              <a:rPr lang="en-US" sz="2800" dirty="0"/>
              <a:t> (</a:t>
            </a:r>
            <a:r>
              <a:rPr lang="en-US" sz="2800"/>
              <a:t>bad reviews?)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Investigate </a:t>
            </a:r>
            <a:r>
              <a:rPr lang="en-US" sz="2800" dirty="0" err="1"/>
              <a:t>GoogleNow</a:t>
            </a:r>
            <a:r>
              <a:rPr lang="en-US" sz="2800" dirty="0"/>
              <a:t> and Siri implementations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Material…large and costly to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5669" y="5400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Nvidia</a:t>
            </a:r>
            <a:r>
              <a:rPr lang="en-US" dirty="0"/>
              <a:t> News Center:</a:t>
            </a:r>
          </a:p>
          <a:p>
            <a:r>
              <a:rPr lang="en-US" i="1" dirty="0"/>
              <a:t>https://news.developer.nvidia.com/tag/speech-and-audio-processing/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020" y="5123359"/>
            <a:ext cx="348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Funny Example</a:t>
            </a:r>
          </a:p>
          <a:p>
            <a:r>
              <a:rPr lang="en-US" i="1" dirty="0"/>
              <a:t>https://news.developer.nvidia.com/researchers-are-using-gpus-to-monitor-underage-drinking-on-instagram/</a:t>
            </a:r>
          </a:p>
        </p:txBody>
      </p:sp>
    </p:spTree>
    <p:extLst>
      <p:ext uri="{BB962C8B-B14F-4D97-AF65-F5344CB8AC3E}">
        <p14:creationId xmlns:p14="http://schemas.microsoft.com/office/powerpoint/2010/main" val="19964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133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Checkpoint 1 Project Possibilities</vt:lpstr>
      <vt:lpstr>Mathematics: How do they work, really?</vt:lpstr>
      <vt:lpstr>Object Detection and Classification</vt:lpstr>
      <vt:lpstr>Speech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1</dc:title>
  <dc:creator>Devin King</dc:creator>
  <cp:lastModifiedBy>Devin King</cp:lastModifiedBy>
  <cp:revision>11</cp:revision>
  <dcterms:created xsi:type="dcterms:W3CDTF">2016-08-31T01:30:03Z</dcterms:created>
  <dcterms:modified xsi:type="dcterms:W3CDTF">2016-08-31T04:06:42Z</dcterms:modified>
</cp:coreProperties>
</file>