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5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34B1-F08E-4523-9B91-CE0548ADB8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5AC7-F3E0-493F-84F4-35EF4F22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5"/>
            <a:ext cx="6405753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Neural Network Investigation Using Image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MATH/COMP 401</a:t>
            </a:r>
          </a:p>
        </p:txBody>
      </p:sp>
    </p:spTree>
    <p:extLst>
      <p:ext uri="{BB962C8B-B14F-4D97-AF65-F5344CB8AC3E}">
        <p14:creationId xmlns:p14="http://schemas.microsoft.com/office/powerpoint/2010/main" val="231796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3475" y="2764556"/>
            <a:ext cx="10784902" cy="16768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do changes in implementation and mathematics behind a neural network change it’s efficiency and performance?</a:t>
            </a:r>
          </a:p>
        </p:txBody>
      </p:sp>
    </p:spTree>
    <p:extLst>
      <p:ext uri="{BB962C8B-B14F-4D97-AF65-F5344CB8AC3E}">
        <p14:creationId xmlns:p14="http://schemas.microsoft.com/office/powerpoint/2010/main" val="134037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MATH: Project Goals (preliminary)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828800"/>
            <a:ext cx="6921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the workings of a unidimensional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Abstractly derive a simple, one-dimensional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Scale up to multidimensional fitting and mathematically analyze a select portion of the network from COMP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Investigate the applicability of the UAT (Universal Approximation Theorem)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7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COMP: Project Goals (preliminary)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4856" y="6388650"/>
            <a:ext cx="43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https://archive.ics.uci.edu/ml/datasets.html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199" y="1828800"/>
            <a:ext cx="69211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acquaintance with </a:t>
            </a:r>
            <a:r>
              <a:rPr lang="en-US" sz="2000" dirty="0" err="1"/>
              <a:t>nVIDIA’s</a:t>
            </a:r>
            <a:r>
              <a:rPr lang="en-US" sz="2000" dirty="0"/>
              <a:t> Deep Learning SDK (one dimensional)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nVIDIA’s</a:t>
            </a:r>
            <a:r>
              <a:rPr lang="en-US" sz="2000" dirty="0"/>
              <a:t> Neural Net SDK to construct a neural network that does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Investigate for metrics on neural network efficiency and effectiveness (or define 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Investigate effectiveness/</a:t>
            </a:r>
            <a:r>
              <a:rPr lang="en-US" sz="2000" dirty="0" err="1"/>
              <a:t>efficency</a:t>
            </a:r>
            <a:r>
              <a:rPr lang="en-US" sz="2000" dirty="0"/>
              <a:t> of training based on different data sets (to be acquired from UCI Machine Learning Repository)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Produce different weight adjustments and repeat investigations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Compare/Analyze data to determine performance under various constraints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04855" y="6019317"/>
            <a:ext cx="430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https://developer.nvidia.com/deep-learning</a:t>
            </a:r>
          </a:p>
        </p:txBody>
      </p:sp>
    </p:spTree>
    <p:extLst>
      <p:ext uri="{BB962C8B-B14F-4D97-AF65-F5344CB8AC3E}">
        <p14:creationId xmlns:p14="http://schemas.microsoft.com/office/powerpoint/2010/main" val="2761551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1732647"/>
            <a:ext cx="8486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[1] T. Nitta, Complex-Valued Neural Networks: Utilizing High-Dimensional Parameters, Hershey, Pennsylvania: IGI Global, 2009.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[2] M. </a:t>
            </a:r>
            <a:r>
              <a:rPr lang="en-US" dirty="0" err="1"/>
              <a:t>Neilsen</a:t>
            </a:r>
            <a:r>
              <a:rPr lang="en-US" dirty="0"/>
              <a:t>, "Neural Networks and Deep Learning," January 2016. [Online]. Available: http://neuralnetworksanddeeplearning.com/. [Accessed 04 September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5284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219</Words>
  <Application>Microsoft Office PowerPoint</Application>
  <PresentationFormat>Widescreen</PresentationFormat>
  <Paragraphs>22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Neural Network Investigation Using Image Recognition</vt:lpstr>
      <vt:lpstr>How do changes in implementation and mathematics behind a neural network change it’s efficiency and performance?</vt:lpstr>
      <vt:lpstr>MATH: Project Goals (preliminary)</vt:lpstr>
      <vt:lpstr>COMP: Project Goals (preliminary)</vt:lpstr>
      <vt:lpstr>Bibliography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King</dc:creator>
  <cp:lastModifiedBy>Devin King</cp:lastModifiedBy>
  <cp:revision>22</cp:revision>
  <dcterms:created xsi:type="dcterms:W3CDTF">2016-09-07T01:07:33Z</dcterms:created>
  <dcterms:modified xsi:type="dcterms:W3CDTF">2016-09-07T23:31:45Z</dcterms:modified>
</cp:coreProperties>
</file>