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6" r:id="rId4"/>
    <p:sldId id="257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6AE2-631B-4382-8E2A-17215DFF4B44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DBCC-3B5A-494D-BC03-259E829B3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1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6AE2-631B-4382-8E2A-17215DFF4B44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DBCC-3B5A-494D-BC03-259E829B3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5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6AE2-631B-4382-8E2A-17215DFF4B44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DBCC-3B5A-494D-BC03-259E829B3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4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6AE2-631B-4382-8E2A-17215DFF4B44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DBCC-3B5A-494D-BC03-259E829B3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3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6AE2-631B-4382-8E2A-17215DFF4B44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DBCC-3B5A-494D-BC03-259E829B3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4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6AE2-631B-4382-8E2A-17215DFF4B44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DBCC-3B5A-494D-BC03-259E829B3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9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6AE2-631B-4382-8E2A-17215DFF4B44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DBCC-3B5A-494D-BC03-259E829B3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3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6AE2-631B-4382-8E2A-17215DFF4B44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DBCC-3B5A-494D-BC03-259E829B3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5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6AE2-631B-4382-8E2A-17215DFF4B44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DBCC-3B5A-494D-BC03-259E829B3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5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6AE2-631B-4382-8E2A-17215DFF4B44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DBCC-3B5A-494D-BC03-259E829B3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2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6AE2-631B-4382-8E2A-17215DFF4B44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DBCC-3B5A-494D-BC03-259E829B3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6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C6AE2-631B-4382-8E2A-17215DFF4B44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0DBCC-3B5A-494D-BC03-259E829B3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1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2" y="5789376"/>
            <a:ext cx="1663337" cy="1068624"/>
          </a:xfrm>
          <a:prstGeom prst="rect">
            <a:avLst/>
          </a:prstGeom>
          <a:ln w="41275" cap="rnd">
            <a:solidFill>
              <a:srgbClr val="598A03"/>
            </a:solidFill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1" y="2600325"/>
            <a:ext cx="6405753" cy="2363561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Neural Network Investigation Using Image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MATH/COMP 401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804671" y="5108236"/>
            <a:ext cx="1585832" cy="392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Checkpoint 3</a:t>
            </a:r>
          </a:p>
        </p:txBody>
      </p:sp>
    </p:spTree>
    <p:extLst>
      <p:ext uri="{BB962C8B-B14F-4D97-AF65-F5344CB8AC3E}">
        <p14:creationId xmlns:p14="http://schemas.microsoft.com/office/powerpoint/2010/main" val="3531530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Proposal Progress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0771" y="2457842"/>
            <a:ext cx="54352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Background section framed as journey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Neural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Computer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Mathematics?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355268"/>
            <a:ext cx="4308536" cy="4144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2" y="5789376"/>
            <a:ext cx="1663337" cy="1068624"/>
          </a:xfrm>
          <a:prstGeom prst="rect">
            <a:avLst/>
          </a:prstGeom>
          <a:ln w="41275" cap="rnd">
            <a:solidFill>
              <a:srgbClr val="598A03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72803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2" y="5789376"/>
            <a:ext cx="1663337" cy="1068624"/>
          </a:xfrm>
          <a:prstGeom prst="rect">
            <a:avLst/>
          </a:prstGeom>
          <a:ln w="41275" cap="rnd">
            <a:solidFill>
              <a:srgbClr val="598A03"/>
            </a:solidFill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Challenges (MATH)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1954841"/>
            <a:ext cx="604090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constitutes as appropriate background for the mathematics portion?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Avoid specific information about the math used or include it?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How to frame questions without leaning too much toward </a:t>
            </a:r>
            <a:r>
              <a:rPr lang="en-US" sz="2800" dirty="0" err="1"/>
              <a:t>CompSci</a:t>
            </a:r>
            <a:r>
              <a:rPr lang="en-US" sz="2800" dirty="0"/>
              <a:t>? (Inception?)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particular questions am I answering?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7897035" y="3347552"/>
                <a:ext cx="3454163" cy="61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∙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≤0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∙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035" y="3347552"/>
                <a:ext cx="3454163" cy="617861"/>
              </a:xfrm>
              <a:prstGeom prst="rect">
                <a:avLst/>
              </a:prstGeom>
              <a:blipFill>
                <a:blip r:embed="rId3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9208517" y="2514843"/>
                <a:ext cx="911788" cy="543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8517" y="2514843"/>
                <a:ext cx="911788" cy="5434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863" y="1347007"/>
            <a:ext cx="4160662" cy="416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91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2" y="5789376"/>
            <a:ext cx="1663337" cy="1068624"/>
          </a:xfrm>
          <a:prstGeom prst="rect">
            <a:avLst/>
          </a:prstGeom>
          <a:ln w="41275" cap="rnd">
            <a:solidFill>
              <a:srgbClr val="598A03"/>
            </a:solidFill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Challenges (COMP)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860204" y="800759"/>
            <a:ext cx="2417397" cy="4162955"/>
            <a:chOff x="8860204" y="800759"/>
            <a:chExt cx="2417397" cy="416295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1684" y="845344"/>
              <a:ext cx="2382958" cy="409868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143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11" name="Straight Connector 10"/>
            <p:cNvCxnSpPr/>
            <p:nvPr/>
          </p:nvCxnSpPr>
          <p:spPr>
            <a:xfrm flipH="1">
              <a:off x="8871684" y="845343"/>
              <a:ext cx="2382958" cy="4098689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860204" y="800759"/>
              <a:ext cx="2417397" cy="4162955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1043709" y="1773382"/>
            <a:ext cx="68256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Framework: My journey or the state of the  “finished” project?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Historical context somewhat difficult to find/acquire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History of neural networks? Or Computer Vision? Or both?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GPU background?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particular questions am I answering?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1876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2" y="5789376"/>
            <a:ext cx="1663337" cy="1068624"/>
          </a:xfrm>
          <a:prstGeom prst="rect">
            <a:avLst/>
          </a:prstGeom>
          <a:ln w="41275" cap="rnd">
            <a:solidFill>
              <a:srgbClr val="598A03"/>
            </a:solidFill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01" y="1891207"/>
            <a:ext cx="4501662" cy="3376246"/>
          </a:xfrm>
          <a:prstGeom prst="rect">
            <a:avLst/>
          </a:prstGeom>
          <a:effectLst>
            <a:softEdge rad="190500"/>
          </a:effectLst>
        </p:spPr>
      </p:pic>
      <p:sp>
        <p:nvSpPr>
          <p:cNvPr id="6" name="TextBox 5"/>
          <p:cNvSpPr txBox="1"/>
          <p:nvPr/>
        </p:nvSpPr>
        <p:spPr>
          <a:xfrm>
            <a:off x="1635890" y="3824065"/>
            <a:ext cx="1948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Recognition in particular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Next Steps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1891207"/>
            <a:ext cx="35442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Frame Background information in context of  Computer Vision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920" y="716899"/>
            <a:ext cx="2673349" cy="97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7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2" y="5789376"/>
            <a:ext cx="1663337" cy="1068624"/>
          </a:xfrm>
          <a:prstGeom prst="rect">
            <a:avLst/>
          </a:prstGeom>
          <a:ln w="41275" cap="rnd">
            <a:solidFill>
              <a:srgbClr val="598A03"/>
            </a:solidFill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(II)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2945" y="1690688"/>
            <a:ext cx="83404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Revise framework to use Computer Vision as basis for investigation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Investigate history of Computer Vision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Redo entire introduction and repeat the background investigation again using framework listed above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Research computer vision history and identify where neural networks become relevant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Hone down the definite mathematics background (distinct from computer science background)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920" y="716899"/>
            <a:ext cx="2673349" cy="97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54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2" y="5789376"/>
            <a:ext cx="1663337" cy="1068624"/>
          </a:xfrm>
          <a:prstGeom prst="rect">
            <a:avLst/>
          </a:prstGeom>
          <a:ln w="41275" cap="rnd">
            <a:solidFill>
              <a:srgbClr val="598A03"/>
            </a:solidFill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475" y="276455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Any Pointers (in MATH in particular)?</a:t>
            </a:r>
          </a:p>
        </p:txBody>
      </p:sp>
    </p:spTree>
    <p:extLst>
      <p:ext uri="{BB962C8B-B14F-4D97-AF65-F5344CB8AC3E}">
        <p14:creationId xmlns:p14="http://schemas.microsoft.com/office/powerpoint/2010/main" val="1350048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2" y="5789376"/>
            <a:ext cx="1663337" cy="1068624"/>
          </a:xfrm>
          <a:prstGeom prst="rect">
            <a:avLst/>
          </a:prstGeom>
          <a:ln w="41275" cap="rnd">
            <a:solidFill>
              <a:srgbClr val="598A03"/>
            </a:solidFill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Bibliography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86082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[1] </a:t>
            </a:r>
            <a:r>
              <a:rPr lang="en-US" sz="1600" dirty="0" err="1"/>
              <a:t>Alyuda</a:t>
            </a:r>
            <a:r>
              <a:rPr lang="en-US" sz="1600" dirty="0"/>
              <a:t> Research Company, "</a:t>
            </a:r>
            <a:r>
              <a:rPr lang="en-US" sz="1600" dirty="0" err="1"/>
              <a:t>Alyuda</a:t>
            </a:r>
            <a:r>
              <a:rPr lang="en-US" sz="1600" dirty="0"/>
              <a:t> | Products &amp; Solutions. Decision Making Software," </a:t>
            </a:r>
            <a:r>
              <a:rPr lang="en-US" sz="1600" dirty="0" err="1"/>
              <a:t>Alyuda</a:t>
            </a:r>
            <a:r>
              <a:rPr lang="en-US" sz="1600" dirty="0"/>
              <a:t> Research Company, 2016. [Online]. Available: http://www.alyuda.com/products/forecaster/neural-network-applications.htm. [Accessed 12 September 2016]. </a:t>
            </a:r>
          </a:p>
          <a:p>
            <a:r>
              <a:rPr lang="en-US" sz="1600" dirty="0"/>
              <a:t>	</a:t>
            </a:r>
          </a:p>
          <a:p>
            <a:r>
              <a:rPr lang="en-US" sz="1600" dirty="0"/>
              <a:t>[2] The British Machine Vision Association (BMVA), "The British Machine Vision Association (BMVA)," The British Machine Vision Association (BMVA), 2016. [Online]. Available: http://www.bmva.org/aims. [Accessed 12 September 2016]. 	</a:t>
            </a:r>
          </a:p>
          <a:p>
            <a:endParaRPr lang="en-US" sz="1600" dirty="0"/>
          </a:p>
          <a:p>
            <a:r>
              <a:rPr lang="en-US" sz="1600" dirty="0"/>
              <a:t>[3] T. Nitta, Complex-Valued Neural Networks: Utilizing High-Dimensional Parameters, Hershey, Pennsylvania: IGI Global, 2009. </a:t>
            </a:r>
          </a:p>
          <a:p>
            <a:r>
              <a:rPr lang="en-US" sz="1600" dirty="0"/>
              <a:t>	</a:t>
            </a:r>
          </a:p>
          <a:p>
            <a:r>
              <a:rPr lang="en-US" sz="1600" dirty="0"/>
              <a:t>[4] M. </a:t>
            </a:r>
            <a:r>
              <a:rPr lang="en-US" sz="1600" dirty="0" err="1"/>
              <a:t>Neilsen</a:t>
            </a:r>
            <a:r>
              <a:rPr lang="en-US" sz="1600" dirty="0"/>
              <a:t>, "Neural Networks and Deep Learning," January 2016. [Online]. Available: http://neuralnetworksanddeeplearning.com/. [Accessed 04 September 2016]. 	</a:t>
            </a:r>
          </a:p>
          <a:p>
            <a:endParaRPr lang="en-US" sz="1600" dirty="0"/>
          </a:p>
          <a:p>
            <a:r>
              <a:rPr lang="en-US" sz="1600" dirty="0"/>
              <a:t>[5] S. </a:t>
            </a:r>
            <a:r>
              <a:rPr lang="en-US" sz="1600" dirty="0" err="1"/>
              <a:t>Krig</a:t>
            </a:r>
            <a:r>
              <a:rPr lang="en-US" sz="1600" dirty="0"/>
              <a:t>, Computer Vision Metrics: Survey, Taxonomy, and Analysis, New York: </a:t>
            </a:r>
            <a:r>
              <a:rPr lang="en-US" sz="1600" dirty="0" err="1"/>
              <a:t>Apress</a:t>
            </a:r>
            <a:r>
              <a:rPr lang="en-US" sz="1600" dirty="0"/>
              <a:t>, 2014. 	</a:t>
            </a:r>
          </a:p>
        </p:txBody>
      </p:sp>
    </p:spTree>
    <p:extLst>
      <p:ext uri="{BB962C8B-B14F-4D97-AF65-F5344CB8AC3E}">
        <p14:creationId xmlns:p14="http://schemas.microsoft.com/office/powerpoint/2010/main" val="3808152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73</TotalTime>
  <Words>274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Neural Network Investigation Using Image Recognition</vt:lpstr>
      <vt:lpstr>Current Proposal Progress</vt:lpstr>
      <vt:lpstr>Background Challenges (MATH)</vt:lpstr>
      <vt:lpstr>Background Challenges (COMP)</vt:lpstr>
      <vt:lpstr>PowerPoint Presentation</vt:lpstr>
      <vt:lpstr>Next Steps (II)</vt:lpstr>
      <vt:lpstr>Any Pointers (in MATH in particular)?</vt:lpstr>
      <vt:lpstr>Current 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Devin King</dc:creator>
  <cp:lastModifiedBy>Devin King</cp:lastModifiedBy>
  <cp:revision>34</cp:revision>
  <dcterms:created xsi:type="dcterms:W3CDTF">2016-09-14T00:25:02Z</dcterms:created>
  <dcterms:modified xsi:type="dcterms:W3CDTF">2016-09-14T01:49:57Z</dcterms:modified>
</cp:coreProperties>
</file>