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123"/>
            <a:ext cx="10515600" cy="3229225"/>
          </a:xfrm>
        </p:spPr>
        <p:txBody>
          <a:bodyPr/>
          <a:lstStyle/>
          <a:p>
            <a:r>
              <a:rPr lang="en-US" dirty="0"/>
              <a:t>Reverse-engineering code for ImageNet architecture construction</a:t>
            </a:r>
          </a:p>
          <a:p>
            <a:r>
              <a:rPr lang="en-US" dirty="0"/>
              <a:t>Hijacking ImageNet architecture (Variation on </a:t>
            </a:r>
            <a:r>
              <a:rPr lang="en-US" dirty="0" err="1"/>
              <a:t>AlexNet</a:t>
            </a:r>
            <a:r>
              <a:rPr lang="en-US" dirty="0"/>
              <a:t>) for use on dataset collected from Checkpoint 1 (still need to prep data definition files)</a:t>
            </a:r>
          </a:p>
          <a:p>
            <a:r>
              <a:rPr lang="en-US" dirty="0"/>
              <a:t>Caffe works correctly on the server (collecting data in logs for fallback)</a:t>
            </a:r>
          </a:p>
          <a:p>
            <a:r>
              <a:rPr lang="en-US" dirty="0"/>
              <a:t>No progress on Backpropagation portion (abandon?)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Boilerplate Caffe Code (Caffe)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Backpropagation Derivation of final two equations in Nielsen text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34716" y="27552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Progress (COMP)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123"/>
            <a:ext cx="10515600" cy="3229225"/>
          </a:xfrm>
        </p:spPr>
        <p:txBody>
          <a:bodyPr/>
          <a:lstStyle/>
          <a:p>
            <a:r>
              <a:rPr lang="en-US" dirty="0"/>
              <a:t>Implementing boilerplate for CUDA primitives </a:t>
            </a:r>
          </a:p>
          <a:p>
            <a:r>
              <a:rPr lang="en-US" dirty="0" err="1"/>
              <a:t>Makefile</a:t>
            </a:r>
            <a:r>
              <a:rPr lang="en-US" dirty="0"/>
              <a:t> and files constructed, compiler works correctly</a:t>
            </a:r>
          </a:p>
          <a:p>
            <a:r>
              <a:rPr lang="en-US" dirty="0"/>
              <a:t>Documentation for CUDA somewhat organized but best practices and concise tutorials need to be investigated (401?)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Boilerplate Caffe Code (Caffe)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Backpropagation Derivation of final two equations in Nielsen text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34716" y="275523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1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Extracted data and created formatted database from auxiliary scripts present in Caffe repository</a:t>
            </a:r>
          </a:p>
          <a:p>
            <a:r>
              <a:rPr lang="en-US" dirty="0"/>
              <a:t>(Currently!) Using pre-baked architecture and auxiliary code to train on the full IMAGENET 2012 challenge dataset</a:t>
            </a:r>
          </a:p>
          <a:p>
            <a:r>
              <a:rPr lang="en-US" dirty="0"/>
              <a:t>Data collection now in full progress after </a:t>
            </a:r>
            <a:r>
              <a:rPr lang="en-US" dirty="0" err="1"/>
              <a:t>protobuff</a:t>
            </a:r>
            <a:r>
              <a:rPr lang="en-US" dirty="0"/>
              <a:t> file modification and recalibration of network hyperparameters</a:t>
            </a:r>
          </a:p>
          <a:p>
            <a:r>
              <a:rPr lang="en-US" dirty="0"/>
              <a:t>Need scripts to parse logs for relevant info for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392</Words>
  <Application>Microsoft Office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2 Progress (COMP)</vt:lpstr>
      <vt:lpstr>Checkpoint 2 Progress (COMP) II</vt:lpstr>
      <vt:lpstr>Checkpoint 2 Progress (COMP)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1</cp:revision>
  <dcterms:created xsi:type="dcterms:W3CDTF">2017-01-25T19:42:10Z</dcterms:created>
  <dcterms:modified xsi:type="dcterms:W3CDTF">2017-02-16T17:35:35Z</dcterms:modified>
</cp:coreProperties>
</file>