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9" r:id="rId2"/>
    <p:sldId id="260" r:id="rId3"/>
    <p:sldId id="261" r:id="rId4"/>
    <p:sldId id="262" r:id="rId5"/>
    <p:sldId id="263" r:id="rId6"/>
    <p:sldId id="264" r:id="rId7"/>
    <p:sldId id="266" r:id="rId8"/>
    <p:sldId id="268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80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2B8C3-F17A-41C1-BE6C-0DC4F72DECD6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817C0-133F-47EA-B511-BFF1C2DC4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88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Architecture – number</a:t>
            </a:r>
            <a:r>
              <a:rPr lang="en-US" baseline="0" dirty="0"/>
              <a:t> of layers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8D08F-ED6F-4233-8AF4-BE494D3296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3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817C0-133F-47EA-B511-BFF1C2DC4D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62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E3C3-0E71-4B81-BF7C-FE4D02731785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C84B-4B2A-45E1-BC52-E883EDED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06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E3C3-0E71-4B81-BF7C-FE4D02731785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C84B-4B2A-45E1-BC52-E883EDED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91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E3C3-0E71-4B81-BF7C-FE4D02731785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C84B-4B2A-45E1-BC52-E883EDED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20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E3C3-0E71-4B81-BF7C-FE4D02731785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C84B-4B2A-45E1-BC52-E883EDED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8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E3C3-0E71-4B81-BF7C-FE4D02731785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C84B-4B2A-45E1-BC52-E883EDED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74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E3C3-0E71-4B81-BF7C-FE4D02731785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C84B-4B2A-45E1-BC52-E883EDED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12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E3C3-0E71-4B81-BF7C-FE4D02731785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C84B-4B2A-45E1-BC52-E883EDED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85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E3C3-0E71-4B81-BF7C-FE4D02731785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C84B-4B2A-45E1-BC52-E883EDED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2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E3C3-0E71-4B81-BF7C-FE4D02731785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C84B-4B2A-45E1-BC52-E883EDED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49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E3C3-0E71-4B81-BF7C-FE4D02731785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C84B-4B2A-45E1-BC52-E883EDED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72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E3C3-0E71-4B81-BF7C-FE4D02731785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C84B-4B2A-45E1-BC52-E883EDED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40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4E3C3-0E71-4B81-BF7C-FE4D02731785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2C84B-4B2A-45E1-BC52-E883EDED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72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081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INVESTIGATION OF “DEEP” LEARNING CATALYZED BY TOPICS IN COMPUTER VISION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605736" y="522328"/>
            <a:ext cx="1836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MATH/COMP 402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3854701"/>
            <a:ext cx="9144000" cy="1655762"/>
          </a:xfrm>
        </p:spPr>
        <p:txBody>
          <a:bodyPr anchor="ctr"/>
          <a:lstStyle/>
          <a:p>
            <a:r>
              <a:rPr lang="en-US" dirty="0"/>
              <a:t>Checkpoint 2</a:t>
            </a:r>
          </a:p>
        </p:txBody>
      </p:sp>
    </p:spTree>
    <p:extLst>
      <p:ext uri="{BB962C8B-B14F-4D97-AF65-F5344CB8AC3E}">
        <p14:creationId xmlns:p14="http://schemas.microsoft.com/office/powerpoint/2010/main" val="3370830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53671"/>
            <a:ext cx="10515600" cy="3263596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How do changes in training sets and hyperparameters of a image classification feedforward convolutional neural network affect its training time, memory usage, and percentage of items correctly classified in the final validation set?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38200" y="4617267"/>
            <a:ext cx="10515600" cy="13578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What performance benefits do GPUs offer in training time in these networks?</a:t>
            </a:r>
          </a:p>
        </p:txBody>
      </p:sp>
    </p:spTree>
    <p:extLst>
      <p:ext uri="{BB962C8B-B14F-4D97-AF65-F5344CB8AC3E}">
        <p14:creationId xmlns:p14="http://schemas.microsoft.com/office/powerpoint/2010/main" val="2913537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Test a prebuilt CNN using the </a:t>
            </a:r>
            <a:r>
              <a:rPr lang="en-US" sz="3600" dirty="0" err="1"/>
              <a:t>LeNet</a:t>
            </a:r>
            <a:r>
              <a:rPr lang="en-US" sz="3600" dirty="0"/>
              <a:t> and ImageNet NN architectures on GPU and CPU</a:t>
            </a:r>
          </a:p>
          <a:p>
            <a:pPr lvl="1"/>
            <a:r>
              <a:rPr lang="en-US" sz="3200" dirty="0"/>
              <a:t>IMAGENET 2015 Large Scale Visual Recognition Challenge dataset</a:t>
            </a:r>
          </a:p>
          <a:p>
            <a:pPr lvl="1"/>
            <a:r>
              <a:rPr lang="en-US" sz="3200" dirty="0"/>
              <a:t>Ten disjoint image classes</a:t>
            </a:r>
          </a:p>
          <a:p>
            <a:r>
              <a:rPr lang="en-US" sz="3600" dirty="0"/>
              <a:t>Implement a Neuron &amp; Backpropagation operations on GPU</a:t>
            </a:r>
          </a:p>
        </p:txBody>
      </p:sp>
    </p:spTree>
    <p:extLst>
      <p:ext uri="{BB962C8B-B14F-4D97-AF65-F5344CB8AC3E}">
        <p14:creationId xmlns:p14="http://schemas.microsoft.com/office/powerpoint/2010/main" val="2798426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351338"/>
          </a:xfrm>
        </p:spPr>
        <p:txBody>
          <a:bodyPr>
            <a:normAutofit/>
          </a:bodyPr>
          <a:lstStyle/>
          <a:p>
            <a:r>
              <a:rPr lang="en-US" sz="3600" dirty="0"/>
              <a:t>2.2 Experimental Training and Testing by Variation of Hyperparameters:</a:t>
            </a:r>
          </a:p>
          <a:p>
            <a:pPr lvl="1"/>
            <a:r>
              <a:rPr lang="en-US" sz="3200" dirty="0"/>
              <a:t>Eta (Learning Rate)</a:t>
            </a:r>
          </a:p>
          <a:p>
            <a:pPr lvl="1"/>
            <a:r>
              <a:rPr lang="en-US" sz="3200" dirty="0"/>
              <a:t>Number of Epochs (Training Cycles)</a:t>
            </a:r>
          </a:p>
          <a:p>
            <a:pPr lvl="1"/>
            <a:r>
              <a:rPr lang="en-US" sz="3200" dirty="0"/>
              <a:t>Variation of Training Set Size</a:t>
            </a:r>
          </a:p>
          <a:p>
            <a:pPr lvl="2"/>
            <a:r>
              <a:rPr lang="en-US" sz="2800" dirty="0"/>
              <a:t>80/20 split</a:t>
            </a:r>
          </a:p>
          <a:p>
            <a:pPr lvl="2"/>
            <a:r>
              <a:rPr lang="en-US" sz="2800" dirty="0"/>
              <a:t>K-fold cross validation with k = 10</a:t>
            </a:r>
          </a:p>
          <a:p>
            <a:pPr lvl="2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60428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2.3 Presentation of Backpropagation Algorithm</a:t>
            </a:r>
            <a:endParaRPr lang="en-US" dirty="0"/>
          </a:p>
          <a:p>
            <a:pPr lvl="2"/>
            <a:r>
              <a:rPr lang="en-US" sz="2800" dirty="0"/>
              <a:t>Poster/PowerPoint Illustration of Backpropagation algorithm</a:t>
            </a:r>
          </a:p>
          <a:p>
            <a:pPr lvl="2"/>
            <a:r>
              <a:rPr lang="en-US" sz="2800" dirty="0"/>
              <a:t>Derivation of Neilson Text Equations</a:t>
            </a:r>
          </a:p>
          <a:p>
            <a:pPr lvl="2"/>
            <a:r>
              <a:rPr lang="en-US" sz="2800" dirty="0"/>
              <a:t>Example Network with Single Hidden Layer</a:t>
            </a:r>
          </a:p>
        </p:txBody>
      </p:sp>
    </p:spTree>
    <p:extLst>
      <p:ext uri="{BB962C8B-B14F-4D97-AF65-F5344CB8AC3E}">
        <p14:creationId xmlns:p14="http://schemas.microsoft.com/office/powerpoint/2010/main" val="1017995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2 Progress (MATH)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71123"/>
            <a:ext cx="10515600" cy="3229225"/>
          </a:xfrm>
        </p:spPr>
        <p:txBody>
          <a:bodyPr/>
          <a:lstStyle/>
          <a:p>
            <a:r>
              <a:rPr lang="en-US" dirty="0"/>
              <a:t>Reverse-engineering code for ImageNet architecture construction</a:t>
            </a:r>
          </a:p>
          <a:p>
            <a:r>
              <a:rPr lang="en-US" dirty="0"/>
              <a:t>Hijacking ImageNet architecture (Variation on </a:t>
            </a:r>
            <a:r>
              <a:rPr lang="en-US" dirty="0" err="1"/>
              <a:t>AlexNet</a:t>
            </a:r>
            <a:r>
              <a:rPr lang="en-US" dirty="0"/>
              <a:t>) for use on dataset collected from Checkpoint 1 (still need to prep data)</a:t>
            </a:r>
          </a:p>
          <a:p>
            <a:r>
              <a:rPr lang="en-US" dirty="0"/>
              <a:t>Caffe works correctly on the server (still need to investigate python validation routines) and is now viable for data collection</a:t>
            </a:r>
          </a:p>
          <a:p>
            <a:r>
              <a:rPr lang="en-US" dirty="0"/>
              <a:t>No progress on Backpropagation portion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780950"/>
            <a:ext cx="10515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Boilerplate Caffe Code (Caffe)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Backpropagation Derivation of final two equations in Nielsen text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1286384"/>
            <a:ext cx="10515600" cy="510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Checkpoint 2</a:t>
            </a:r>
          </a:p>
        </p:txBody>
      </p:sp>
    </p:spTree>
    <p:extLst>
      <p:ext uri="{BB962C8B-B14F-4D97-AF65-F5344CB8AC3E}">
        <p14:creationId xmlns:p14="http://schemas.microsoft.com/office/powerpoint/2010/main" val="2008729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2 Progress (MATH)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28444"/>
            <a:ext cx="10515600" cy="3385404"/>
          </a:xfrm>
        </p:spPr>
        <p:txBody>
          <a:bodyPr/>
          <a:lstStyle/>
          <a:p>
            <a:r>
              <a:rPr lang="en-US" dirty="0"/>
              <a:t>Extracted data and created formatted database from auxiliary scripts present in Caffe repository</a:t>
            </a:r>
          </a:p>
          <a:p>
            <a:r>
              <a:rPr lang="en-US" dirty="0"/>
              <a:t>(Currently!) Using pre-baked architecture and auxiliary code to train on the full IMAGENET 2012 challenge dataset</a:t>
            </a:r>
          </a:p>
          <a:p>
            <a:r>
              <a:rPr lang="en-US" dirty="0"/>
              <a:t>Data collection now viable for this dataset – MINST is also a consideration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825625"/>
            <a:ext cx="10515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/>
              <a:t>Experimental, Empirical test data for ONE neural network architecture on the CPU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No k-fold cross-validation for data point averaging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1314808"/>
            <a:ext cx="10515600" cy="510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Fallback Plan</a:t>
            </a:r>
          </a:p>
        </p:txBody>
      </p:sp>
    </p:spTree>
    <p:extLst>
      <p:ext uri="{BB962C8B-B14F-4D97-AF65-F5344CB8AC3E}">
        <p14:creationId xmlns:p14="http://schemas.microsoft.com/office/powerpoint/2010/main" val="1955552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979" y="257893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Revaluation of Checkpoints?</a:t>
            </a:r>
          </a:p>
        </p:txBody>
      </p:sp>
    </p:spTree>
    <p:extLst>
      <p:ext uri="{BB962C8B-B14F-4D97-AF65-F5344CB8AC3E}">
        <p14:creationId xmlns:p14="http://schemas.microsoft.com/office/powerpoint/2010/main" val="90730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979" y="257893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4206675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330</Words>
  <Application>Microsoft Office PowerPoint</Application>
  <PresentationFormat>Widescreen</PresentationFormat>
  <Paragraphs>42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INVESTIGATION OF “DEEP” LEARNING CATALYZED BY TOPICS IN COMPUTER VISION</vt:lpstr>
      <vt:lpstr>How do changes in training sets and hyperparameters of a image classification feedforward convolutional neural network affect its training time, memory usage, and percentage of items correctly classified in the final validation set? </vt:lpstr>
      <vt:lpstr>Project Description</vt:lpstr>
      <vt:lpstr>Project Description</vt:lpstr>
      <vt:lpstr>Project Description</vt:lpstr>
      <vt:lpstr>Checkpoint 2 Progress (MATH)</vt:lpstr>
      <vt:lpstr>Checkpoint 2 Progress (MATH)</vt:lpstr>
      <vt:lpstr>Revaluation of Checkpoints?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INVESTIGATION OF “DEEP” LEARNING CATALYZED BY TOPICS IN COMPUTER VISION</dc:title>
  <dc:creator>Devin King</dc:creator>
  <cp:lastModifiedBy>Devin King</cp:lastModifiedBy>
  <cp:revision>1</cp:revision>
  <dcterms:created xsi:type="dcterms:W3CDTF">2017-01-25T19:42:10Z</dcterms:created>
  <dcterms:modified xsi:type="dcterms:W3CDTF">2017-02-08T21:22:59Z</dcterms:modified>
</cp:coreProperties>
</file>