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1541"/>
            <a:ext cx="10515600" cy="3229225"/>
          </a:xfrm>
        </p:spPr>
        <p:txBody>
          <a:bodyPr/>
          <a:lstStyle/>
          <a:p>
            <a:r>
              <a:rPr lang="en-US" dirty="0"/>
              <a:t>Network Construction goals changed to hijacking goals</a:t>
            </a:r>
          </a:p>
          <a:p>
            <a:pPr lvl="1"/>
            <a:r>
              <a:rPr lang="en-US" dirty="0"/>
              <a:t>Still need to fix data import scripts and import specification files</a:t>
            </a:r>
          </a:p>
          <a:p>
            <a:pPr lvl="1"/>
            <a:r>
              <a:rPr lang="en-US" dirty="0"/>
              <a:t>Spending time collecting data for backup plan rather than fixating on specific instantiation of that network</a:t>
            </a:r>
          </a:p>
          <a:p>
            <a:r>
              <a:rPr lang="en-US" dirty="0"/>
              <a:t>Training set size variation concerns – data import is complex for Caffe</a:t>
            </a:r>
          </a:p>
          <a:p>
            <a:r>
              <a:rPr lang="en-US" dirty="0"/>
              <a:t>Hyperparameter variation done manually using modified definition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 Construction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cuDNN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Caffe) - Mid-construction of networks with Caffe primitives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Boilerplate CUDA code for Neuron Construction and Backpropagation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Initialization of CUDA error checking  &amp; Basic Kernel code Timing code using C++ STL chrono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Rough-draft of Backpropagation Explanation using example single layer network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300177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(MATH)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1541"/>
                <a:ext cx="10515600" cy="32292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Backpropagation:</a:t>
                </a:r>
              </a:p>
              <a:p>
                <a:pPr lvl="1"/>
                <a:r>
                  <a:rPr lang="en-US" dirty="0"/>
                  <a:t>1989 Survey contains proof of following</a:t>
                </a:r>
              </a:p>
              <a:p>
                <a:pPr lvl="2"/>
                <a:r>
                  <a:rPr lang="en-US" dirty="0"/>
                  <a:t>Mean squared error (MSE) function exists and is differentiable (CRITICAL)</a:t>
                </a:r>
              </a:p>
              <a:p>
                <a:pPr lvl="2"/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implemented to any degree of accuracy with a 3-layer neural network</a:t>
                </a:r>
              </a:p>
              <a:p>
                <a:pPr lvl="1"/>
                <a:r>
                  <a:rPr lang="en-US" dirty="0"/>
                  <a:t>Complex Fourier analysis required for proof of </a:t>
                </a:r>
                <a:r>
                  <a:rPr lang="en-US" i="1" dirty="0"/>
                  <a:t>generalized delta rule </a:t>
                </a:r>
                <a:r>
                  <a:rPr lang="en-US" dirty="0"/>
                  <a:t>learning law</a:t>
                </a:r>
              </a:p>
              <a:p>
                <a:pPr lvl="1"/>
                <a:r>
                  <a:rPr lang="en-US" dirty="0"/>
                  <a:t>Complicated analogies to sun and planets – unclear construction of network</a:t>
                </a:r>
              </a:p>
              <a:p>
                <a:pPr lvl="1"/>
                <a:r>
                  <a:rPr lang="en-US" dirty="0"/>
                  <a:t>Requested extended textbook over ILLIAD</a:t>
                </a:r>
              </a:p>
              <a:p>
                <a:pPr lvl="1"/>
                <a:r>
                  <a:rPr lang="en-US" dirty="0"/>
                  <a:t>Focus on analytical details or focus on connection to project?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1541"/>
                <a:ext cx="10515600" cy="3229225"/>
              </a:xfrm>
              <a:blipFill>
                <a:blip r:embed="rId3"/>
                <a:stretch>
                  <a:fillRect l="-928" t="-2830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78095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Construction (</a:t>
            </a:r>
            <a:r>
              <a:rPr lang="en-US" dirty="0" err="1"/>
              <a:t>cuDNN</a:t>
            </a:r>
            <a:r>
              <a:rPr lang="en-US" dirty="0"/>
              <a:t> and Caffe) - Mid-construction of networks with Caffe primitives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Boilerplate CUDA code for Neuron Construction and Backpropagation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Initialization of CUDA error checking  &amp; Basic Kernel code Timing code using C++ STL chrono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Rough-draft of Backpropagation Explanation using example single </a:t>
            </a:r>
            <a:r>
              <a:rPr lang="en-US" dirty="0">
                <a:solidFill>
                  <a:srgbClr val="FF0000"/>
                </a:solidFill>
              </a:rPr>
              <a:t>“hidden”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layer network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3 - II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300177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63007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R. Hecht-Nielsen, "Theory of the backpropagation neural network," 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1989 Joint Conference on Neural Networks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, Washington, DC, USA, 1989, pp. 593-605 vol.1.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74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Currently using pre-baked architecture and auxiliary code to train on the full IMAGENET 2012 challenge dataset</a:t>
            </a:r>
          </a:p>
          <a:p>
            <a:r>
              <a:rPr lang="en-US" dirty="0"/>
              <a:t>Data collection now in full progress after </a:t>
            </a:r>
            <a:r>
              <a:rPr lang="en-US" dirty="0" err="1"/>
              <a:t>protobuff</a:t>
            </a:r>
            <a:r>
              <a:rPr lang="en-US" dirty="0"/>
              <a:t> file modification and recalibration of network hyperparameters (CPU taking long time)</a:t>
            </a:r>
          </a:p>
          <a:p>
            <a:pPr lvl="1"/>
            <a:r>
              <a:rPr lang="en-US" dirty="0"/>
              <a:t>Original data relevance? Convergence for out-of-box training may not be applicable</a:t>
            </a:r>
            <a:endParaRPr lang="en-US" dirty="0"/>
          </a:p>
          <a:p>
            <a:r>
              <a:rPr lang="en-US" dirty="0"/>
              <a:t>Need scripts to parse logs for relevant info for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CPU/GPU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1691" y="303688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531</Words>
  <Application>Microsoft Office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3 Progress (MATH)</vt:lpstr>
      <vt:lpstr>Checkpoint 3 Progress (MATH)</vt:lpstr>
      <vt:lpstr>Checkpoint 3 Progress (MATH)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5</cp:revision>
  <dcterms:created xsi:type="dcterms:W3CDTF">2017-01-25T19:42:10Z</dcterms:created>
  <dcterms:modified xsi:type="dcterms:W3CDTF">2017-02-22T04:20:20Z</dcterms:modified>
</cp:coreProperties>
</file>