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2ECB-9684-BA5D-F087-0AA4A80B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128B-A49F-9B6D-BAE3-B420C392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151E-E54B-E3D0-7C00-9A26968D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F646-F538-7385-7DD4-E2950C0E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A982-2D86-C0FB-2FED-39AC0B8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0AD-5400-07BA-2EAB-F432C27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07F22-6041-0340-8900-02E8BBF3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E7E-8869-A840-6FC1-C00BFEB5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7B0-A797-275C-333C-B73FC705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E053-A74F-F23A-20C0-CA59AE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0C8A2-8B6F-402D-9A6F-A06E3E45F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2DBD7-DA45-740A-E9D7-86A24AE7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E673-57A9-12B1-14CB-A8BA98DA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990E-5B35-1017-2E9D-5024A14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C2F6-1A45-8CD7-418B-9377A97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A15-0C61-CC00-EBF0-A2835D2D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5812-9251-7AE5-9B41-6CD9CC5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5363-E19B-D222-EC28-634825B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A842-2414-720A-83C9-3EBFA38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83F7-FE52-6E01-C554-F789D034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4659-F796-079E-A75F-1097850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0C87-472E-774E-9FB7-050CEDFB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A93B-5415-4CA3-FF5A-E7D8F00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1065-8BEF-0C47-0016-018E858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0105-34FB-C6A5-445D-F46DA57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9DA2-072B-D345-CB89-4139E11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4C01-3817-2D58-6870-FDCF256C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4F6F-8968-53CE-0991-CFA47EC48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7CF4-CB01-3557-3700-F752E29A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A94A-D037-FE26-11BA-F13ED10E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7676C-6D93-9F65-806D-C1442B82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F49F-69AA-F2F2-2E96-ECA1FCAD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8A4D-2514-E66D-8F09-A1DA27A0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A396-AC8E-A1D0-FC0A-5B005901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C983C-2495-EC33-05F6-87D8AA48E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599FC-8AF6-3280-8F37-6A6CC1781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F56E-CCD9-708E-2565-25DF74C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7105-C313-E64A-A919-35DC54D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B80B6-F669-EA51-1B98-95174603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D53A-4A03-2B5E-9262-5793BD1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7B333-BC83-3D66-3F2D-499D07E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B2EC9-869E-2CE9-176D-FBDF560D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CA97-7B77-B336-35D3-9D55A05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25EF1-C931-D6B0-28B1-95D426AF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254F-432B-D109-E38F-CF6F0FB0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9B47-9956-0748-EBF3-8230C52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95A0-6A26-899C-920B-55EE7B66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66C9-9488-5B5B-59F5-707D43EA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8826-2FDD-DF51-98E2-3F847553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D522-6509-F341-118E-DD192DFB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526E-6508-F676-21BC-E1459638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3D5F-C8F0-992D-C06E-528092A7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064-1EDD-B1B8-8200-7D9A60E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B15F-F31F-A923-3BB3-E61EB013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B3703-1058-E16E-1E17-540B332F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A07F-EE02-C5D6-E967-B73B196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2931-A75F-633D-7F58-6EA6F7B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4D43C-95DA-B5DD-B5C7-DA90CB7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512-A55C-A20E-98CE-51F6FD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C3EE-86D8-D13B-84D9-9E26FD1C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92FD-50C6-F80C-4564-07E9DCBD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76B-04DB-6613-99C1-11AEE14C1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A4-0B0C-A6B7-6C33-6041B795D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D50C1C7-C247-503A-F00C-B9B8BBB4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"/>
          <a:stretch/>
        </p:blipFill>
        <p:spPr>
          <a:xfrm>
            <a:off x="2709745" y="0"/>
            <a:ext cx="948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Estelle Guéville</dc:creator>
  <cp:lastModifiedBy>Estelle Guéville</cp:lastModifiedBy>
  <cp:revision>2</cp:revision>
  <dcterms:created xsi:type="dcterms:W3CDTF">2023-04-25T21:48:55Z</dcterms:created>
  <dcterms:modified xsi:type="dcterms:W3CDTF">2023-04-25T22:04:50Z</dcterms:modified>
</cp:coreProperties>
</file>