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B2CE05-A327-4DF7-A422-5C5A41D6F008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ixabay.com/en/smiley-emoticon-happy-face-icon-1635449/" TargetMode="External"/><Relationship Id="rId1" Type="http://schemas.openxmlformats.org/officeDocument/2006/relationships/image" Target="../media/image3.png"/><Relationship Id="rId4" Type="http://schemas.openxmlformats.org/officeDocument/2006/relationships/hyperlink" Target="https://colega.wordpress.com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otnet.microsoft.com/download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ixabay.com/en/smiley-emoticon-happy-face-icon-1635449/" TargetMode="External"/><Relationship Id="rId1" Type="http://schemas.openxmlformats.org/officeDocument/2006/relationships/image" Target="../media/image3.png"/><Relationship Id="rId4" Type="http://schemas.openxmlformats.org/officeDocument/2006/relationships/hyperlink" Target="https://colega.wordpress.com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otnet.microsoft.com/downloa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D558F-08B0-49E9-862D-D69583D35EB0}" type="doc">
      <dgm:prSet loTypeId="urn:microsoft.com/office/officeart/2005/8/layout/vList3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148EB4A-D981-4857-8B32-993C6744505D}">
      <dgm:prSet/>
      <dgm:spPr/>
      <dgm:t>
        <a:bodyPr/>
        <a:lstStyle/>
        <a:p>
          <a:r>
            <a:rPr lang="en-GB" dirty="0"/>
            <a:t>Learn a little about F# language and ecosystem</a:t>
          </a:r>
        </a:p>
      </dgm:t>
    </dgm:pt>
    <dgm:pt modelId="{AB645E67-0023-4BF6-871F-AE2E50233456}" type="parTrans" cxnId="{6B995C53-BE05-4138-8D11-A9A7C2B6C4BA}">
      <dgm:prSet/>
      <dgm:spPr/>
      <dgm:t>
        <a:bodyPr/>
        <a:lstStyle/>
        <a:p>
          <a:endParaRPr lang="en-GB"/>
        </a:p>
      </dgm:t>
    </dgm:pt>
    <dgm:pt modelId="{EB47E40F-AC48-4DA1-ACB4-C6786CE0F4F0}" type="sibTrans" cxnId="{6B995C53-BE05-4138-8D11-A9A7C2B6C4BA}">
      <dgm:prSet/>
      <dgm:spPr/>
      <dgm:t>
        <a:bodyPr/>
        <a:lstStyle/>
        <a:p>
          <a:endParaRPr lang="en-GB"/>
        </a:p>
      </dgm:t>
    </dgm:pt>
    <dgm:pt modelId="{A9737CC8-E61F-4F85-ABF9-269D28FC1C30}">
      <dgm:prSet/>
      <dgm:spPr/>
      <dgm:t>
        <a:bodyPr/>
        <a:lstStyle/>
        <a:p>
          <a:r>
            <a:rPr lang="en-GB" dirty="0"/>
            <a:t>Remove any FUD about F# and FP</a:t>
          </a:r>
        </a:p>
      </dgm:t>
    </dgm:pt>
    <dgm:pt modelId="{A0A9B77F-CD30-4FDE-929B-0AAE3903985A}" type="parTrans" cxnId="{0AD0C3F7-CA00-4300-9DFC-F7D07BE279F7}">
      <dgm:prSet/>
      <dgm:spPr/>
      <dgm:t>
        <a:bodyPr/>
        <a:lstStyle/>
        <a:p>
          <a:endParaRPr lang="en-GB"/>
        </a:p>
      </dgm:t>
    </dgm:pt>
    <dgm:pt modelId="{9CFC43A0-1538-4F01-B153-54207A798CB5}" type="sibTrans" cxnId="{0AD0C3F7-CA00-4300-9DFC-F7D07BE279F7}">
      <dgm:prSet/>
      <dgm:spPr/>
      <dgm:t>
        <a:bodyPr/>
        <a:lstStyle/>
        <a:p>
          <a:endParaRPr lang="en-GB"/>
        </a:p>
      </dgm:t>
    </dgm:pt>
    <dgm:pt modelId="{4FDE57D6-9B06-49E4-9CF5-3FD388418DEA}">
      <dgm:prSet/>
      <dgm:spPr/>
      <dgm:t>
        <a:bodyPr/>
        <a:lstStyle/>
        <a:p>
          <a:r>
            <a:rPr lang="en-GB"/>
            <a:t>Make new friends</a:t>
          </a:r>
        </a:p>
      </dgm:t>
    </dgm:pt>
    <dgm:pt modelId="{33AA18F7-52D8-4B6D-82F9-B981A8600746}" type="parTrans" cxnId="{81775F0D-962F-46F4-8381-94CF2C3897BF}">
      <dgm:prSet/>
      <dgm:spPr/>
      <dgm:t>
        <a:bodyPr/>
        <a:lstStyle/>
        <a:p>
          <a:endParaRPr lang="en-GB"/>
        </a:p>
      </dgm:t>
    </dgm:pt>
    <dgm:pt modelId="{96B4DB94-DFA7-449C-8478-1E4490AA4A93}" type="sibTrans" cxnId="{81775F0D-962F-46F4-8381-94CF2C3897BF}">
      <dgm:prSet/>
      <dgm:spPr/>
      <dgm:t>
        <a:bodyPr/>
        <a:lstStyle/>
        <a:p>
          <a:endParaRPr lang="en-GB"/>
        </a:p>
      </dgm:t>
    </dgm:pt>
    <dgm:pt modelId="{6E7FC84D-AB7C-4DB5-A7C3-2C6CE6C2121C}">
      <dgm:prSet/>
      <dgm:spPr/>
      <dgm:t>
        <a:bodyPr/>
        <a:lstStyle/>
        <a:p>
          <a:r>
            <a:rPr lang="en-GB"/>
            <a:t>Make fun of Brexit?</a:t>
          </a:r>
        </a:p>
      </dgm:t>
    </dgm:pt>
    <dgm:pt modelId="{1E2B06D3-A2AF-4E2B-9EA4-54AE8CABA4C3}" type="parTrans" cxnId="{C2A2D52F-E840-4E81-A2A3-4C7622655C2A}">
      <dgm:prSet/>
      <dgm:spPr/>
      <dgm:t>
        <a:bodyPr/>
        <a:lstStyle/>
        <a:p>
          <a:endParaRPr lang="en-GB"/>
        </a:p>
      </dgm:t>
    </dgm:pt>
    <dgm:pt modelId="{3BEAA8BF-9C6A-4B7E-B7DD-B90482DDB8DA}" type="sibTrans" cxnId="{C2A2D52F-E840-4E81-A2A3-4C7622655C2A}">
      <dgm:prSet/>
      <dgm:spPr/>
      <dgm:t>
        <a:bodyPr/>
        <a:lstStyle/>
        <a:p>
          <a:endParaRPr lang="en-GB"/>
        </a:p>
      </dgm:t>
    </dgm:pt>
    <dgm:pt modelId="{A9C689F4-6459-4774-8C89-F94F6FAF65EB}">
      <dgm:prSet/>
      <dgm:spPr/>
      <dgm:t>
        <a:bodyPr/>
        <a:lstStyle/>
        <a:p>
          <a:r>
            <a:rPr lang="en-GB" b="1" dirty="0"/>
            <a:t>Have fun!</a:t>
          </a:r>
          <a:endParaRPr lang="en-GB" dirty="0"/>
        </a:p>
      </dgm:t>
    </dgm:pt>
    <dgm:pt modelId="{05016A17-B128-47BD-A17E-9CAB86C881F1}" type="parTrans" cxnId="{5968B061-37F0-4D11-B1B5-C7145065D902}">
      <dgm:prSet/>
      <dgm:spPr/>
      <dgm:t>
        <a:bodyPr/>
        <a:lstStyle/>
        <a:p>
          <a:endParaRPr lang="en-GB"/>
        </a:p>
      </dgm:t>
    </dgm:pt>
    <dgm:pt modelId="{788FB1D4-B219-4C22-9AE9-75487E306B00}" type="sibTrans" cxnId="{5968B061-37F0-4D11-B1B5-C7145065D902}">
      <dgm:prSet/>
      <dgm:spPr/>
      <dgm:t>
        <a:bodyPr/>
        <a:lstStyle/>
        <a:p>
          <a:endParaRPr lang="en-GB"/>
        </a:p>
      </dgm:t>
    </dgm:pt>
    <dgm:pt modelId="{0573CF26-32A9-47DD-B7D3-84659BF020FF}" type="pres">
      <dgm:prSet presAssocID="{F95D558F-08B0-49E9-862D-D69583D35EB0}" presName="linearFlow" presStyleCnt="0">
        <dgm:presLayoutVars>
          <dgm:dir/>
          <dgm:resizeHandles val="exact"/>
        </dgm:presLayoutVars>
      </dgm:prSet>
      <dgm:spPr/>
    </dgm:pt>
    <dgm:pt modelId="{E51E13CA-A602-4459-B5ED-A4A1FA4F0840}" type="pres">
      <dgm:prSet presAssocID="{D148EB4A-D981-4857-8B32-993C6744505D}" presName="composite" presStyleCnt="0"/>
      <dgm:spPr/>
    </dgm:pt>
    <dgm:pt modelId="{E5BF4778-CFE1-4771-A6A0-688D5E353D45}" type="pres">
      <dgm:prSet presAssocID="{D148EB4A-D981-4857-8B32-993C6744505D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A25CEFD4-A7D0-4156-9DAF-C9F843D3566E}" type="pres">
      <dgm:prSet presAssocID="{D148EB4A-D981-4857-8B32-993C6744505D}" presName="txShp" presStyleLbl="node1" presStyleIdx="0" presStyleCnt="5">
        <dgm:presLayoutVars>
          <dgm:bulletEnabled val="1"/>
        </dgm:presLayoutVars>
      </dgm:prSet>
      <dgm:spPr/>
    </dgm:pt>
    <dgm:pt modelId="{106D976B-D09E-4354-8839-DFE4669CA4EC}" type="pres">
      <dgm:prSet presAssocID="{EB47E40F-AC48-4DA1-ACB4-C6786CE0F4F0}" presName="spacing" presStyleCnt="0"/>
      <dgm:spPr/>
    </dgm:pt>
    <dgm:pt modelId="{D0F80F4E-DE37-4644-B316-652E00EED9E6}" type="pres">
      <dgm:prSet presAssocID="{A9737CC8-E61F-4F85-ABF9-269D28FC1C30}" presName="composite" presStyleCnt="0"/>
      <dgm:spPr/>
    </dgm:pt>
    <dgm:pt modelId="{3347FFF7-BF19-4187-813F-015316A4EB1C}" type="pres">
      <dgm:prSet presAssocID="{A9737CC8-E61F-4F85-ABF9-269D28FC1C30}" presName="imgShp" presStyleLbl="fgImgPlace1" presStyleIdx="1" presStyleCnt="5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D3BC08C0-DEC5-4663-AAB5-BBD9E1683868}" type="pres">
      <dgm:prSet presAssocID="{A9737CC8-E61F-4F85-ABF9-269D28FC1C30}" presName="txShp" presStyleLbl="node1" presStyleIdx="1" presStyleCnt="5">
        <dgm:presLayoutVars>
          <dgm:bulletEnabled val="1"/>
        </dgm:presLayoutVars>
      </dgm:prSet>
      <dgm:spPr/>
    </dgm:pt>
    <dgm:pt modelId="{2634A228-2E37-4A70-9DBE-8820437C0ED6}" type="pres">
      <dgm:prSet presAssocID="{9CFC43A0-1538-4F01-B153-54207A798CB5}" presName="spacing" presStyleCnt="0"/>
      <dgm:spPr/>
    </dgm:pt>
    <dgm:pt modelId="{D09B4732-6115-48CB-9E83-B2F55AC951EC}" type="pres">
      <dgm:prSet presAssocID="{4FDE57D6-9B06-49E4-9CF5-3FD388418DEA}" presName="composite" presStyleCnt="0"/>
      <dgm:spPr/>
    </dgm:pt>
    <dgm:pt modelId="{283A54CD-C43F-4D7A-B67A-D845E63FDD13}" type="pres">
      <dgm:prSet presAssocID="{4FDE57D6-9B06-49E4-9CF5-3FD388418DEA}" presName="imgShp" presStyleLbl="fgImgPlace1" presStyleIdx="2" presStyleCnt="5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55D65723-659E-4D20-B554-657FCDEEE3FE}" type="pres">
      <dgm:prSet presAssocID="{4FDE57D6-9B06-49E4-9CF5-3FD388418DEA}" presName="txShp" presStyleLbl="node1" presStyleIdx="2" presStyleCnt="5">
        <dgm:presLayoutVars>
          <dgm:bulletEnabled val="1"/>
        </dgm:presLayoutVars>
      </dgm:prSet>
      <dgm:spPr/>
    </dgm:pt>
    <dgm:pt modelId="{CCC8ACE9-C553-4151-BA96-22704ED310F5}" type="pres">
      <dgm:prSet presAssocID="{96B4DB94-DFA7-449C-8478-1E4490AA4A93}" presName="spacing" presStyleCnt="0"/>
      <dgm:spPr/>
    </dgm:pt>
    <dgm:pt modelId="{710CB311-FBAA-4D78-9444-5796BF2D1EA3}" type="pres">
      <dgm:prSet presAssocID="{6E7FC84D-AB7C-4DB5-A7C3-2C6CE6C2121C}" presName="composite" presStyleCnt="0"/>
      <dgm:spPr/>
    </dgm:pt>
    <dgm:pt modelId="{E67D6D4A-A62B-4076-9A49-0A294367A71D}" type="pres">
      <dgm:prSet presAssocID="{6E7FC84D-AB7C-4DB5-A7C3-2C6CE6C2121C}" presName="imgShp" presStyleLbl="fgImgPlace1" presStyleIdx="3" presStyleCnt="5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8C1313C7-210D-4F4F-B098-90184ECC3E2C}" type="pres">
      <dgm:prSet presAssocID="{6E7FC84D-AB7C-4DB5-A7C3-2C6CE6C2121C}" presName="txShp" presStyleLbl="node1" presStyleIdx="3" presStyleCnt="5">
        <dgm:presLayoutVars>
          <dgm:bulletEnabled val="1"/>
        </dgm:presLayoutVars>
      </dgm:prSet>
      <dgm:spPr/>
    </dgm:pt>
    <dgm:pt modelId="{C4F4F650-C199-441B-8AAF-001B1D9785B1}" type="pres">
      <dgm:prSet presAssocID="{3BEAA8BF-9C6A-4B7E-B7DD-B90482DDB8DA}" presName="spacing" presStyleCnt="0"/>
      <dgm:spPr/>
    </dgm:pt>
    <dgm:pt modelId="{B4AFF562-70F9-4408-BB27-69CFF66AA4FB}" type="pres">
      <dgm:prSet presAssocID="{A9C689F4-6459-4774-8C89-F94F6FAF65EB}" presName="composite" presStyleCnt="0"/>
      <dgm:spPr/>
    </dgm:pt>
    <dgm:pt modelId="{9FC4EE29-87D5-46A5-8C35-0F1B18D00611}" type="pres">
      <dgm:prSet presAssocID="{A9C689F4-6459-4774-8C89-F94F6FAF65EB}" presName="imgShp" presStyleLbl="fgImgPlace1" presStyleIdx="4" presStyleCnt="5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4F51FD5F-8C13-4068-8671-247C9B192B84}" type="pres">
      <dgm:prSet presAssocID="{A9C689F4-6459-4774-8C89-F94F6FAF65EB}" presName="txShp" presStyleLbl="node1" presStyleIdx="4" presStyleCnt="5">
        <dgm:presLayoutVars>
          <dgm:bulletEnabled val="1"/>
        </dgm:presLayoutVars>
      </dgm:prSet>
      <dgm:spPr/>
    </dgm:pt>
  </dgm:ptLst>
  <dgm:cxnLst>
    <dgm:cxn modelId="{81775F0D-962F-46F4-8381-94CF2C3897BF}" srcId="{F95D558F-08B0-49E9-862D-D69583D35EB0}" destId="{4FDE57D6-9B06-49E4-9CF5-3FD388418DEA}" srcOrd="2" destOrd="0" parTransId="{33AA18F7-52D8-4B6D-82F9-B981A8600746}" sibTransId="{96B4DB94-DFA7-449C-8478-1E4490AA4A93}"/>
    <dgm:cxn modelId="{C2A2D52F-E840-4E81-A2A3-4C7622655C2A}" srcId="{F95D558F-08B0-49E9-862D-D69583D35EB0}" destId="{6E7FC84D-AB7C-4DB5-A7C3-2C6CE6C2121C}" srcOrd="3" destOrd="0" parTransId="{1E2B06D3-A2AF-4E2B-9EA4-54AE8CABA4C3}" sibTransId="{3BEAA8BF-9C6A-4B7E-B7DD-B90482DDB8DA}"/>
    <dgm:cxn modelId="{5968B061-37F0-4D11-B1B5-C7145065D902}" srcId="{F95D558F-08B0-49E9-862D-D69583D35EB0}" destId="{A9C689F4-6459-4774-8C89-F94F6FAF65EB}" srcOrd="4" destOrd="0" parTransId="{05016A17-B128-47BD-A17E-9CAB86C881F1}" sibTransId="{788FB1D4-B219-4C22-9AE9-75487E306B00}"/>
    <dgm:cxn modelId="{6B995C53-BE05-4138-8D11-A9A7C2B6C4BA}" srcId="{F95D558F-08B0-49E9-862D-D69583D35EB0}" destId="{D148EB4A-D981-4857-8B32-993C6744505D}" srcOrd="0" destOrd="0" parTransId="{AB645E67-0023-4BF6-871F-AE2E50233456}" sibTransId="{EB47E40F-AC48-4DA1-ACB4-C6786CE0F4F0}"/>
    <dgm:cxn modelId="{F82BC381-F5A8-44ED-8EAB-5472711CE6B7}" type="presOf" srcId="{6E7FC84D-AB7C-4DB5-A7C3-2C6CE6C2121C}" destId="{8C1313C7-210D-4F4F-B098-90184ECC3E2C}" srcOrd="0" destOrd="0" presId="urn:microsoft.com/office/officeart/2005/8/layout/vList3"/>
    <dgm:cxn modelId="{2A108295-F616-4325-8BC1-1FB7D6F8A66C}" type="presOf" srcId="{F95D558F-08B0-49E9-862D-D69583D35EB0}" destId="{0573CF26-32A9-47DD-B7D3-84659BF020FF}" srcOrd="0" destOrd="0" presId="urn:microsoft.com/office/officeart/2005/8/layout/vList3"/>
    <dgm:cxn modelId="{4B2FDDA1-D43E-4F1D-92A3-09D8047B24CA}" type="presOf" srcId="{4FDE57D6-9B06-49E4-9CF5-3FD388418DEA}" destId="{55D65723-659E-4D20-B554-657FCDEEE3FE}" srcOrd="0" destOrd="0" presId="urn:microsoft.com/office/officeart/2005/8/layout/vList3"/>
    <dgm:cxn modelId="{BEE752D0-D494-47B9-A744-29FED2A3DF9D}" type="presOf" srcId="{A9737CC8-E61F-4F85-ABF9-269D28FC1C30}" destId="{D3BC08C0-DEC5-4663-AAB5-BBD9E1683868}" srcOrd="0" destOrd="0" presId="urn:microsoft.com/office/officeart/2005/8/layout/vList3"/>
    <dgm:cxn modelId="{6CC616F0-E454-496F-9A4D-92839FEBCEDB}" type="presOf" srcId="{D148EB4A-D981-4857-8B32-993C6744505D}" destId="{A25CEFD4-A7D0-4156-9DAF-C9F843D3566E}" srcOrd="0" destOrd="0" presId="urn:microsoft.com/office/officeart/2005/8/layout/vList3"/>
    <dgm:cxn modelId="{0AD0C3F7-CA00-4300-9DFC-F7D07BE279F7}" srcId="{F95D558F-08B0-49E9-862D-D69583D35EB0}" destId="{A9737CC8-E61F-4F85-ABF9-269D28FC1C30}" srcOrd="1" destOrd="0" parTransId="{A0A9B77F-CD30-4FDE-929B-0AAE3903985A}" sibTransId="{9CFC43A0-1538-4F01-B153-54207A798CB5}"/>
    <dgm:cxn modelId="{657BDFF7-1DB4-4EDE-84F3-C49C08A0B273}" type="presOf" srcId="{A9C689F4-6459-4774-8C89-F94F6FAF65EB}" destId="{4F51FD5F-8C13-4068-8671-247C9B192B84}" srcOrd="0" destOrd="0" presId="urn:microsoft.com/office/officeart/2005/8/layout/vList3"/>
    <dgm:cxn modelId="{2E2C0829-E45D-4C0F-BDDD-ECCEB5467DAA}" type="presParOf" srcId="{0573CF26-32A9-47DD-B7D3-84659BF020FF}" destId="{E51E13CA-A602-4459-B5ED-A4A1FA4F0840}" srcOrd="0" destOrd="0" presId="urn:microsoft.com/office/officeart/2005/8/layout/vList3"/>
    <dgm:cxn modelId="{548931D4-B3B5-4481-88A7-8CB43B1E7702}" type="presParOf" srcId="{E51E13CA-A602-4459-B5ED-A4A1FA4F0840}" destId="{E5BF4778-CFE1-4771-A6A0-688D5E353D45}" srcOrd="0" destOrd="0" presId="urn:microsoft.com/office/officeart/2005/8/layout/vList3"/>
    <dgm:cxn modelId="{CD22EFDB-E31E-4D68-93D8-82C966DD7D74}" type="presParOf" srcId="{E51E13CA-A602-4459-B5ED-A4A1FA4F0840}" destId="{A25CEFD4-A7D0-4156-9DAF-C9F843D3566E}" srcOrd="1" destOrd="0" presId="urn:microsoft.com/office/officeart/2005/8/layout/vList3"/>
    <dgm:cxn modelId="{D12525E1-3824-4326-A256-64F75A4A8212}" type="presParOf" srcId="{0573CF26-32A9-47DD-B7D3-84659BF020FF}" destId="{106D976B-D09E-4354-8839-DFE4669CA4EC}" srcOrd="1" destOrd="0" presId="urn:microsoft.com/office/officeart/2005/8/layout/vList3"/>
    <dgm:cxn modelId="{471225F8-21F8-49EA-8199-9E0CEE3AC53D}" type="presParOf" srcId="{0573CF26-32A9-47DD-B7D3-84659BF020FF}" destId="{D0F80F4E-DE37-4644-B316-652E00EED9E6}" srcOrd="2" destOrd="0" presId="urn:microsoft.com/office/officeart/2005/8/layout/vList3"/>
    <dgm:cxn modelId="{CCAD2EB0-500C-4DC9-B9BF-12F1925EF760}" type="presParOf" srcId="{D0F80F4E-DE37-4644-B316-652E00EED9E6}" destId="{3347FFF7-BF19-4187-813F-015316A4EB1C}" srcOrd="0" destOrd="0" presId="urn:microsoft.com/office/officeart/2005/8/layout/vList3"/>
    <dgm:cxn modelId="{6592BD92-3176-4F4C-82A6-531EBB772184}" type="presParOf" srcId="{D0F80F4E-DE37-4644-B316-652E00EED9E6}" destId="{D3BC08C0-DEC5-4663-AAB5-BBD9E1683868}" srcOrd="1" destOrd="0" presId="urn:microsoft.com/office/officeart/2005/8/layout/vList3"/>
    <dgm:cxn modelId="{F1277504-89D4-49C6-BBFD-63C0F08B41A4}" type="presParOf" srcId="{0573CF26-32A9-47DD-B7D3-84659BF020FF}" destId="{2634A228-2E37-4A70-9DBE-8820437C0ED6}" srcOrd="3" destOrd="0" presId="urn:microsoft.com/office/officeart/2005/8/layout/vList3"/>
    <dgm:cxn modelId="{CF035230-0983-42C5-9C9C-E9961413C529}" type="presParOf" srcId="{0573CF26-32A9-47DD-B7D3-84659BF020FF}" destId="{D09B4732-6115-48CB-9E83-B2F55AC951EC}" srcOrd="4" destOrd="0" presId="urn:microsoft.com/office/officeart/2005/8/layout/vList3"/>
    <dgm:cxn modelId="{C8DF7851-6D9B-4789-8794-B71392AA30F5}" type="presParOf" srcId="{D09B4732-6115-48CB-9E83-B2F55AC951EC}" destId="{283A54CD-C43F-4D7A-B67A-D845E63FDD13}" srcOrd="0" destOrd="0" presId="urn:microsoft.com/office/officeart/2005/8/layout/vList3"/>
    <dgm:cxn modelId="{8DED5155-F81B-4C8A-82A2-D2D7CBFBF8FE}" type="presParOf" srcId="{D09B4732-6115-48CB-9E83-B2F55AC951EC}" destId="{55D65723-659E-4D20-B554-657FCDEEE3FE}" srcOrd="1" destOrd="0" presId="urn:microsoft.com/office/officeart/2005/8/layout/vList3"/>
    <dgm:cxn modelId="{48B48C2B-6955-4D09-B38E-39C93F2C4A13}" type="presParOf" srcId="{0573CF26-32A9-47DD-B7D3-84659BF020FF}" destId="{CCC8ACE9-C553-4151-BA96-22704ED310F5}" srcOrd="5" destOrd="0" presId="urn:microsoft.com/office/officeart/2005/8/layout/vList3"/>
    <dgm:cxn modelId="{4824C781-2FC1-4BDC-A272-08F5665D40D8}" type="presParOf" srcId="{0573CF26-32A9-47DD-B7D3-84659BF020FF}" destId="{710CB311-FBAA-4D78-9444-5796BF2D1EA3}" srcOrd="6" destOrd="0" presId="urn:microsoft.com/office/officeart/2005/8/layout/vList3"/>
    <dgm:cxn modelId="{8D698F23-1086-45DF-9760-6FEC31FF821E}" type="presParOf" srcId="{710CB311-FBAA-4D78-9444-5796BF2D1EA3}" destId="{E67D6D4A-A62B-4076-9A49-0A294367A71D}" srcOrd="0" destOrd="0" presId="urn:microsoft.com/office/officeart/2005/8/layout/vList3"/>
    <dgm:cxn modelId="{283A9D30-7B66-4710-BDEF-AB96FD632ADB}" type="presParOf" srcId="{710CB311-FBAA-4D78-9444-5796BF2D1EA3}" destId="{8C1313C7-210D-4F4F-B098-90184ECC3E2C}" srcOrd="1" destOrd="0" presId="urn:microsoft.com/office/officeart/2005/8/layout/vList3"/>
    <dgm:cxn modelId="{1C81BE73-C076-470E-BDD0-9D8E23C4D1FF}" type="presParOf" srcId="{0573CF26-32A9-47DD-B7D3-84659BF020FF}" destId="{C4F4F650-C199-441B-8AAF-001B1D9785B1}" srcOrd="7" destOrd="0" presId="urn:microsoft.com/office/officeart/2005/8/layout/vList3"/>
    <dgm:cxn modelId="{53A70CB4-470B-4992-9EB8-70908BB0BF9E}" type="presParOf" srcId="{0573CF26-32A9-47DD-B7D3-84659BF020FF}" destId="{B4AFF562-70F9-4408-BB27-69CFF66AA4FB}" srcOrd="8" destOrd="0" presId="urn:microsoft.com/office/officeart/2005/8/layout/vList3"/>
    <dgm:cxn modelId="{9269CC35-F42D-412A-ACE2-92854090F47E}" type="presParOf" srcId="{B4AFF562-70F9-4408-BB27-69CFF66AA4FB}" destId="{9FC4EE29-87D5-46A5-8C35-0F1B18D00611}" srcOrd="0" destOrd="0" presId="urn:microsoft.com/office/officeart/2005/8/layout/vList3"/>
    <dgm:cxn modelId="{74813876-276F-4642-8A31-582007FF2503}" type="presParOf" srcId="{B4AFF562-70F9-4408-BB27-69CFF66AA4FB}" destId="{4F51FD5F-8C13-4068-8671-247C9B192B8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9B24AB-5169-48A4-8FDA-E9CA5DE9C1F3}" type="doc">
      <dgm:prSet loTypeId="urn:microsoft.com/office/officeart/2005/8/layout/lProcess3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831D8E4-C92E-4118-8067-E118E65F65CF}">
      <dgm:prSet/>
      <dgm:spPr/>
      <dgm:t>
        <a:bodyPr/>
        <a:lstStyle/>
        <a:p>
          <a:r>
            <a:rPr lang="en-GB"/>
            <a:t>Morning</a:t>
          </a:r>
        </a:p>
      </dgm:t>
    </dgm:pt>
    <dgm:pt modelId="{B31E3895-FBF6-4135-9C38-AEB484D8432B}" type="parTrans" cxnId="{C9AD5724-862D-4761-BFB0-49E66029302B}">
      <dgm:prSet/>
      <dgm:spPr/>
      <dgm:t>
        <a:bodyPr/>
        <a:lstStyle/>
        <a:p>
          <a:endParaRPr lang="en-GB"/>
        </a:p>
      </dgm:t>
    </dgm:pt>
    <dgm:pt modelId="{E0E220C2-22DC-49EA-8015-E19BB1ED44E7}" type="sibTrans" cxnId="{C9AD5724-862D-4761-BFB0-49E66029302B}">
      <dgm:prSet/>
      <dgm:spPr/>
      <dgm:t>
        <a:bodyPr/>
        <a:lstStyle/>
        <a:p>
          <a:endParaRPr lang="en-GB"/>
        </a:p>
      </dgm:t>
    </dgm:pt>
    <dgm:pt modelId="{8234E84C-CC5D-4548-A3E1-A5A4BBA96ECD}">
      <dgm:prSet/>
      <dgm:spPr/>
      <dgm:t>
        <a:bodyPr/>
        <a:lstStyle/>
        <a:p>
          <a:r>
            <a:rPr lang="en-GB" dirty="0"/>
            <a:t>30 minutes</a:t>
          </a:r>
        </a:p>
        <a:p>
          <a:r>
            <a:rPr lang="en-GB" b="1" dirty="0" err="1"/>
            <a:t>f#</a:t>
          </a:r>
          <a:r>
            <a:rPr lang="en-GB" b="1" dirty="0"/>
            <a:t> intro</a:t>
          </a:r>
        </a:p>
      </dgm:t>
    </dgm:pt>
    <dgm:pt modelId="{F594837C-1AF8-4801-91E8-AEC3FF46B7A7}" type="parTrans" cxnId="{316750F1-CE78-4E96-8864-52E08878F4EF}">
      <dgm:prSet/>
      <dgm:spPr/>
      <dgm:t>
        <a:bodyPr/>
        <a:lstStyle/>
        <a:p>
          <a:endParaRPr lang="en-GB"/>
        </a:p>
      </dgm:t>
    </dgm:pt>
    <dgm:pt modelId="{B3082345-06EC-48EF-9C1B-5D6257EAFA6F}" type="sibTrans" cxnId="{316750F1-CE78-4E96-8864-52E08878F4EF}">
      <dgm:prSet/>
      <dgm:spPr/>
      <dgm:t>
        <a:bodyPr/>
        <a:lstStyle/>
        <a:p>
          <a:endParaRPr lang="en-GB"/>
        </a:p>
      </dgm:t>
    </dgm:pt>
    <dgm:pt modelId="{8340A388-6ED9-4A32-BDD1-5425FB13B530}">
      <dgm:prSet/>
      <dgm:spPr/>
      <dgm:t>
        <a:bodyPr/>
        <a:lstStyle/>
        <a:p>
          <a:r>
            <a:rPr lang="en-GB" dirty="0"/>
            <a:t>90 minutes</a:t>
          </a:r>
        </a:p>
        <a:p>
          <a:r>
            <a:rPr lang="en-GB" b="1" dirty="0"/>
            <a:t>digits recogniser</a:t>
          </a:r>
        </a:p>
      </dgm:t>
    </dgm:pt>
    <dgm:pt modelId="{E8ACC32F-8829-4673-BDC8-173A069F3A5C}" type="parTrans" cxnId="{E96CDAE9-280E-4DB5-9C68-56B126724A17}">
      <dgm:prSet/>
      <dgm:spPr/>
      <dgm:t>
        <a:bodyPr/>
        <a:lstStyle/>
        <a:p>
          <a:endParaRPr lang="en-GB"/>
        </a:p>
      </dgm:t>
    </dgm:pt>
    <dgm:pt modelId="{E6FEE278-3131-4359-A29A-C93ABE5E56BD}" type="sibTrans" cxnId="{E96CDAE9-280E-4DB5-9C68-56B126724A17}">
      <dgm:prSet/>
      <dgm:spPr/>
      <dgm:t>
        <a:bodyPr/>
        <a:lstStyle/>
        <a:p>
          <a:endParaRPr lang="en-GB"/>
        </a:p>
      </dgm:t>
    </dgm:pt>
    <dgm:pt modelId="{ED3A3057-3936-4EE2-8742-069663F07798}">
      <dgm:prSet/>
      <dgm:spPr/>
      <dgm:t>
        <a:bodyPr/>
        <a:lstStyle/>
        <a:p>
          <a:r>
            <a:rPr lang="en-GB"/>
            <a:t>Afternoon</a:t>
          </a:r>
        </a:p>
      </dgm:t>
    </dgm:pt>
    <dgm:pt modelId="{AB2BB1B4-8B0C-473D-9256-B790AE15427C}" type="parTrans" cxnId="{2A8C13FE-7334-42E8-997A-1290CB247BC7}">
      <dgm:prSet/>
      <dgm:spPr/>
      <dgm:t>
        <a:bodyPr/>
        <a:lstStyle/>
        <a:p>
          <a:endParaRPr lang="en-GB"/>
        </a:p>
      </dgm:t>
    </dgm:pt>
    <dgm:pt modelId="{D5692895-68FE-4CBE-86DE-F609CAA4555B}" type="sibTrans" cxnId="{2A8C13FE-7334-42E8-997A-1290CB247BC7}">
      <dgm:prSet/>
      <dgm:spPr/>
      <dgm:t>
        <a:bodyPr/>
        <a:lstStyle/>
        <a:p>
          <a:endParaRPr lang="en-GB"/>
        </a:p>
      </dgm:t>
    </dgm:pt>
    <dgm:pt modelId="{9E963CE1-7D21-459A-A575-4F8A83134260}">
      <dgm:prSet/>
      <dgm:spPr/>
      <dgm:t>
        <a:bodyPr/>
        <a:lstStyle/>
        <a:p>
          <a:r>
            <a:rPr lang="en-GB"/>
            <a:t>web programming</a:t>
          </a:r>
          <a:endParaRPr lang="en-GB" dirty="0"/>
        </a:p>
      </dgm:t>
    </dgm:pt>
    <dgm:pt modelId="{31F0CBB6-ED4A-4E2B-80F3-235DBAFC42CA}" type="parTrans" cxnId="{973E8347-1D1A-4E3B-AADA-DBF6CCF464FC}">
      <dgm:prSet/>
      <dgm:spPr/>
      <dgm:t>
        <a:bodyPr/>
        <a:lstStyle/>
        <a:p>
          <a:endParaRPr lang="en-GB"/>
        </a:p>
      </dgm:t>
    </dgm:pt>
    <dgm:pt modelId="{D02DD0D5-D563-4804-9447-36E6C0163635}" type="sibTrans" cxnId="{973E8347-1D1A-4E3B-AADA-DBF6CCF464FC}">
      <dgm:prSet/>
      <dgm:spPr/>
      <dgm:t>
        <a:bodyPr/>
        <a:lstStyle/>
        <a:p>
          <a:endParaRPr lang="en-GB"/>
        </a:p>
      </dgm:t>
    </dgm:pt>
    <dgm:pt modelId="{F564189C-C182-4DBA-AAAB-659F99631C64}">
      <dgm:prSet/>
      <dgm:spPr/>
      <dgm:t>
        <a:bodyPr/>
        <a:lstStyle/>
        <a:p>
          <a:r>
            <a:rPr lang="en-GB" b="1" dirty="0"/>
            <a:t>data mashup dojo</a:t>
          </a:r>
        </a:p>
      </dgm:t>
    </dgm:pt>
    <dgm:pt modelId="{6480516C-C224-4C96-9EA4-9DD0CEBDA06A}" type="parTrans" cxnId="{D9B0CAD0-0069-49E7-AC33-0CB144D134FC}">
      <dgm:prSet/>
      <dgm:spPr/>
    </dgm:pt>
    <dgm:pt modelId="{CBFA62F4-ACB8-4D42-A618-A3ABD17EAA1F}" type="sibTrans" cxnId="{D9B0CAD0-0069-49E7-AC33-0CB144D134FC}">
      <dgm:prSet/>
      <dgm:spPr/>
    </dgm:pt>
    <dgm:pt modelId="{E0F95121-D4C9-49BD-A167-2129FEEE1CEC}">
      <dgm:prSet/>
      <dgm:spPr/>
      <dgm:t>
        <a:bodyPr/>
        <a:lstStyle/>
        <a:p>
          <a:r>
            <a:rPr lang="en-GB" b="1" dirty="0"/>
            <a:t>safe stack intro</a:t>
          </a:r>
        </a:p>
      </dgm:t>
    </dgm:pt>
    <dgm:pt modelId="{D8EFC65C-055A-44DF-8BFC-A9CA0F962530}" type="sibTrans" cxnId="{2A500059-EAD0-4261-A355-BFB8ECA4B038}">
      <dgm:prSet/>
      <dgm:spPr/>
      <dgm:t>
        <a:bodyPr/>
        <a:lstStyle/>
        <a:p>
          <a:endParaRPr lang="en-GB"/>
        </a:p>
      </dgm:t>
    </dgm:pt>
    <dgm:pt modelId="{A918D04A-B69E-4C8B-B8D1-BD39D219ED14}" type="parTrans" cxnId="{2A500059-EAD0-4261-A355-BFB8ECA4B038}">
      <dgm:prSet/>
      <dgm:spPr/>
      <dgm:t>
        <a:bodyPr/>
        <a:lstStyle/>
        <a:p>
          <a:endParaRPr lang="en-GB"/>
        </a:p>
      </dgm:t>
    </dgm:pt>
    <dgm:pt modelId="{39BB96E4-A4F2-4761-B29E-E29F49A0BAFA}">
      <dgm:prSet/>
      <dgm:spPr/>
      <dgm:t>
        <a:bodyPr/>
        <a:lstStyle/>
        <a:p>
          <a:r>
            <a:rPr lang="en-GB" b="0" dirty="0"/>
            <a:t>guided lab</a:t>
          </a:r>
        </a:p>
      </dgm:t>
    </dgm:pt>
    <dgm:pt modelId="{84106A21-F5E8-4EE3-B54A-3D072E15982C}" type="parTrans" cxnId="{AE2A254D-D18F-410F-9578-6205F1094550}">
      <dgm:prSet/>
      <dgm:spPr/>
    </dgm:pt>
    <dgm:pt modelId="{D7D10712-D2E9-4898-8232-7CAEA8DDB10D}" type="sibTrans" cxnId="{AE2A254D-D18F-410F-9578-6205F1094550}">
      <dgm:prSet/>
      <dgm:spPr/>
    </dgm:pt>
    <dgm:pt modelId="{E298F965-348A-447C-AC0F-37CAC8FD6D17}" type="pres">
      <dgm:prSet presAssocID="{FA9B24AB-5169-48A4-8FDA-E9CA5DE9C1F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F5174C8-EEF4-4BC5-9319-AFE20F1D9C02}" type="pres">
      <dgm:prSet presAssocID="{0831D8E4-C92E-4118-8067-E118E65F65CF}" presName="horFlow" presStyleCnt="0"/>
      <dgm:spPr/>
    </dgm:pt>
    <dgm:pt modelId="{4B781B96-955C-4A71-A47C-1CC7D722987C}" type="pres">
      <dgm:prSet presAssocID="{0831D8E4-C92E-4118-8067-E118E65F65CF}" presName="bigChev" presStyleLbl="node1" presStyleIdx="0" presStyleCnt="2"/>
      <dgm:spPr/>
    </dgm:pt>
    <dgm:pt modelId="{4778A4DB-F7CB-476B-BD1D-59F885F4851E}" type="pres">
      <dgm:prSet presAssocID="{F594837C-1AF8-4801-91E8-AEC3FF46B7A7}" presName="parTrans" presStyleCnt="0"/>
      <dgm:spPr/>
    </dgm:pt>
    <dgm:pt modelId="{B5A687E7-37CE-449F-809F-76ABC0F7A425}" type="pres">
      <dgm:prSet presAssocID="{8234E84C-CC5D-4548-A3E1-A5A4BBA96ECD}" presName="node" presStyleLbl="alignAccFollowNode1" presStyleIdx="0" presStyleCnt="4">
        <dgm:presLayoutVars>
          <dgm:bulletEnabled val="1"/>
        </dgm:presLayoutVars>
      </dgm:prSet>
      <dgm:spPr/>
    </dgm:pt>
    <dgm:pt modelId="{BA44BA42-5A82-4F29-B001-9179594A14B4}" type="pres">
      <dgm:prSet presAssocID="{B3082345-06EC-48EF-9C1B-5D6257EAFA6F}" presName="sibTrans" presStyleCnt="0"/>
      <dgm:spPr/>
    </dgm:pt>
    <dgm:pt modelId="{7AEF1FC3-15C9-46B3-A6B5-36ECA3860A91}" type="pres">
      <dgm:prSet presAssocID="{8340A388-6ED9-4A32-BDD1-5425FB13B530}" presName="node" presStyleLbl="alignAccFollowNode1" presStyleIdx="1" presStyleCnt="4">
        <dgm:presLayoutVars>
          <dgm:bulletEnabled val="1"/>
        </dgm:presLayoutVars>
      </dgm:prSet>
      <dgm:spPr/>
    </dgm:pt>
    <dgm:pt modelId="{A8B3A7E8-CBC3-4877-B51B-11197C5B798D}" type="pres">
      <dgm:prSet presAssocID="{0831D8E4-C92E-4118-8067-E118E65F65CF}" presName="vSp" presStyleCnt="0"/>
      <dgm:spPr/>
    </dgm:pt>
    <dgm:pt modelId="{04301683-A366-4E53-AAA5-B5F7D50D4E4A}" type="pres">
      <dgm:prSet presAssocID="{ED3A3057-3936-4EE2-8742-069663F07798}" presName="horFlow" presStyleCnt="0"/>
      <dgm:spPr/>
    </dgm:pt>
    <dgm:pt modelId="{5FB6E390-0937-49FB-A960-B16FA0C206EB}" type="pres">
      <dgm:prSet presAssocID="{ED3A3057-3936-4EE2-8742-069663F07798}" presName="bigChev" presStyleLbl="node1" presStyleIdx="1" presStyleCnt="2"/>
      <dgm:spPr/>
    </dgm:pt>
    <dgm:pt modelId="{4CC87299-CFCD-4684-9708-D685942F539A}" type="pres">
      <dgm:prSet presAssocID="{31F0CBB6-ED4A-4E2B-80F3-235DBAFC42CA}" presName="parTrans" presStyleCnt="0"/>
      <dgm:spPr/>
    </dgm:pt>
    <dgm:pt modelId="{23A5F12C-2235-4AD7-8FD4-4D8E1FED4596}" type="pres">
      <dgm:prSet presAssocID="{9E963CE1-7D21-459A-A575-4F8A83134260}" presName="node" presStyleLbl="alignAccFollowNode1" presStyleIdx="2" presStyleCnt="4">
        <dgm:presLayoutVars>
          <dgm:bulletEnabled val="1"/>
        </dgm:presLayoutVars>
      </dgm:prSet>
      <dgm:spPr/>
    </dgm:pt>
    <dgm:pt modelId="{1F61D785-1668-45B8-8A5E-A31F994EDAFF}" type="pres">
      <dgm:prSet presAssocID="{D02DD0D5-D563-4804-9447-36E6C0163635}" presName="sibTrans" presStyleCnt="0"/>
      <dgm:spPr/>
    </dgm:pt>
    <dgm:pt modelId="{0FAD08F1-C575-41F8-B50B-3BA7B0769B09}" type="pres">
      <dgm:prSet presAssocID="{39BB96E4-A4F2-4761-B29E-E29F49A0BAF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5F6CF50D-0152-482F-8BE7-A2358C2FBA61}" type="presOf" srcId="{9E963CE1-7D21-459A-A575-4F8A83134260}" destId="{23A5F12C-2235-4AD7-8FD4-4D8E1FED4596}" srcOrd="0" destOrd="0" presId="urn:microsoft.com/office/officeart/2005/8/layout/lProcess3"/>
    <dgm:cxn modelId="{C9AD5724-862D-4761-BFB0-49E66029302B}" srcId="{FA9B24AB-5169-48A4-8FDA-E9CA5DE9C1F3}" destId="{0831D8E4-C92E-4118-8067-E118E65F65CF}" srcOrd="0" destOrd="0" parTransId="{B31E3895-FBF6-4135-9C38-AEB484D8432B}" sibTransId="{E0E220C2-22DC-49EA-8015-E19BB1ED44E7}"/>
    <dgm:cxn modelId="{A7625D5E-037D-49B8-99D0-DA679B4EE7E3}" type="presOf" srcId="{8234E84C-CC5D-4548-A3E1-A5A4BBA96ECD}" destId="{B5A687E7-37CE-449F-809F-76ABC0F7A425}" srcOrd="0" destOrd="0" presId="urn:microsoft.com/office/officeart/2005/8/layout/lProcess3"/>
    <dgm:cxn modelId="{973E8347-1D1A-4E3B-AADA-DBF6CCF464FC}" srcId="{ED3A3057-3936-4EE2-8742-069663F07798}" destId="{9E963CE1-7D21-459A-A575-4F8A83134260}" srcOrd="0" destOrd="0" parTransId="{31F0CBB6-ED4A-4E2B-80F3-235DBAFC42CA}" sibTransId="{D02DD0D5-D563-4804-9447-36E6C0163635}"/>
    <dgm:cxn modelId="{AE2A254D-D18F-410F-9578-6205F1094550}" srcId="{ED3A3057-3936-4EE2-8742-069663F07798}" destId="{39BB96E4-A4F2-4761-B29E-E29F49A0BAFA}" srcOrd="1" destOrd="0" parTransId="{84106A21-F5E8-4EE3-B54A-3D072E15982C}" sibTransId="{D7D10712-D2E9-4898-8232-7CAEA8DDB10D}"/>
    <dgm:cxn modelId="{2A500059-EAD0-4261-A355-BFB8ECA4B038}" srcId="{9E963CE1-7D21-459A-A575-4F8A83134260}" destId="{E0F95121-D4C9-49BD-A167-2129FEEE1CEC}" srcOrd="0" destOrd="0" parTransId="{A918D04A-B69E-4C8B-B8D1-BD39D219ED14}" sibTransId="{D8EFC65C-055A-44DF-8BFC-A9CA0F962530}"/>
    <dgm:cxn modelId="{C7A21E59-E9A1-4488-9828-4DC32BC300D0}" type="presOf" srcId="{39BB96E4-A4F2-4761-B29E-E29F49A0BAFA}" destId="{0FAD08F1-C575-41F8-B50B-3BA7B0769B09}" srcOrd="0" destOrd="0" presId="urn:microsoft.com/office/officeart/2005/8/layout/lProcess3"/>
    <dgm:cxn modelId="{405C038B-EC53-4CC4-8345-5735B4A7A720}" type="presOf" srcId="{0831D8E4-C92E-4118-8067-E118E65F65CF}" destId="{4B781B96-955C-4A71-A47C-1CC7D722987C}" srcOrd="0" destOrd="0" presId="urn:microsoft.com/office/officeart/2005/8/layout/lProcess3"/>
    <dgm:cxn modelId="{CB23E0BE-96A3-4047-9698-B0D2B731315D}" type="presOf" srcId="{8340A388-6ED9-4A32-BDD1-5425FB13B530}" destId="{7AEF1FC3-15C9-46B3-A6B5-36ECA3860A91}" srcOrd="0" destOrd="0" presId="urn:microsoft.com/office/officeart/2005/8/layout/lProcess3"/>
    <dgm:cxn modelId="{3D912FCB-FC71-410A-A462-D7DEE43D8A42}" type="presOf" srcId="{E0F95121-D4C9-49BD-A167-2129FEEE1CEC}" destId="{23A5F12C-2235-4AD7-8FD4-4D8E1FED4596}" srcOrd="0" destOrd="1" presId="urn:microsoft.com/office/officeart/2005/8/layout/lProcess3"/>
    <dgm:cxn modelId="{D9B0CAD0-0069-49E7-AC33-0CB144D134FC}" srcId="{39BB96E4-A4F2-4761-B29E-E29F49A0BAFA}" destId="{F564189C-C182-4DBA-AAAB-659F99631C64}" srcOrd="0" destOrd="0" parTransId="{6480516C-C224-4C96-9EA4-9DD0CEBDA06A}" sibTransId="{CBFA62F4-ACB8-4D42-A618-A3ABD17EAA1F}"/>
    <dgm:cxn modelId="{0FEFB6E2-039F-4E71-847B-B95FE4AA05F0}" type="presOf" srcId="{FA9B24AB-5169-48A4-8FDA-E9CA5DE9C1F3}" destId="{E298F965-348A-447C-AC0F-37CAC8FD6D17}" srcOrd="0" destOrd="0" presId="urn:microsoft.com/office/officeart/2005/8/layout/lProcess3"/>
    <dgm:cxn modelId="{E96CDAE9-280E-4DB5-9C68-56B126724A17}" srcId="{0831D8E4-C92E-4118-8067-E118E65F65CF}" destId="{8340A388-6ED9-4A32-BDD1-5425FB13B530}" srcOrd="1" destOrd="0" parTransId="{E8ACC32F-8829-4673-BDC8-173A069F3A5C}" sibTransId="{E6FEE278-3131-4359-A29A-C93ABE5E56BD}"/>
    <dgm:cxn modelId="{316750F1-CE78-4E96-8864-52E08878F4EF}" srcId="{0831D8E4-C92E-4118-8067-E118E65F65CF}" destId="{8234E84C-CC5D-4548-A3E1-A5A4BBA96ECD}" srcOrd="0" destOrd="0" parTransId="{F594837C-1AF8-4801-91E8-AEC3FF46B7A7}" sibTransId="{B3082345-06EC-48EF-9C1B-5D6257EAFA6F}"/>
    <dgm:cxn modelId="{46987DF3-3F6C-465F-8BC7-6ED8A81D71A9}" type="presOf" srcId="{ED3A3057-3936-4EE2-8742-069663F07798}" destId="{5FB6E390-0937-49FB-A960-B16FA0C206EB}" srcOrd="0" destOrd="0" presId="urn:microsoft.com/office/officeart/2005/8/layout/lProcess3"/>
    <dgm:cxn modelId="{2A8C13FE-7334-42E8-997A-1290CB247BC7}" srcId="{FA9B24AB-5169-48A4-8FDA-E9CA5DE9C1F3}" destId="{ED3A3057-3936-4EE2-8742-069663F07798}" srcOrd="1" destOrd="0" parTransId="{AB2BB1B4-8B0C-473D-9256-B790AE15427C}" sibTransId="{D5692895-68FE-4CBE-86DE-F609CAA4555B}"/>
    <dgm:cxn modelId="{4DA968FE-F7F6-4FFF-8625-A806E88C9405}" type="presOf" srcId="{F564189C-C182-4DBA-AAAB-659F99631C64}" destId="{0FAD08F1-C575-41F8-B50B-3BA7B0769B09}" srcOrd="0" destOrd="1" presId="urn:microsoft.com/office/officeart/2005/8/layout/lProcess3"/>
    <dgm:cxn modelId="{E6EC54CB-046C-4CBD-B8A4-6EFD61A89E74}" type="presParOf" srcId="{E298F965-348A-447C-AC0F-37CAC8FD6D17}" destId="{FF5174C8-EEF4-4BC5-9319-AFE20F1D9C02}" srcOrd="0" destOrd="0" presId="urn:microsoft.com/office/officeart/2005/8/layout/lProcess3"/>
    <dgm:cxn modelId="{2C00EF26-7E5F-4BB3-B930-DDB68632F414}" type="presParOf" srcId="{FF5174C8-EEF4-4BC5-9319-AFE20F1D9C02}" destId="{4B781B96-955C-4A71-A47C-1CC7D722987C}" srcOrd="0" destOrd="0" presId="urn:microsoft.com/office/officeart/2005/8/layout/lProcess3"/>
    <dgm:cxn modelId="{E1790080-58B9-4632-B4EA-B929A727B9EB}" type="presParOf" srcId="{FF5174C8-EEF4-4BC5-9319-AFE20F1D9C02}" destId="{4778A4DB-F7CB-476B-BD1D-59F885F4851E}" srcOrd="1" destOrd="0" presId="urn:microsoft.com/office/officeart/2005/8/layout/lProcess3"/>
    <dgm:cxn modelId="{1B4B1019-4F85-476A-8E10-E8A12F097C52}" type="presParOf" srcId="{FF5174C8-EEF4-4BC5-9319-AFE20F1D9C02}" destId="{B5A687E7-37CE-449F-809F-76ABC0F7A425}" srcOrd="2" destOrd="0" presId="urn:microsoft.com/office/officeart/2005/8/layout/lProcess3"/>
    <dgm:cxn modelId="{7F52EB5D-F22E-496D-BE4E-8994EFA1EFB3}" type="presParOf" srcId="{FF5174C8-EEF4-4BC5-9319-AFE20F1D9C02}" destId="{BA44BA42-5A82-4F29-B001-9179594A14B4}" srcOrd="3" destOrd="0" presId="urn:microsoft.com/office/officeart/2005/8/layout/lProcess3"/>
    <dgm:cxn modelId="{6F2DD380-FA27-4356-A65C-8B1ECF6F018D}" type="presParOf" srcId="{FF5174C8-EEF4-4BC5-9319-AFE20F1D9C02}" destId="{7AEF1FC3-15C9-46B3-A6B5-36ECA3860A91}" srcOrd="4" destOrd="0" presId="urn:microsoft.com/office/officeart/2005/8/layout/lProcess3"/>
    <dgm:cxn modelId="{BCE4AAD0-8DBF-4BE4-9D68-F0F4E9CC43D7}" type="presParOf" srcId="{E298F965-348A-447C-AC0F-37CAC8FD6D17}" destId="{A8B3A7E8-CBC3-4877-B51B-11197C5B798D}" srcOrd="1" destOrd="0" presId="urn:microsoft.com/office/officeart/2005/8/layout/lProcess3"/>
    <dgm:cxn modelId="{85730285-2419-4AD7-AABC-FBC3F9F9D837}" type="presParOf" srcId="{E298F965-348A-447C-AC0F-37CAC8FD6D17}" destId="{04301683-A366-4E53-AAA5-B5F7D50D4E4A}" srcOrd="2" destOrd="0" presId="urn:microsoft.com/office/officeart/2005/8/layout/lProcess3"/>
    <dgm:cxn modelId="{599422C0-7788-4D44-B9F3-D62D902667C8}" type="presParOf" srcId="{04301683-A366-4E53-AAA5-B5F7D50D4E4A}" destId="{5FB6E390-0937-49FB-A960-B16FA0C206EB}" srcOrd="0" destOrd="0" presId="urn:microsoft.com/office/officeart/2005/8/layout/lProcess3"/>
    <dgm:cxn modelId="{DD587D9B-AC16-49AF-9784-3B84D380F9F1}" type="presParOf" srcId="{04301683-A366-4E53-AAA5-B5F7D50D4E4A}" destId="{4CC87299-CFCD-4684-9708-D685942F539A}" srcOrd="1" destOrd="0" presId="urn:microsoft.com/office/officeart/2005/8/layout/lProcess3"/>
    <dgm:cxn modelId="{3452E251-BEFA-47F3-8AE0-528252937AB9}" type="presParOf" srcId="{04301683-A366-4E53-AAA5-B5F7D50D4E4A}" destId="{23A5F12C-2235-4AD7-8FD4-4D8E1FED4596}" srcOrd="2" destOrd="0" presId="urn:microsoft.com/office/officeart/2005/8/layout/lProcess3"/>
    <dgm:cxn modelId="{598EC6EB-4598-420D-8344-455056F5F7A3}" type="presParOf" srcId="{04301683-A366-4E53-AAA5-B5F7D50D4E4A}" destId="{1F61D785-1668-45B8-8A5E-A31F994EDAFF}" srcOrd="3" destOrd="0" presId="urn:microsoft.com/office/officeart/2005/8/layout/lProcess3"/>
    <dgm:cxn modelId="{C9E1894D-14A9-4459-B4DA-0CCFF10F9F22}" type="presParOf" srcId="{04301683-A366-4E53-AAA5-B5F7D50D4E4A}" destId="{0FAD08F1-C575-41F8-B50B-3BA7B0769B09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253B6F-9F60-45C4-9C3F-E4662A2B0CC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7700E13-1465-4EF8-8C44-37E18BA6DE89}">
      <dgm:prSet/>
      <dgm:spPr/>
      <dgm:t>
        <a:bodyPr/>
        <a:lstStyle/>
        <a:p>
          <a:r>
            <a:rPr lang="en-GB"/>
            <a:t>Code Editor</a:t>
          </a:r>
        </a:p>
      </dgm:t>
    </dgm:pt>
    <dgm:pt modelId="{EA926702-AAC6-47F6-AAAA-52BAC13EB7E9}" type="parTrans" cxnId="{0812FD81-D78D-453E-8543-664A47364851}">
      <dgm:prSet/>
      <dgm:spPr/>
      <dgm:t>
        <a:bodyPr/>
        <a:lstStyle/>
        <a:p>
          <a:endParaRPr lang="en-GB"/>
        </a:p>
      </dgm:t>
    </dgm:pt>
    <dgm:pt modelId="{2493FCC7-BBC2-4766-9271-8090C03389F7}" type="sibTrans" cxnId="{0812FD81-D78D-453E-8543-664A47364851}">
      <dgm:prSet/>
      <dgm:spPr/>
      <dgm:t>
        <a:bodyPr/>
        <a:lstStyle/>
        <a:p>
          <a:endParaRPr lang="en-GB"/>
        </a:p>
      </dgm:t>
    </dgm:pt>
    <dgm:pt modelId="{ECE846B8-8869-4818-9D14-80C67BCBB4BA}">
      <dgm:prSet/>
      <dgm:spPr/>
      <dgm:t>
        <a:bodyPr/>
        <a:lstStyle/>
        <a:p>
          <a:r>
            <a:rPr lang="en-GB" b="1" dirty="0"/>
            <a:t>Visual Studio Code </a:t>
          </a:r>
          <a:r>
            <a:rPr lang="en-GB" dirty="0"/>
            <a:t>(recommended!) w/ </a:t>
          </a:r>
          <a:r>
            <a:rPr lang="en-GB" dirty="0" err="1"/>
            <a:t>Ionide</a:t>
          </a:r>
          <a:endParaRPr lang="en-GB" dirty="0"/>
        </a:p>
      </dgm:t>
    </dgm:pt>
    <dgm:pt modelId="{E11048D6-C661-411A-ABD8-DC1BCFD29876}" type="parTrans" cxnId="{B771B834-A157-423B-BD8F-961820F55AB4}">
      <dgm:prSet/>
      <dgm:spPr/>
      <dgm:t>
        <a:bodyPr/>
        <a:lstStyle/>
        <a:p>
          <a:endParaRPr lang="en-GB"/>
        </a:p>
      </dgm:t>
    </dgm:pt>
    <dgm:pt modelId="{DC599412-35EE-42CB-B2B8-837735306B68}" type="sibTrans" cxnId="{B771B834-A157-423B-BD8F-961820F55AB4}">
      <dgm:prSet/>
      <dgm:spPr/>
      <dgm:t>
        <a:bodyPr/>
        <a:lstStyle/>
        <a:p>
          <a:endParaRPr lang="en-GB"/>
        </a:p>
      </dgm:t>
    </dgm:pt>
    <dgm:pt modelId="{B40FCACE-AFE0-4C39-A267-D64425AB847D}">
      <dgm:prSet/>
      <dgm:spPr/>
      <dgm:t>
        <a:bodyPr/>
        <a:lstStyle/>
        <a:p>
          <a:r>
            <a:rPr lang="en-GB" b="1" dirty="0"/>
            <a:t>Visual Studio</a:t>
          </a:r>
          <a:r>
            <a:rPr lang="en-GB" dirty="0"/>
            <a:t> 2017 / 2019</a:t>
          </a:r>
        </a:p>
      </dgm:t>
    </dgm:pt>
    <dgm:pt modelId="{FC194DF3-DE33-49F7-8700-BD8A5FC1B924}" type="parTrans" cxnId="{1D71AABA-C957-4EE7-8288-239E26505A6A}">
      <dgm:prSet/>
      <dgm:spPr/>
      <dgm:t>
        <a:bodyPr/>
        <a:lstStyle/>
        <a:p>
          <a:endParaRPr lang="en-GB"/>
        </a:p>
      </dgm:t>
    </dgm:pt>
    <dgm:pt modelId="{F004FF1E-0D94-465C-881E-9AED9E6B83E4}" type="sibTrans" cxnId="{1D71AABA-C957-4EE7-8288-239E26505A6A}">
      <dgm:prSet/>
      <dgm:spPr/>
      <dgm:t>
        <a:bodyPr/>
        <a:lstStyle/>
        <a:p>
          <a:endParaRPr lang="en-GB"/>
        </a:p>
      </dgm:t>
    </dgm:pt>
    <dgm:pt modelId="{8EDCB7CF-09A0-4DD6-9351-C7C6CA30B9EA}">
      <dgm:prSet/>
      <dgm:spPr/>
      <dgm:t>
        <a:bodyPr/>
        <a:lstStyle/>
        <a:p>
          <a:r>
            <a:rPr lang="en-GB" b="1" dirty="0"/>
            <a:t>JetBrains Rider</a:t>
          </a:r>
        </a:p>
      </dgm:t>
    </dgm:pt>
    <dgm:pt modelId="{5386D3CE-86D0-492B-8A44-7A8167006A38}" type="parTrans" cxnId="{EEC3E8AD-D686-43D2-8FD4-3EDD3105DD96}">
      <dgm:prSet/>
      <dgm:spPr/>
      <dgm:t>
        <a:bodyPr/>
        <a:lstStyle/>
        <a:p>
          <a:endParaRPr lang="en-GB"/>
        </a:p>
      </dgm:t>
    </dgm:pt>
    <dgm:pt modelId="{974D9EC1-1AB4-4127-A00A-64EC2719010F}" type="sibTrans" cxnId="{EEC3E8AD-D686-43D2-8FD4-3EDD3105DD96}">
      <dgm:prSet/>
      <dgm:spPr/>
      <dgm:t>
        <a:bodyPr/>
        <a:lstStyle/>
        <a:p>
          <a:endParaRPr lang="en-GB"/>
        </a:p>
      </dgm:t>
    </dgm:pt>
    <dgm:pt modelId="{DE34DF7A-0E91-446A-AEAB-2047171BDFFC}">
      <dgm:prSet/>
      <dgm:spPr/>
      <dgm:t>
        <a:bodyPr/>
        <a:lstStyle/>
        <a:p>
          <a:r>
            <a:rPr lang="en-GB" dirty="0"/>
            <a:t>.NET Core SDK</a:t>
          </a:r>
        </a:p>
      </dgm:t>
    </dgm:pt>
    <dgm:pt modelId="{32A55AD8-8479-4127-9B7F-85A408A1F089}" type="parTrans" cxnId="{8746D50E-8092-4520-B1B5-4E9615C94702}">
      <dgm:prSet/>
      <dgm:spPr/>
      <dgm:t>
        <a:bodyPr/>
        <a:lstStyle/>
        <a:p>
          <a:endParaRPr lang="en-GB"/>
        </a:p>
      </dgm:t>
    </dgm:pt>
    <dgm:pt modelId="{948CEAF6-C9DE-4223-9411-5FAFCF5E8076}" type="sibTrans" cxnId="{8746D50E-8092-4520-B1B5-4E9615C94702}">
      <dgm:prSet/>
      <dgm:spPr/>
      <dgm:t>
        <a:bodyPr/>
        <a:lstStyle/>
        <a:p>
          <a:endParaRPr lang="en-GB"/>
        </a:p>
      </dgm:t>
    </dgm:pt>
    <dgm:pt modelId="{0C8EC043-CB00-47B2-9857-45196C0E1B3A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https://dotnet.microsoft.com/download</a:t>
          </a:r>
          <a:endParaRPr lang="en-GB" dirty="0"/>
        </a:p>
      </dgm:t>
    </dgm:pt>
    <dgm:pt modelId="{E4869A34-A92D-4EFD-9A11-BA3BA3DA8D8C}" type="parTrans" cxnId="{7F70BEA2-F8DC-4934-90ED-5B46F820CEE2}">
      <dgm:prSet/>
      <dgm:spPr/>
      <dgm:t>
        <a:bodyPr/>
        <a:lstStyle/>
        <a:p>
          <a:endParaRPr lang="en-GB"/>
        </a:p>
      </dgm:t>
    </dgm:pt>
    <dgm:pt modelId="{C4B5F828-C2F0-473C-8E0E-BBC22F4FB96D}" type="sibTrans" cxnId="{7F70BEA2-F8DC-4934-90ED-5B46F820CEE2}">
      <dgm:prSet/>
      <dgm:spPr/>
      <dgm:t>
        <a:bodyPr/>
        <a:lstStyle/>
        <a:p>
          <a:endParaRPr lang="en-GB"/>
        </a:p>
      </dgm:t>
    </dgm:pt>
    <dgm:pt modelId="{AB6ADB99-D655-4468-A961-D04231F322EE}" type="pres">
      <dgm:prSet presAssocID="{78253B6F-9F60-45C4-9C3F-E4662A2B0CC7}" presName="linear" presStyleCnt="0">
        <dgm:presLayoutVars>
          <dgm:dir/>
          <dgm:animLvl val="lvl"/>
          <dgm:resizeHandles val="exact"/>
        </dgm:presLayoutVars>
      </dgm:prSet>
      <dgm:spPr/>
    </dgm:pt>
    <dgm:pt modelId="{16293DB0-8B6C-421A-B128-8514F5CFCE85}" type="pres">
      <dgm:prSet presAssocID="{77700E13-1465-4EF8-8C44-37E18BA6DE89}" presName="parentLin" presStyleCnt="0"/>
      <dgm:spPr/>
    </dgm:pt>
    <dgm:pt modelId="{1AC2601F-E513-41CA-8910-390ACAB3DC96}" type="pres">
      <dgm:prSet presAssocID="{77700E13-1465-4EF8-8C44-37E18BA6DE89}" presName="parentLeftMargin" presStyleLbl="node1" presStyleIdx="0" presStyleCnt="2"/>
      <dgm:spPr/>
    </dgm:pt>
    <dgm:pt modelId="{ED7BB745-FEB5-4E9D-8854-023430295A63}" type="pres">
      <dgm:prSet presAssocID="{77700E13-1465-4EF8-8C44-37E18BA6DE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A174FD-BE72-41A6-925F-D2EE4D6D62D4}" type="pres">
      <dgm:prSet presAssocID="{77700E13-1465-4EF8-8C44-37E18BA6DE89}" presName="negativeSpace" presStyleCnt="0"/>
      <dgm:spPr/>
    </dgm:pt>
    <dgm:pt modelId="{ACCFBD65-66CE-45C9-9C04-6C7541B3049F}" type="pres">
      <dgm:prSet presAssocID="{77700E13-1465-4EF8-8C44-37E18BA6DE89}" presName="childText" presStyleLbl="conFgAcc1" presStyleIdx="0" presStyleCnt="2">
        <dgm:presLayoutVars>
          <dgm:bulletEnabled val="1"/>
        </dgm:presLayoutVars>
      </dgm:prSet>
      <dgm:spPr/>
    </dgm:pt>
    <dgm:pt modelId="{8F685CDB-D06D-4C8D-9EAA-EFF11D07EB31}" type="pres">
      <dgm:prSet presAssocID="{2493FCC7-BBC2-4766-9271-8090C03389F7}" presName="spaceBetweenRectangles" presStyleCnt="0"/>
      <dgm:spPr/>
    </dgm:pt>
    <dgm:pt modelId="{F5EE349E-C3A9-4446-AF06-B270BC3AF31E}" type="pres">
      <dgm:prSet presAssocID="{DE34DF7A-0E91-446A-AEAB-2047171BDFFC}" presName="parentLin" presStyleCnt="0"/>
      <dgm:spPr/>
    </dgm:pt>
    <dgm:pt modelId="{F3B625C8-C8DB-4C01-B1AC-1686AAFDAD14}" type="pres">
      <dgm:prSet presAssocID="{DE34DF7A-0E91-446A-AEAB-2047171BDFFC}" presName="parentLeftMargin" presStyleLbl="node1" presStyleIdx="0" presStyleCnt="2"/>
      <dgm:spPr/>
    </dgm:pt>
    <dgm:pt modelId="{7CB066B8-9A11-42F1-8BC4-E1B3D696AE85}" type="pres">
      <dgm:prSet presAssocID="{DE34DF7A-0E91-446A-AEAB-2047171BDFF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9AB4D1F-2A3A-498F-AAA4-FF4AA15D81EB}" type="pres">
      <dgm:prSet presAssocID="{DE34DF7A-0E91-446A-AEAB-2047171BDFFC}" presName="negativeSpace" presStyleCnt="0"/>
      <dgm:spPr/>
    </dgm:pt>
    <dgm:pt modelId="{BE51103E-0A12-4F05-9296-46D13804248B}" type="pres">
      <dgm:prSet presAssocID="{DE34DF7A-0E91-446A-AEAB-2047171BDFF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5FE9003-EA9E-4932-BFEC-0200F3F21C3E}" type="presOf" srcId="{DE34DF7A-0E91-446A-AEAB-2047171BDFFC}" destId="{F3B625C8-C8DB-4C01-B1AC-1686AAFDAD14}" srcOrd="0" destOrd="0" presId="urn:microsoft.com/office/officeart/2005/8/layout/list1"/>
    <dgm:cxn modelId="{8746D50E-8092-4520-B1B5-4E9615C94702}" srcId="{78253B6F-9F60-45C4-9C3F-E4662A2B0CC7}" destId="{DE34DF7A-0E91-446A-AEAB-2047171BDFFC}" srcOrd="1" destOrd="0" parTransId="{32A55AD8-8479-4127-9B7F-85A408A1F089}" sibTransId="{948CEAF6-C9DE-4223-9411-5FAFCF5E8076}"/>
    <dgm:cxn modelId="{2D127D1D-37C4-4AB8-87B1-25A163CDAF21}" type="presOf" srcId="{77700E13-1465-4EF8-8C44-37E18BA6DE89}" destId="{1AC2601F-E513-41CA-8910-390ACAB3DC96}" srcOrd="0" destOrd="0" presId="urn:microsoft.com/office/officeart/2005/8/layout/list1"/>
    <dgm:cxn modelId="{C84D0F26-89E8-413B-AAB5-0E3959E1925A}" type="presOf" srcId="{8EDCB7CF-09A0-4DD6-9351-C7C6CA30B9EA}" destId="{ACCFBD65-66CE-45C9-9C04-6C7541B3049F}" srcOrd="0" destOrd="2" presId="urn:microsoft.com/office/officeart/2005/8/layout/list1"/>
    <dgm:cxn modelId="{D686D130-6389-4596-BEB4-7B98E965DA1E}" type="presOf" srcId="{0C8EC043-CB00-47B2-9857-45196C0E1B3A}" destId="{BE51103E-0A12-4F05-9296-46D13804248B}" srcOrd="0" destOrd="0" presId="urn:microsoft.com/office/officeart/2005/8/layout/list1"/>
    <dgm:cxn modelId="{B771B834-A157-423B-BD8F-961820F55AB4}" srcId="{77700E13-1465-4EF8-8C44-37E18BA6DE89}" destId="{ECE846B8-8869-4818-9D14-80C67BCBB4BA}" srcOrd="0" destOrd="0" parTransId="{E11048D6-C661-411A-ABD8-DC1BCFD29876}" sibTransId="{DC599412-35EE-42CB-B2B8-837735306B68}"/>
    <dgm:cxn modelId="{FBC42245-914C-47BF-9FCE-A68D8009C7DC}" type="presOf" srcId="{77700E13-1465-4EF8-8C44-37E18BA6DE89}" destId="{ED7BB745-FEB5-4E9D-8854-023430295A63}" srcOrd="1" destOrd="0" presId="urn:microsoft.com/office/officeart/2005/8/layout/list1"/>
    <dgm:cxn modelId="{AF871D55-CE58-4708-97FE-E6E531CF903E}" type="presOf" srcId="{ECE846B8-8869-4818-9D14-80C67BCBB4BA}" destId="{ACCFBD65-66CE-45C9-9C04-6C7541B3049F}" srcOrd="0" destOrd="0" presId="urn:microsoft.com/office/officeart/2005/8/layout/list1"/>
    <dgm:cxn modelId="{3EE66959-580B-4658-86D4-F76A58D477AC}" type="presOf" srcId="{B40FCACE-AFE0-4C39-A267-D64425AB847D}" destId="{ACCFBD65-66CE-45C9-9C04-6C7541B3049F}" srcOrd="0" destOrd="1" presId="urn:microsoft.com/office/officeart/2005/8/layout/list1"/>
    <dgm:cxn modelId="{0812FD81-D78D-453E-8543-664A47364851}" srcId="{78253B6F-9F60-45C4-9C3F-E4662A2B0CC7}" destId="{77700E13-1465-4EF8-8C44-37E18BA6DE89}" srcOrd="0" destOrd="0" parTransId="{EA926702-AAC6-47F6-AAAA-52BAC13EB7E9}" sibTransId="{2493FCC7-BBC2-4766-9271-8090C03389F7}"/>
    <dgm:cxn modelId="{681B679C-0A54-41B2-A540-3CD14D189132}" type="presOf" srcId="{DE34DF7A-0E91-446A-AEAB-2047171BDFFC}" destId="{7CB066B8-9A11-42F1-8BC4-E1B3D696AE85}" srcOrd="1" destOrd="0" presId="urn:microsoft.com/office/officeart/2005/8/layout/list1"/>
    <dgm:cxn modelId="{7F70BEA2-F8DC-4934-90ED-5B46F820CEE2}" srcId="{DE34DF7A-0E91-446A-AEAB-2047171BDFFC}" destId="{0C8EC043-CB00-47B2-9857-45196C0E1B3A}" srcOrd="0" destOrd="0" parTransId="{E4869A34-A92D-4EFD-9A11-BA3BA3DA8D8C}" sibTransId="{C4B5F828-C2F0-473C-8E0E-BBC22F4FB96D}"/>
    <dgm:cxn modelId="{EEC3E8AD-D686-43D2-8FD4-3EDD3105DD96}" srcId="{77700E13-1465-4EF8-8C44-37E18BA6DE89}" destId="{8EDCB7CF-09A0-4DD6-9351-C7C6CA30B9EA}" srcOrd="2" destOrd="0" parTransId="{5386D3CE-86D0-492B-8A44-7A8167006A38}" sibTransId="{974D9EC1-1AB4-4127-A00A-64EC2719010F}"/>
    <dgm:cxn modelId="{1D71AABA-C957-4EE7-8288-239E26505A6A}" srcId="{77700E13-1465-4EF8-8C44-37E18BA6DE89}" destId="{B40FCACE-AFE0-4C39-A267-D64425AB847D}" srcOrd="1" destOrd="0" parTransId="{FC194DF3-DE33-49F7-8700-BD8A5FC1B924}" sibTransId="{F004FF1E-0D94-465C-881E-9AED9E6B83E4}"/>
    <dgm:cxn modelId="{4935FAEB-D4DE-4695-868D-FAF7D7A28ED1}" type="presOf" srcId="{78253B6F-9F60-45C4-9C3F-E4662A2B0CC7}" destId="{AB6ADB99-D655-4468-A961-D04231F322EE}" srcOrd="0" destOrd="0" presId="urn:microsoft.com/office/officeart/2005/8/layout/list1"/>
    <dgm:cxn modelId="{A8F8D7F7-B8A1-48F5-92F9-BFB49FECB890}" type="presParOf" srcId="{AB6ADB99-D655-4468-A961-D04231F322EE}" destId="{16293DB0-8B6C-421A-B128-8514F5CFCE85}" srcOrd="0" destOrd="0" presId="urn:microsoft.com/office/officeart/2005/8/layout/list1"/>
    <dgm:cxn modelId="{CBE90156-66EF-4CA1-8895-F806F5841353}" type="presParOf" srcId="{16293DB0-8B6C-421A-B128-8514F5CFCE85}" destId="{1AC2601F-E513-41CA-8910-390ACAB3DC96}" srcOrd="0" destOrd="0" presId="urn:microsoft.com/office/officeart/2005/8/layout/list1"/>
    <dgm:cxn modelId="{D35A341E-CC87-44A6-AEC7-38D96AAB540F}" type="presParOf" srcId="{16293DB0-8B6C-421A-B128-8514F5CFCE85}" destId="{ED7BB745-FEB5-4E9D-8854-023430295A63}" srcOrd="1" destOrd="0" presId="urn:microsoft.com/office/officeart/2005/8/layout/list1"/>
    <dgm:cxn modelId="{0240CDDA-1B54-4320-974F-87A6C8D3197D}" type="presParOf" srcId="{AB6ADB99-D655-4468-A961-D04231F322EE}" destId="{2BA174FD-BE72-41A6-925F-D2EE4D6D62D4}" srcOrd="1" destOrd="0" presId="urn:microsoft.com/office/officeart/2005/8/layout/list1"/>
    <dgm:cxn modelId="{04699ADF-432C-4F33-821F-58B9EA067910}" type="presParOf" srcId="{AB6ADB99-D655-4468-A961-D04231F322EE}" destId="{ACCFBD65-66CE-45C9-9C04-6C7541B3049F}" srcOrd="2" destOrd="0" presId="urn:microsoft.com/office/officeart/2005/8/layout/list1"/>
    <dgm:cxn modelId="{96EDAFDA-6827-46D4-BBA8-B2CC1F714E51}" type="presParOf" srcId="{AB6ADB99-D655-4468-A961-D04231F322EE}" destId="{8F685CDB-D06D-4C8D-9EAA-EFF11D07EB31}" srcOrd="3" destOrd="0" presId="urn:microsoft.com/office/officeart/2005/8/layout/list1"/>
    <dgm:cxn modelId="{134F8289-F929-4F3E-A339-85098E4A3D13}" type="presParOf" srcId="{AB6ADB99-D655-4468-A961-D04231F322EE}" destId="{F5EE349E-C3A9-4446-AF06-B270BC3AF31E}" srcOrd="4" destOrd="0" presId="urn:microsoft.com/office/officeart/2005/8/layout/list1"/>
    <dgm:cxn modelId="{6D03BE9F-29F4-4C31-A086-9F96EB4F3F1E}" type="presParOf" srcId="{F5EE349E-C3A9-4446-AF06-B270BC3AF31E}" destId="{F3B625C8-C8DB-4C01-B1AC-1686AAFDAD14}" srcOrd="0" destOrd="0" presId="urn:microsoft.com/office/officeart/2005/8/layout/list1"/>
    <dgm:cxn modelId="{ADA9FF99-1EE7-4E06-BAFD-9BE359F82C3F}" type="presParOf" srcId="{F5EE349E-C3A9-4446-AF06-B270BC3AF31E}" destId="{7CB066B8-9A11-42F1-8BC4-E1B3D696AE85}" srcOrd="1" destOrd="0" presId="urn:microsoft.com/office/officeart/2005/8/layout/list1"/>
    <dgm:cxn modelId="{6964BA99-6A98-468A-BFA5-AD6128C45482}" type="presParOf" srcId="{AB6ADB99-D655-4468-A961-D04231F322EE}" destId="{89AB4D1F-2A3A-498F-AAA4-FF4AA15D81EB}" srcOrd="5" destOrd="0" presId="urn:microsoft.com/office/officeart/2005/8/layout/list1"/>
    <dgm:cxn modelId="{6F549162-3165-450F-8BB5-5EBE7DE97E7F}" type="presParOf" srcId="{AB6ADB99-D655-4468-A961-D04231F322EE}" destId="{BE51103E-0A12-4F05-9296-46D1380424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CEFD4-A7D0-4156-9DAF-C9F843D3566E}">
      <dsp:nvSpPr>
        <dsp:cNvPr id="0" name=""/>
        <dsp:cNvSpPr/>
      </dsp:nvSpPr>
      <dsp:spPr>
        <a:xfrm rot="10800000">
          <a:off x="1936811" y="2205"/>
          <a:ext cx="6992874" cy="70179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Learn a little about F# language and ecosystem</a:t>
          </a:r>
        </a:p>
      </dsp:txBody>
      <dsp:txXfrm rot="10800000">
        <a:off x="2112259" y="2205"/>
        <a:ext cx="6817426" cy="701793"/>
      </dsp:txXfrm>
    </dsp:sp>
    <dsp:sp modelId="{E5BF4778-CFE1-4771-A6A0-688D5E353D45}">
      <dsp:nvSpPr>
        <dsp:cNvPr id="0" name=""/>
        <dsp:cNvSpPr/>
      </dsp:nvSpPr>
      <dsp:spPr>
        <a:xfrm>
          <a:off x="1585914" y="2205"/>
          <a:ext cx="701793" cy="701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BC08C0-DEC5-4663-AAB5-BBD9E1683868}">
      <dsp:nvSpPr>
        <dsp:cNvPr id="0" name=""/>
        <dsp:cNvSpPr/>
      </dsp:nvSpPr>
      <dsp:spPr>
        <a:xfrm rot="10800000">
          <a:off x="1936811" y="913488"/>
          <a:ext cx="6992874" cy="70179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Remove any FUD about F# and FP</a:t>
          </a:r>
        </a:p>
      </dsp:txBody>
      <dsp:txXfrm rot="10800000">
        <a:off x="2112259" y="913488"/>
        <a:ext cx="6817426" cy="701793"/>
      </dsp:txXfrm>
    </dsp:sp>
    <dsp:sp modelId="{3347FFF7-BF19-4187-813F-015316A4EB1C}">
      <dsp:nvSpPr>
        <dsp:cNvPr id="0" name=""/>
        <dsp:cNvSpPr/>
      </dsp:nvSpPr>
      <dsp:spPr>
        <a:xfrm>
          <a:off x="1585914" y="913488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D65723-659E-4D20-B554-657FCDEEE3FE}">
      <dsp:nvSpPr>
        <dsp:cNvPr id="0" name=""/>
        <dsp:cNvSpPr/>
      </dsp:nvSpPr>
      <dsp:spPr>
        <a:xfrm rot="10800000">
          <a:off x="1936811" y="1824772"/>
          <a:ext cx="6992874" cy="70179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Make new friends</a:t>
          </a:r>
        </a:p>
      </dsp:txBody>
      <dsp:txXfrm rot="10800000">
        <a:off x="2112259" y="1824772"/>
        <a:ext cx="6817426" cy="701793"/>
      </dsp:txXfrm>
    </dsp:sp>
    <dsp:sp modelId="{283A54CD-C43F-4D7A-B67A-D845E63FDD13}">
      <dsp:nvSpPr>
        <dsp:cNvPr id="0" name=""/>
        <dsp:cNvSpPr/>
      </dsp:nvSpPr>
      <dsp:spPr>
        <a:xfrm>
          <a:off x="1585914" y="1824772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1313C7-210D-4F4F-B098-90184ECC3E2C}">
      <dsp:nvSpPr>
        <dsp:cNvPr id="0" name=""/>
        <dsp:cNvSpPr/>
      </dsp:nvSpPr>
      <dsp:spPr>
        <a:xfrm rot="10800000">
          <a:off x="1936811" y="2736056"/>
          <a:ext cx="6992874" cy="701793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Make fun of Brexit?</a:t>
          </a:r>
        </a:p>
      </dsp:txBody>
      <dsp:txXfrm rot="10800000">
        <a:off x="2112259" y="2736056"/>
        <a:ext cx="6817426" cy="701793"/>
      </dsp:txXfrm>
    </dsp:sp>
    <dsp:sp modelId="{E67D6D4A-A62B-4076-9A49-0A294367A71D}">
      <dsp:nvSpPr>
        <dsp:cNvPr id="0" name=""/>
        <dsp:cNvSpPr/>
      </dsp:nvSpPr>
      <dsp:spPr>
        <a:xfrm>
          <a:off x="1585914" y="2736056"/>
          <a:ext cx="701793" cy="7017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51FD5F-8C13-4068-8671-247C9B192B84}">
      <dsp:nvSpPr>
        <dsp:cNvPr id="0" name=""/>
        <dsp:cNvSpPr/>
      </dsp:nvSpPr>
      <dsp:spPr>
        <a:xfrm rot="10800000">
          <a:off x="1936811" y="3647339"/>
          <a:ext cx="6992874" cy="701793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Have fun!</a:t>
          </a:r>
          <a:endParaRPr lang="en-GB" sz="2200" kern="1200" dirty="0"/>
        </a:p>
      </dsp:txBody>
      <dsp:txXfrm rot="10800000">
        <a:off x="2112259" y="3647339"/>
        <a:ext cx="6817426" cy="701793"/>
      </dsp:txXfrm>
    </dsp:sp>
    <dsp:sp modelId="{9FC4EE29-87D5-46A5-8C35-0F1B18D00611}">
      <dsp:nvSpPr>
        <dsp:cNvPr id="0" name=""/>
        <dsp:cNvSpPr/>
      </dsp:nvSpPr>
      <dsp:spPr>
        <a:xfrm>
          <a:off x="1585914" y="3647339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81B96-955C-4A71-A47C-1CC7D722987C}">
      <dsp:nvSpPr>
        <dsp:cNvPr id="0" name=""/>
        <dsp:cNvSpPr/>
      </dsp:nvSpPr>
      <dsp:spPr>
        <a:xfrm>
          <a:off x="2817" y="312107"/>
          <a:ext cx="4354115" cy="174164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Morning</a:t>
          </a:r>
        </a:p>
      </dsp:txBody>
      <dsp:txXfrm>
        <a:off x="873640" y="312107"/>
        <a:ext cx="2612469" cy="1741646"/>
      </dsp:txXfrm>
    </dsp:sp>
    <dsp:sp modelId="{B5A687E7-37CE-449F-809F-76ABC0F7A425}">
      <dsp:nvSpPr>
        <dsp:cNvPr id="0" name=""/>
        <dsp:cNvSpPr/>
      </dsp:nvSpPr>
      <dsp:spPr>
        <a:xfrm>
          <a:off x="3790898" y="460147"/>
          <a:ext cx="3613915" cy="1445566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30 minutes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 err="1"/>
            <a:t>f#</a:t>
          </a:r>
          <a:r>
            <a:rPr lang="en-GB" sz="2600" b="1" kern="1200" dirty="0"/>
            <a:t> intro</a:t>
          </a:r>
        </a:p>
      </dsp:txBody>
      <dsp:txXfrm>
        <a:off x="4513681" y="460147"/>
        <a:ext cx="2168349" cy="1445566"/>
      </dsp:txXfrm>
    </dsp:sp>
    <dsp:sp modelId="{7AEF1FC3-15C9-46B3-A6B5-36ECA3860A91}">
      <dsp:nvSpPr>
        <dsp:cNvPr id="0" name=""/>
        <dsp:cNvSpPr/>
      </dsp:nvSpPr>
      <dsp:spPr>
        <a:xfrm>
          <a:off x="6898866" y="460147"/>
          <a:ext cx="3613915" cy="144556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90 minutes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digits recogniser</a:t>
          </a:r>
        </a:p>
      </dsp:txBody>
      <dsp:txXfrm>
        <a:off x="7621649" y="460147"/>
        <a:ext cx="2168349" cy="1445566"/>
      </dsp:txXfrm>
    </dsp:sp>
    <dsp:sp modelId="{5FB6E390-0937-49FB-A960-B16FA0C206EB}">
      <dsp:nvSpPr>
        <dsp:cNvPr id="0" name=""/>
        <dsp:cNvSpPr/>
      </dsp:nvSpPr>
      <dsp:spPr>
        <a:xfrm>
          <a:off x="2817" y="2297584"/>
          <a:ext cx="4354115" cy="17416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Afternoon</a:t>
          </a:r>
        </a:p>
      </dsp:txBody>
      <dsp:txXfrm>
        <a:off x="873640" y="2297584"/>
        <a:ext cx="2612469" cy="1741646"/>
      </dsp:txXfrm>
    </dsp:sp>
    <dsp:sp modelId="{23A5F12C-2235-4AD7-8FD4-4D8E1FED4596}">
      <dsp:nvSpPr>
        <dsp:cNvPr id="0" name=""/>
        <dsp:cNvSpPr/>
      </dsp:nvSpPr>
      <dsp:spPr>
        <a:xfrm>
          <a:off x="3790898" y="2445624"/>
          <a:ext cx="3613915" cy="1445566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web programming</a:t>
          </a:r>
          <a:endParaRPr lang="en-GB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 dirty="0"/>
            <a:t>safe stack intro</a:t>
          </a:r>
        </a:p>
      </dsp:txBody>
      <dsp:txXfrm>
        <a:off x="4513681" y="2445624"/>
        <a:ext cx="2168349" cy="1445566"/>
      </dsp:txXfrm>
    </dsp:sp>
    <dsp:sp modelId="{0FAD08F1-C575-41F8-B50B-3BA7B0769B09}">
      <dsp:nvSpPr>
        <dsp:cNvPr id="0" name=""/>
        <dsp:cNvSpPr/>
      </dsp:nvSpPr>
      <dsp:spPr>
        <a:xfrm>
          <a:off x="6898866" y="2445624"/>
          <a:ext cx="3613915" cy="1445566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/>
            <a:t>guided lab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 dirty="0"/>
            <a:t>data mashup dojo</a:t>
          </a:r>
        </a:p>
      </dsp:txBody>
      <dsp:txXfrm>
        <a:off x="7621649" y="2445624"/>
        <a:ext cx="2168349" cy="1445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FBD65-66CE-45C9-9C04-6C7541B3049F}">
      <dsp:nvSpPr>
        <dsp:cNvPr id="0" name=""/>
        <dsp:cNvSpPr/>
      </dsp:nvSpPr>
      <dsp:spPr>
        <a:xfrm>
          <a:off x="0" y="479394"/>
          <a:ext cx="10515600" cy="207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b="1" kern="1200" dirty="0"/>
            <a:t>Visual Studio Code </a:t>
          </a:r>
          <a:r>
            <a:rPr lang="en-GB" sz="2800" kern="1200" dirty="0"/>
            <a:t>(recommended!) w/ </a:t>
          </a:r>
          <a:r>
            <a:rPr lang="en-GB" sz="2800" kern="1200" dirty="0" err="1"/>
            <a:t>Ionide</a:t>
          </a:r>
          <a:endParaRPr lang="en-GB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b="1" kern="1200" dirty="0"/>
            <a:t>Visual Studio</a:t>
          </a:r>
          <a:r>
            <a:rPr lang="en-GB" sz="2800" kern="1200" dirty="0"/>
            <a:t> 2017 / 2019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b="1" kern="1200" dirty="0"/>
            <a:t>JetBrains Rider</a:t>
          </a:r>
        </a:p>
      </dsp:txBody>
      <dsp:txXfrm>
        <a:off x="0" y="479394"/>
        <a:ext cx="10515600" cy="2072700"/>
      </dsp:txXfrm>
    </dsp:sp>
    <dsp:sp modelId="{ED7BB745-FEB5-4E9D-8854-023430295A63}">
      <dsp:nvSpPr>
        <dsp:cNvPr id="0" name=""/>
        <dsp:cNvSpPr/>
      </dsp:nvSpPr>
      <dsp:spPr>
        <a:xfrm>
          <a:off x="525780" y="66114"/>
          <a:ext cx="7360920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Code Editor</a:t>
          </a:r>
        </a:p>
      </dsp:txBody>
      <dsp:txXfrm>
        <a:off x="566129" y="106463"/>
        <a:ext cx="7280222" cy="745862"/>
      </dsp:txXfrm>
    </dsp:sp>
    <dsp:sp modelId="{BE51103E-0A12-4F05-9296-46D13804248B}">
      <dsp:nvSpPr>
        <dsp:cNvPr id="0" name=""/>
        <dsp:cNvSpPr/>
      </dsp:nvSpPr>
      <dsp:spPr>
        <a:xfrm>
          <a:off x="0" y="3116574"/>
          <a:ext cx="10515600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>
              <a:hlinkClick xmlns:r="http://schemas.openxmlformats.org/officeDocument/2006/relationships" r:id="rId1"/>
            </a:rPr>
            <a:t>https://dotnet.microsoft.com/download</a:t>
          </a:r>
          <a:endParaRPr lang="en-GB" sz="2800" kern="1200" dirty="0"/>
        </a:p>
      </dsp:txBody>
      <dsp:txXfrm>
        <a:off x="0" y="3116574"/>
        <a:ext cx="10515600" cy="1168650"/>
      </dsp:txXfrm>
    </dsp:sp>
    <dsp:sp modelId="{7CB066B8-9A11-42F1-8BC4-E1B3D696AE85}">
      <dsp:nvSpPr>
        <dsp:cNvPr id="0" name=""/>
        <dsp:cNvSpPr/>
      </dsp:nvSpPr>
      <dsp:spPr>
        <a:xfrm>
          <a:off x="525780" y="2703294"/>
          <a:ext cx="7360920" cy="8265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.NET Core SDK</a:t>
          </a:r>
        </a:p>
      </dsp:txBody>
      <dsp:txXfrm>
        <a:off x="566129" y="2743643"/>
        <a:ext cx="728022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AC59C-ED5B-4FB1-B4B7-9A3764FB8D6E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5E9A-F056-427E-808E-4F660BB13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3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70A3BD-1745-4C6B-BBE5-60C041A11D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00" y="3753156"/>
            <a:ext cx="2995200" cy="1440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E42D1C9-A0B3-4804-A31C-487B91DD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01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8F55-4AF7-4670-B5A4-7502CB52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82B63-35C7-4D3E-8140-1D50A78BA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1D8B3-0810-4059-9E84-A1932C4B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8B7A-7225-4F5F-B070-C2DD18FC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7AE1-6775-48B4-B01B-F70C396C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7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2ADD2-C735-43E4-8592-A08572F44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9A444-D434-4958-8451-0DC44D8B6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8EDA-61F0-441A-87FC-0DAF842D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0BDF-8374-460F-90F9-F60BB3FB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A109-E549-4AC7-8015-EC23BA97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73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BAF6-8390-4C4C-A732-E433C5AD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FA62-ADF2-498D-B871-BCF8C476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6C2A8-1E53-4883-A2E2-9A98DF1B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28856-1836-47D9-9ED2-4AE28604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CB6CC-003C-4A48-B698-4F5D8167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1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A076-F0AC-4DB4-9935-029B1A2A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3CEA-FF92-4C43-9596-FD0439A6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FECF6-AF0F-4AF2-9869-18B0419B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9CE41-85AB-4180-A94C-3C88D6CF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DE4DE-607F-4476-95B0-8CB0B50B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6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9D42-2F5E-4046-85DB-8C812EE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EBE6-18FA-42E5-9D80-9F2B9D378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2265-AEB6-42F9-BEBD-5F2D0012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0471765-76B1-4069-8B8C-C59A1126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FD5DF0E-F9B0-4C66-BF3C-7404CEC7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B12216-2762-4F57-9A41-74727C8F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5981-C66C-43CC-8FCE-A6DE43CD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248C0-A352-424C-95F4-8B834F276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2FE48-98E3-486F-9E8C-45B9F044A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FED8E-F58A-421E-82F2-EBCE3DB67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7661E-F155-49C3-8C5D-1D190C5DD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7595099-7965-4DEC-A712-2C7AEEF5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78846A6-AD3A-46D7-90C1-A86A03C1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3FB1E08-9E07-46C9-9BEA-97F02DE5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00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4721-681E-4607-A4EC-AD1A0C58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4E4F-A91E-4D9D-B15B-B01900EB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EFBD-9A95-451E-AE3D-A252A38A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A6294-A822-478E-89D0-8EDC2AB6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CDF13-7B98-4512-AF2F-7D89D02E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6D0BE-9A10-42AF-8419-9E898D3F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E740-0E94-40A1-8B21-0AE70805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41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B3BD-71C5-4A41-AA13-CACE195D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7EF0-AB34-426C-A919-47A00C21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2794F-FFDC-496D-A443-954CC2E6E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460A5-871C-4CF4-A4D3-05C81FF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E1662-151D-4684-B56F-D5455DBA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C2D66-6EC2-4B97-8272-0ECD1008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68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1F79-FF8C-4750-9612-C4F0CA2B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F0847-B307-4C82-A2A2-41790E510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532D7-2FDD-497D-9354-3EDB15F24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8AA8-6824-47ED-B7DE-299F2107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57957-742D-4FE8-9DF1-F8A4EEFB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65C06-9DC7-4881-8C8B-9EAF04C5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4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39714-0313-459A-9E2F-2883907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BC1E6-21BF-4E68-AFB7-6F3F06B4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9FE5-3FFE-433E-BCF5-7E3EC5584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4010-E351-4074-9DC0-FE87506F4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615B-6BDD-43B9-8CA4-C8FE6C0EB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447100-337C-4D3A-9F3F-1BA26623641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6388912"/>
            <a:ext cx="1800000" cy="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5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ositionalIT/fs-quickst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2402-73D1-411D-856B-5F97A93EB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ctr"/>
            <a:r>
              <a:rPr lang="en-GB" b="1" dirty="0" err="1"/>
              <a:t>Spartakiade</a:t>
            </a:r>
            <a:r>
              <a:rPr lang="en-GB" b="1" dirty="0"/>
              <a:t> 2019 Berlin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fun _ -&gt; </a:t>
            </a:r>
            <a:r>
              <a:rPr lang="en-GB" b="1" dirty="0" err="1"/>
              <a:t>f#</a:t>
            </a:r>
            <a:r>
              <a:rPr lang="en-GB" b="1" dirty="0"/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368728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16D5-5AAC-4DD3-852A-5403AD76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for today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868DF6-5AF2-4BF7-9C14-492964ADE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05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BF4778-CFE1-4771-A6A0-688D5E353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5BF4778-CFE1-4771-A6A0-688D5E353D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5CEFD4-A7D0-4156-9DAF-C9F843D35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A25CEFD4-A7D0-4156-9DAF-C9F843D35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47FFF7-BF19-4187-813F-015316A4E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3347FFF7-BF19-4187-813F-015316A4EB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BC08C0-DEC5-4663-AAB5-BBD9E1683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D3BC08C0-DEC5-4663-AAB5-BBD9E16838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3A54CD-C43F-4D7A-B67A-D845E63FD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283A54CD-C43F-4D7A-B67A-D845E63FDD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D65723-659E-4D20-B554-657FCDEEE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55D65723-659E-4D20-B554-657FCDEEE3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7D6D4A-A62B-4076-9A49-0A294367A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E67D6D4A-A62B-4076-9A49-0A294367A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1313C7-210D-4F4F-B098-90184ECC3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8C1313C7-210D-4F4F-B098-90184ECC3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C4EE29-87D5-46A5-8C35-0F1B18D00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9FC4EE29-87D5-46A5-8C35-0F1B18D00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51FD5F-8C13-4068-8671-247C9B192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F51FD5F-8C13-4068-8671-247C9B192B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2A95-B6DD-4B9D-91D0-08D4D974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00F54D-4983-412A-A249-3A8241127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6702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7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781B96-955C-4A71-A47C-1CC7D7229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B781B96-955C-4A71-A47C-1CC7D72298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A687E7-37CE-449F-809F-76ABC0F7A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5A687E7-37CE-449F-809F-76ABC0F7A4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EF1FC3-15C9-46B3-A6B5-36ECA3860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AEF1FC3-15C9-46B3-A6B5-36ECA3860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B6E390-0937-49FB-A960-B16FA0C206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FB6E390-0937-49FB-A960-B16FA0C206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A5F12C-2235-4AD7-8FD4-4D8E1FED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3A5F12C-2235-4AD7-8FD4-4D8E1FED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AD08F1-C575-41F8-B50B-3BA7B0769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0FAD08F1-C575-41F8-B50B-3BA7B0769B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6E40-B6C7-4394-B445-600FB822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FA7D17-F384-44EB-90D1-14F81517B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4422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9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7BB745-FEB5-4E9D-8854-023430295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7BB745-FEB5-4E9D-8854-023430295A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CFBD65-66CE-45C9-9C04-6C7541B30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CCFBD65-66CE-45C9-9C04-6C7541B30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B066B8-9A11-42F1-8BC4-E1B3D696AE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CB066B8-9A11-42F1-8BC4-E1B3D696AE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51103E-0A12-4F05-9296-46D138042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E51103E-0A12-4F05-9296-46D1380424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6C6C-88FB-473B-AA44-EDDADC31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Whilst you’re installing stuff…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3523-4594-46DE-83E1-0FC5F48B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  <a:p>
            <a:r>
              <a:rPr lang="en-GB" dirty="0"/>
              <a:t>Who are you?</a:t>
            </a:r>
          </a:p>
          <a:p>
            <a:r>
              <a:rPr lang="en-GB" dirty="0"/>
              <a:t>Any 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11714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F468-3EEE-4C25-8920-BA01E284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F# introduction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6F56-42BE-421A-8073-B055D91C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of tasks to get you up to speed with some basics of F#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https://github.com/CompositionalIT/fs-quickstart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63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T Templat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37AAB6"/>
      </a:accent1>
      <a:accent2>
        <a:srgbClr val="E61A47"/>
      </a:accent2>
      <a:accent3>
        <a:srgbClr val="FDC726"/>
      </a:accent3>
      <a:accent4>
        <a:srgbClr val="84C553"/>
      </a:accent4>
      <a:accent5>
        <a:srgbClr val="1C5063"/>
      </a:accent5>
      <a:accent6>
        <a:srgbClr val="EF7A22"/>
      </a:accent6>
      <a:hlink>
        <a:srgbClr val="56C7AA"/>
      </a:hlink>
      <a:folHlink>
        <a:srgbClr val="59A8D1"/>
      </a:folHlink>
    </a:clrScheme>
    <a:fontScheme name="Custom 1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F2626B5-7537-4AC2-BEBE-BDDC5CB964B3}" vid="{36376330-CDA9-4193-A02E-46B2C9B4CC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</Template>
  <TotalTime>33</TotalTime>
  <Words>134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Raleway</vt:lpstr>
      <vt:lpstr>Raleway Light</vt:lpstr>
      <vt:lpstr>Office Theme</vt:lpstr>
      <vt:lpstr>Spartakiade 2019 Berlin  fun _ -&gt; f# workshop</vt:lpstr>
      <vt:lpstr>Goals for today</vt:lpstr>
      <vt:lpstr>Agenda</vt:lpstr>
      <vt:lpstr>Pre-requisites</vt:lpstr>
      <vt:lpstr>Whilst you’re installing stuff…</vt:lpstr>
      <vt:lpstr>F# introduction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Spartakiade 2019 Berlin  fun _ -&gt; f# workshop</dc:title>
  <dc:creator>Isaac Abraham</dc:creator>
  <cp:lastModifiedBy>Isaac Abraham</cp:lastModifiedBy>
  <cp:revision>4</cp:revision>
  <dcterms:created xsi:type="dcterms:W3CDTF">2019-04-20T10:06:47Z</dcterms:created>
  <dcterms:modified xsi:type="dcterms:W3CDTF">2019-04-20T10:40:41Z</dcterms:modified>
</cp:coreProperties>
</file>