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B2CE05-A327-4DF7-A422-5C5A41D6F008}">
          <p14:sldIdLst>
            <p14:sldId id="256"/>
            <p14:sldId id="257"/>
            <p14:sldId id="258"/>
            <p14:sldId id="259"/>
            <p14:sldId id="261"/>
            <p14:sldId id="260"/>
          </p14:sldIdLst>
        </p14:section>
        <p14:section name="F# FUD" id="{F9DC123C-7ECB-476F-A151-643C764F0DC9}">
          <p14:sldIdLst>
            <p14:sldId id="265"/>
            <p14:sldId id="263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163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pixabay.com/en/smiley-emoticon-happy-face-icon-1635449/" TargetMode="External"/><Relationship Id="rId1" Type="http://schemas.openxmlformats.org/officeDocument/2006/relationships/image" Target="../media/image3.png"/><Relationship Id="rId4" Type="http://schemas.openxmlformats.org/officeDocument/2006/relationships/hyperlink" Target="https://colega.wordpress.com/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dotnet.microsoft.com/download" TargetMode="Externa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s://pixabay.com/en/smiley-emoticon-happy-face-icon-1635449/" TargetMode="External"/><Relationship Id="rId1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://commons.wikimedia.org/wiki/File:Cancelled_cross.svg" TargetMode="External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pixabay.com/en/smiley-emoticon-happy-face-icon-1635449/" TargetMode="External"/><Relationship Id="rId1" Type="http://schemas.openxmlformats.org/officeDocument/2006/relationships/image" Target="../media/image3.png"/><Relationship Id="rId4" Type="http://schemas.openxmlformats.org/officeDocument/2006/relationships/hyperlink" Target="https://colega.wordpress.com/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dotnet.microsoft.com/download" TargetMode="External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s://pixabay.com/en/smiley-emoticon-happy-face-icon-1635449/" TargetMode="External"/><Relationship Id="rId1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://commons.wikimedia.org/wiki/File:Cancelled_cross.svg" TargetMode="External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5D558F-08B0-49E9-862D-D69583D35EB0}" type="doc">
      <dgm:prSet loTypeId="urn:microsoft.com/office/officeart/2005/8/layout/vList3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148EB4A-D981-4857-8B32-993C6744505D}">
      <dgm:prSet/>
      <dgm:spPr/>
      <dgm:t>
        <a:bodyPr/>
        <a:lstStyle/>
        <a:p>
          <a:r>
            <a:rPr lang="en-GB" dirty="0"/>
            <a:t>Learn a little about F# language and ecosystem</a:t>
          </a:r>
        </a:p>
      </dgm:t>
    </dgm:pt>
    <dgm:pt modelId="{AB645E67-0023-4BF6-871F-AE2E50233456}" type="parTrans" cxnId="{6B995C53-BE05-4138-8D11-A9A7C2B6C4BA}">
      <dgm:prSet/>
      <dgm:spPr/>
      <dgm:t>
        <a:bodyPr/>
        <a:lstStyle/>
        <a:p>
          <a:endParaRPr lang="en-GB"/>
        </a:p>
      </dgm:t>
    </dgm:pt>
    <dgm:pt modelId="{EB47E40F-AC48-4DA1-ACB4-C6786CE0F4F0}" type="sibTrans" cxnId="{6B995C53-BE05-4138-8D11-A9A7C2B6C4BA}">
      <dgm:prSet/>
      <dgm:spPr/>
      <dgm:t>
        <a:bodyPr/>
        <a:lstStyle/>
        <a:p>
          <a:endParaRPr lang="en-GB"/>
        </a:p>
      </dgm:t>
    </dgm:pt>
    <dgm:pt modelId="{A9737CC8-E61F-4F85-ABF9-269D28FC1C30}">
      <dgm:prSet/>
      <dgm:spPr/>
      <dgm:t>
        <a:bodyPr/>
        <a:lstStyle/>
        <a:p>
          <a:r>
            <a:rPr lang="en-GB" dirty="0"/>
            <a:t>Remove any FUD about F# and FP</a:t>
          </a:r>
        </a:p>
      </dgm:t>
    </dgm:pt>
    <dgm:pt modelId="{A0A9B77F-CD30-4FDE-929B-0AAE3903985A}" type="parTrans" cxnId="{0AD0C3F7-CA00-4300-9DFC-F7D07BE279F7}">
      <dgm:prSet/>
      <dgm:spPr/>
      <dgm:t>
        <a:bodyPr/>
        <a:lstStyle/>
        <a:p>
          <a:endParaRPr lang="en-GB"/>
        </a:p>
      </dgm:t>
    </dgm:pt>
    <dgm:pt modelId="{9CFC43A0-1538-4F01-B153-54207A798CB5}" type="sibTrans" cxnId="{0AD0C3F7-CA00-4300-9DFC-F7D07BE279F7}">
      <dgm:prSet/>
      <dgm:spPr/>
      <dgm:t>
        <a:bodyPr/>
        <a:lstStyle/>
        <a:p>
          <a:endParaRPr lang="en-GB"/>
        </a:p>
      </dgm:t>
    </dgm:pt>
    <dgm:pt modelId="{4FDE57D6-9B06-49E4-9CF5-3FD388418DEA}">
      <dgm:prSet/>
      <dgm:spPr/>
      <dgm:t>
        <a:bodyPr/>
        <a:lstStyle/>
        <a:p>
          <a:r>
            <a:rPr lang="en-GB"/>
            <a:t>Make new friends</a:t>
          </a:r>
        </a:p>
      </dgm:t>
    </dgm:pt>
    <dgm:pt modelId="{33AA18F7-52D8-4B6D-82F9-B981A8600746}" type="parTrans" cxnId="{81775F0D-962F-46F4-8381-94CF2C3897BF}">
      <dgm:prSet/>
      <dgm:spPr/>
      <dgm:t>
        <a:bodyPr/>
        <a:lstStyle/>
        <a:p>
          <a:endParaRPr lang="en-GB"/>
        </a:p>
      </dgm:t>
    </dgm:pt>
    <dgm:pt modelId="{96B4DB94-DFA7-449C-8478-1E4490AA4A93}" type="sibTrans" cxnId="{81775F0D-962F-46F4-8381-94CF2C3897BF}">
      <dgm:prSet/>
      <dgm:spPr/>
      <dgm:t>
        <a:bodyPr/>
        <a:lstStyle/>
        <a:p>
          <a:endParaRPr lang="en-GB"/>
        </a:p>
      </dgm:t>
    </dgm:pt>
    <dgm:pt modelId="{6E7FC84D-AB7C-4DB5-A7C3-2C6CE6C2121C}">
      <dgm:prSet/>
      <dgm:spPr/>
      <dgm:t>
        <a:bodyPr/>
        <a:lstStyle/>
        <a:p>
          <a:r>
            <a:rPr lang="en-GB"/>
            <a:t>Make fun of Brexit?</a:t>
          </a:r>
        </a:p>
      </dgm:t>
    </dgm:pt>
    <dgm:pt modelId="{1E2B06D3-A2AF-4E2B-9EA4-54AE8CABA4C3}" type="parTrans" cxnId="{C2A2D52F-E840-4E81-A2A3-4C7622655C2A}">
      <dgm:prSet/>
      <dgm:spPr/>
      <dgm:t>
        <a:bodyPr/>
        <a:lstStyle/>
        <a:p>
          <a:endParaRPr lang="en-GB"/>
        </a:p>
      </dgm:t>
    </dgm:pt>
    <dgm:pt modelId="{3BEAA8BF-9C6A-4B7E-B7DD-B90482DDB8DA}" type="sibTrans" cxnId="{C2A2D52F-E840-4E81-A2A3-4C7622655C2A}">
      <dgm:prSet/>
      <dgm:spPr/>
      <dgm:t>
        <a:bodyPr/>
        <a:lstStyle/>
        <a:p>
          <a:endParaRPr lang="en-GB"/>
        </a:p>
      </dgm:t>
    </dgm:pt>
    <dgm:pt modelId="{A9C689F4-6459-4774-8C89-F94F6FAF65EB}">
      <dgm:prSet/>
      <dgm:spPr/>
      <dgm:t>
        <a:bodyPr/>
        <a:lstStyle/>
        <a:p>
          <a:r>
            <a:rPr lang="en-GB" b="1" dirty="0"/>
            <a:t>Have fun!</a:t>
          </a:r>
          <a:endParaRPr lang="en-GB" dirty="0"/>
        </a:p>
      </dgm:t>
    </dgm:pt>
    <dgm:pt modelId="{05016A17-B128-47BD-A17E-9CAB86C881F1}" type="parTrans" cxnId="{5968B061-37F0-4D11-B1B5-C7145065D902}">
      <dgm:prSet/>
      <dgm:spPr/>
      <dgm:t>
        <a:bodyPr/>
        <a:lstStyle/>
        <a:p>
          <a:endParaRPr lang="en-GB"/>
        </a:p>
      </dgm:t>
    </dgm:pt>
    <dgm:pt modelId="{788FB1D4-B219-4C22-9AE9-75487E306B00}" type="sibTrans" cxnId="{5968B061-37F0-4D11-B1B5-C7145065D902}">
      <dgm:prSet/>
      <dgm:spPr/>
      <dgm:t>
        <a:bodyPr/>
        <a:lstStyle/>
        <a:p>
          <a:endParaRPr lang="en-GB"/>
        </a:p>
      </dgm:t>
    </dgm:pt>
    <dgm:pt modelId="{0573CF26-32A9-47DD-B7D3-84659BF020FF}" type="pres">
      <dgm:prSet presAssocID="{F95D558F-08B0-49E9-862D-D69583D35EB0}" presName="linearFlow" presStyleCnt="0">
        <dgm:presLayoutVars>
          <dgm:dir/>
          <dgm:resizeHandles val="exact"/>
        </dgm:presLayoutVars>
      </dgm:prSet>
      <dgm:spPr/>
    </dgm:pt>
    <dgm:pt modelId="{E51E13CA-A602-4459-B5ED-A4A1FA4F0840}" type="pres">
      <dgm:prSet presAssocID="{D148EB4A-D981-4857-8B32-993C6744505D}" presName="composite" presStyleCnt="0"/>
      <dgm:spPr/>
    </dgm:pt>
    <dgm:pt modelId="{E5BF4778-CFE1-4771-A6A0-688D5E353D45}" type="pres">
      <dgm:prSet presAssocID="{D148EB4A-D981-4857-8B32-993C6744505D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A25CEFD4-A7D0-4156-9DAF-C9F843D3566E}" type="pres">
      <dgm:prSet presAssocID="{D148EB4A-D981-4857-8B32-993C6744505D}" presName="txShp" presStyleLbl="node1" presStyleIdx="0" presStyleCnt="5">
        <dgm:presLayoutVars>
          <dgm:bulletEnabled val="1"/>
        </dgm:presLayoutVars>
      </dgm:prSet>
      <dgm:spPr/>
    </dgm:pt>
    <dgm:pt modelId="{106D976B-D09E-4354-8839-DFE4669CA4EC}" type="pres">
      <dgm:prSet presAssocID="{EB47E40F-AC48-4DA1-ACB4-C6786CE0F4F0}" presName="spacing" presStyleCnt="0"/>
      <dgm:spPr/>
    </dgm:pt>
    <dgm:pt modelId="{D0F80F4E-DE37-4644-B316-652E00EED9E6}" type="pres">
      <dgm:prSet presAssocID="{A9737CC8-E61F-4F85-ABF9-269D28FC1C30}" presName="composite" presStyleCnt="0"/>
      <dgm:spPr/>
    </dgm:pt>
    <dgm:pt modelId="{3347FFF7-BF19-4187-813F-015316A4EB1C}" type="pres">
      <dgm:prSet presAssocID="{A9737CC8-E61F-4F85-ABF9-269D28FC1C30}" presName="imgShp" presStyleLbl="fgImgPlace1" presStyleIdx="1" presStyleCnt="5"/>
      <dgm:spPr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D3BC08C0-DEC5-4663-AAB5-BBD9E1683868}" type="pres">
      <dgm:prSet presAssocID="{A9737CC8-E61F-4F85-ABF9-269D28FC1C30}" presName="txShp" presStyleLbl="node1" presStyleIdx="1" presStyleCnt="5">
        <dgm:presLayoutVars>
          <dgm:bulletEnabled val="1"/>
        </dgm:presLayoutVars>
      </dgm:prSet>
      <dgm:spPr/>
    </dgm:pt>
    <dgm:pt modelId="{2634A228-2E37-4A70-9DBE-8820437C0ED6}" type="pres">
      <dgm:prSet presAssocID="{9CFC43A0-1538-4F01-B153-54207A798CB5}" presName="spacing" presStyleCnt="0"/>
      <dgm:spPr/>
    </dgm:pt>
    <dgm:pt modelId="{D09B4732-6115-48CB-9E83-B2F55AC951EC}" type="pres">
      <dgm:prSet presAssocID="{4FDE57D6-9B06-49E4-9CF5-3FD388418DEA}" presName="composite" presStyleCnt="0"/>
      <dgm:spPr/>
    </dgm:pt>
    <dgm:pt modelId="{283A54CD-C43F-4D7A-B67A-D845E63FDD13}" type="pres">
      <dgm:prSet presAssocID="{4FDE57D6-9B06-49E4-9CF5-3FD388418DEA}" presName="imgShp" presStyleLbl="fgImgPlace1" presStyleIdx="2" presStyleCnt="5"/>
      <dgm:spPr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55D65723-659E-4D20-B554-657FCDEEE3FE}" type="pres">
      <dgm:prSet presAssocID="{4FDE57D6-9B06-49E4-9CF5-3FD388418DEA}" presName="txShp" presStyleLbl="node1" presStyleIdx="2" presStyleCnt="5">
        <dgm:presLayoutVars>
          <dgm:bulletEnabled val="1"/>
        </dgm:presLayoutVars>
      </dgm:prSet>
      <dgm:spPr/>
    </dgm:pt>
    <dgm:pt modelId="{CCC8ACE9-C553-4151-BA96-22704ED310F5}" type="pres">
      <dgm:prSet presAssocID="{96B4DB94-DFA7-449C-8478-1E4490AA4A93}" presName="spacing" presStyleCnt="0"/>
      <dgm:spPr/>
    </dgm:pt>
    <dgm:pt modelId="{710CB311-FBAA-4D78-9444-5796BF2D1EA3}" type="pres">
      <dgm:prSet presAssocID="{6E7FC84D-AB7C-4DB5-A7C3-2C6CE6C2121C}" presName="composite" presStyleCnt="0"/>
      <dgm:spPr/>
    </dgm:pt>
    <dgm:pt modelId="{E67D6D4A-A62B-4076-9A49-0A294367A71D}" type="pres">
      <dgm:prSet presAssocID="{6E7FC84D-AB7C-4DB5-A7C3-2C6CE6C2121C}" presName="imgShp" presStyleLbl="fgImgPlace1" presStyleIdx="3" presStyleCnt="5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</dgm:spPr>
    </dgm:pt>
    <dgm:pt modelId="{8C1313C7-210D-4F4F-B098-90184ECC3E2C}" type="pres">
      <dgm:prSet presAssocID="{6E7FC84D-AB7C-4DB5-A7C3-2C6CE6C2121C}" presName="txShp" presStyleLbl="node1" presStyleIdx="3" presStyleCnt="5">
        <dgm:presLayoutVars>
          <dgm:bulletEnabled val="1"/>
        </dgm:presLayoutVars>
      </dgm:prSet>
      <dgm:spPr/>
    </dgm:pt>
    <dgm:pt modelId="{C4F4F650-C199-441B-8AAF-001B1D9785B1}" type="pres">
      <dgm:prSet presAssocID="{3BEAA8BF-9C6A-4B7E-B7DD-B90482DDB8DA}" presName="spacing" presStyleCnt="0"/>
      <dgm:spPr/>
    </dgm:pt>
    <dgm:pt modelId="{B4AFF562-70F9-4408-BB27-69CFF66AA4FB}" type="pres">
      <dgm:prSet presAssocID="{A9C689F4-6459-4774-8C89-F94F6FAF65EB}" presName="composite" presStyleCnt="0"/>
      <dgm:spPr/>
    </dgm:pt>
    <dgm:pt modelId="{9FC4EE29-87D5-46A5-8C35-0F1B18D00611}" type="pres">
      <dgm:prSet presAssocID="{A9C689F4-6459-4774-8C89-F94F6FAF65EB}" presName="imgShp" presStyleLbl="fgImgPlace1" presStyleIdx="4" presStyleCnt="5"/>
      <dgm:spPr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4F51FD5F-8C13-4068-8671-247C9B192B84}" type="pres">
      <dgm:prSet presAssocID="{A9C689F4-6459-4774-8C89-F94F6FAF65EB}" presName="txShp" presStyleLbl="node1" presStyleIdx="4" presStyleCnt="5">
        <dgm:presLayoutVars>
          <dgm:bulletEnabled val="1"/>
        </dgm:presLayoutVars>
      </dgm:prSet>
      <dgm:spPr/>
    </dgm:pt>
  </dgm:ptLst>
  <dgm:cxnLst>
    <dgm:cxn modelId="{81775F0D-962F-46F4-8381-94CF2C3897BF}" srcId="{F95D558F-08B0-49E9-862D-D69583D35EB0}" destId="{4FDE57D6-9B06-49E4-9CF5-3FD388418DEA}" srcOrd="2" destOrd="0" parTransId="{33AA18F7-52D8-4B6D-82F9-B981A8600746}" sibTransId="{96B4DB94-DFA7-449C-8478-1E4490AA4A93}"/>
    <dgm:cxn modelId="{C2A2D52F-E840-4E81-A2A3-4C7622655C2A}" srcId="{F95D558F-08B0-49E9-862D-D69583D35EB0}" destId="{6E7FC84D-AB7C-4DB5-A7C3-2C6CE6C2121C}" srcOrd="3" destOrd="0" parTransId="{1E2B06D3-A2AF-4E2B-9EA4-54AE8CABA4C3}" sibTransId="{3BEAA8BF-9C6A-4B7E-B7DD-B90482DDB8DA}"/>
    <dgm:cxn modelId="{5968B061-37F0-4D11-B1B5-C7145065D902}" srcId="{F95D558F-08B0-49E9-862D-D69583D35EB0}" destId="{A9C689F4-6459-4774-8C89-F94F6FAF65EB}" srcOrd="4" destOrd="0" parTransId="{05016A17-B128-47BD-A17E-9CAB86C881F1}" sibTransId="{788FB1D4-B219-4C22-9AE9-75487E306B00}"/>
    <dgm:cxn modelId="{6B995C53-BE05-4138-8D11-A9A7C2B6C4BA}" srcId="{F95D558F-08B0-49E9-862D-D69583D35EB0}" destId="{D148EB4A-D981-4857-8B32-993C6744505D}" srcOrd="0" destOrd="0" parTransId="{AB645E67-0023-4BF6-871F-AE2E50233456}" sibTransId="{EB47E40F-AC48-4DA1-ACB4-C6786CE0F4F0}"/>
    <dgm:cxn modelId="{F82BC381-F5A8-44ED-8EAB-5472711CE6B7}" type="presOf" srcId="{6E7FC84D-AB7C-4DB5-A7C3-2C6CE6C2121C}" destId="{8C1313C7-210D-4F4F-B098-90184ECC3E2C}" srcOrd="0" destOrd="0" presId="urn:microsoft.com/office/officeart/2005/8/layout/vList3"/>
    <dgm:cxn modelId="{2A108295-F616-4325-8BC1-1FB7D6F8A66C}" type="presOf" srcId="{F95D558F-08B0-49E9-862D-D69583D35EB0}" destId="{0573CF26-32A9-47DD-B7D3-84659BF020FF}" srcOrd="0" destOrd="0" presId="urn:microsoft.com/office/officeart/2005/8/layout/vList3"/>
    <dgm:cxn modelId="{4B2FDDA1-D43E-4F1D-92A3-09D8047B24CA}" type="presOf" srcId="{4FDE57D6-9B06-49E4-9CF5-3FD388418DEA}" destId="{55D65723-659E-4D20-B554-657FCDEEE3FE}" srcOrd="0" destOrd="0" presId="urn:microsoft.com/office/officeart/2005/8/layout/vList3"/>
    <dgm:cxn modelId="{BEE752D0-D494-47B9-A744-29FED2A3DF9D}" type="presOf" srcId="{A9737CC8-E61F-4F85-ABF9-269D28FC1C30}" destId="{D3BC08C0-DEC5-4663-AAB5-BBD9E1683868}" srcOrd="0" destOrd="0" presId="urn:microsoft.com/office/officeart/2005/8/layout/vList3"/>
    <dgm:cxn modelId="{6CC616F0-E454-496F-9A4D-92839FEBCEDB}" type="presOf" srcId="{D148EB4A-D981-4857-8B32-993C6744505D}" destId="{A25CEFD4-A7D0-4156-9DAF-C9F843D3566E}" srcOrd="0" destOrd="0" presId="urn:microsoft.com/office/officeart/2005/8/layout/vList3"/>
    <dgm:cxn modelId="{0AD0C3F7-CA00-4300-9DFC-F7D07BE279F7}" srcId="{F95D558F-08B0-49E9-862D-D69583D35EB0}" destId="{A9737CC8-E61F-4F85-ABF9-269D28FC1C30}" srcOrd="1" destOrd="0" parTransId="{A0A9B77F-CD30-4FDE-929B-0AAE3903985A}" sibTransId="{9CFC43A0-1538-4F01-B153-54207A798CB5}"/>
    <dgm:cxn modelId="{657BDFF7-1DB4-4EDE-84F3-C49C08A0B273}" type="presOf" srcId="{A9C689F4-6459-4774-8C89-F94F6FAF65EB}" destId="{4F51FD5F-8C13-4068-8671-247C9B192B84}" srcOrd="0" destOrd="0" presId="urn:microsoft.com/office/officeart/2005/8/layout/vList3"/>
    <dgm:cxn modelId="{2E2C0829-E45D-4C0F-BDDD-ECCEB5467DAA}" type="presParOf" srcId="{0573CF26-32A9-47DD-B7D3-84659BF020FF}" destId="{E51E13CA-A602-4459-B5ED-A4A1FA4F0840}" srcOrd="0" destOrd="0" presId="urn:microsoft.com/office/officeart/2005/8/layout/vList3"/>
    <dgm:cxn modelId="{548931D4-B3B5-4481-88A7-8CB43B1E7702}" type="presParOf" srcId="{E51E13CA-A602-4459-B5ED-A4A1FA4F0840}" destId="{E5BF4778-CFE1-4771-A6A0-688D5E353D45}" srcOrd="0" destOrd="0" presId="urn:microsoft.com/office/officeart/2005/8/layout/vList3"/>
    <dgm:cxn modelId="{CD22EFDB-E31E-4D68-93D8-82C966DD7D74}" type="presParOf" srcId="{E51E13CA-A602-4459-B5ED-A4A1FA4F0840}" destId="{A25CEFD4-A7D0-4156-9DAF-C9F843D3566E}" srcOrd="1" destOrd="0" presId="urn:microsoft.com/office/officeart/2005/8/layout/vList3"/>
    <dgm:cxn modelId="{D12525E1-3824-4326-A256-64F75A4A8212}" type="presParOf" srcId="{0573CF26-32A9-47DD-B7D3-84659BF020FF}" destId="{106D976B-D09E-4354-8839-DFE4669CA4EC}" srcOrd="1" destOrd="0" presId="urn:microsoft.com/office/officeart/2005/8/layout/vList3"/>
    <dgm:cxn modelId="{471225F8-21F8-49EA-8199-9E0CEE3AC53D}" type="presParOf" srcId="{0573CF26-32A9-47DD-B7D3-84659BF020FF}" destId="{D0F80F4E-DE37-4644-B316-652E00EED9E6}" srcOrd="2" destOrd="0" presId="urn:microsoft.com/office/officeart/2005/8/layout/vList3"/>
    <dgm:cxn modelId="{CCAD2EB0-500C-4DC9-B9BF-12F1925EF760}" type="presParOf" srcId="{D0F80F4E-DE37-4644-B316-652E00EED9E6}" destId="{3347FFF7-BF19-4187-813F-015316A4EB1C}" srcOrd="0" destOrd="0" presId="urn:microsoft.com/office/officeart/2005/8/layout/vList3"/>
    <dgm:cxn modelId="{6592BD92-3176-4F4C-82A6-531EBB772184}" type="presParOf" srcId="{D0F80F4E-DE37-4644-B316-652E00EED9E6}" destId="{D3BC08C0-DEC5-4663-AAB5-BBD9E1683868}" srcOrd="1" destOrd="0" presId="urn:microsoft.com/office/officeart/2005/8/layout/vList3"/>
    <dgm:cxn modelId="{F1277504-89D4-49C6-BBFD-63C0F08B41A4}" type="presParOf" srcId="{0573CF26-32A9-47DD-B7D3-84659BF020FF}" destId="{2634A228-2E37-4A70-9DBE-8820437C0ED6}" srcOrd="3" destOrd="0" presId="urn:microsoft.com/office/officeart/2005/8/layout/vList3"/>
    <dgm:cxn modelId="{CF035230-0983-42C5-9C9C-E9961413C529}" type="presParOf" srcId="{0573CF26-32A9-47DD-B7D3-84659BF020FF}" destId="{D09B4732-6115-48CB-9E83-B2F55AC951EC}" srcOrd="4" destOrd="0" presId="urn:microsoft.com/office/officeart/2005/8/layout/vList3"/>
    <dgm:cxn modelId="{C8DF7851-6D9B-4789-8794-B71392AA30F5}" type="presParOf" srcId="{D09B4732-6115-48CB-9E83-B2F55AC951EC}" destId="{283A54CD-C43F-4D7A-B67A-D845E63FDD13}" srcOrd="0" destOrd="0" presId="urn:microsoft.com/office/officeart/2005/8/layout/vList3"/>
    <dgm:cxn modelId="{8DED5155-F81B-4C8A-82A2-D2D7CBFBF8FE}" type="presParOf" srcId="{D09B4732-6115-48CB-9E83-B2F55AC951EC}" destId="{55D65723-659E-4D20-B554-657FCDEEE3FE}" srcOrd="1" destOrd="0" presId="urn:microsoft.com/office/officeart/2005/8/layout/vList3"/>
    <dgm:cxn modelId="{48B48C2B-6955-4D09-B38E-39C93F2C4A13}" type="presParOf" srcId="{0573CF26-32A9-47DD-B7D3-84659BF020FF}" destId="{CCC8ACE9-C553-4151-BA96-22704ED310F5}" srcOrd="5" destOrd="0" presId="urn:microsoft.com/office/officeart/2005/8/layout/vList3"/>
    <dgm:cxn modelId="{4824C781-2FC1-4BDC-A272-08F5665D40D8}" type="presParOf" srcId="{0573CF26-32A9-47DD-B7D3-84659BF020FF}" destId="{710CB311-FBAA-4D78-9444-5796BF2D1EA3}" srcOrd="6" destOrd="0" presId="urn:microsoft.com/office/officeart/2005/8/layout/vList3"/>
    <dgm:cxn modelId="{8D698F23-1086-45DF-9760-6FEC31FF821E}" type="presParOf" srcId="{710CB311-FBAA-4D78-9444-5796BF2D1EA3}" destId="{E67D6D4A-A62B-4076-9A49-0A294367A71D}" srcOrd="0" destOrd="0" presId="urn:microsoft.com/office/officeart/2005/8/layout/vList3"/>
    <dgm:cxn modelId="{283A9D30-7B66-4710-BDEF-AB96FD632ADB}" type="presParOf" srcId="{710CB311-FBAA-4D78-9444-5796BF2D1EA3}" destId="{8C1313C7-210D-4F4F-B098-90184ECC3E2C}" srcOrd="1" destOrd="0" presId="urn:microsoft.com/office/officeart/2005/8/layout/vList3"/>
    <dgm:cxn modelId="{1C81BE73-C076-470E-BDD0-9D8E23C4D1FF}" type="presParOf" srcId="{0573CF26-32A9-47DD-B7D3-84659BF020FF}" destId="{C4F4F650-C199-441B-8AAF-001B1D9785B1}" srcOrd="7" destOrd="0" presId="urn:microsoft.com/office/officeart/2005/8/layout/vList3"/>
    <dgm:cxn modelId="{53A70CB4-470B-4992-9EB8-70908BB0BF9E}" type="presParOf" srcId="{0573CF26-32A9-47DD-B7D3-84659BF020FF}" destId="{B4AFF562-70F9-4408-BB27-69CFF66AA4FB}" srcOrd="8" destOrd="0" presId="urn:microsoft.com/office/officeart/2005/8/layout/vList3"/>
    <dgm:cxn modelId="{9269CC35-F42D-412A-ACE2-92854090F47E}" type="presParOf" srcId="{B4AFF562-70F9-4408-BB27-69CFF66AA4FB}" destId="{9FC4EE29-87D5-46A5-8C35-0F1B18D00611}" srcOrd="0" destOrd="0" presId="urn:microsoft.com/office/officeart/2005/8/layout/vList3"/>
    <dgm:cxn modelId="{74813876-276F-4642-8A31-582007FF2503}" type="presParOf" srcId="{B4AFF562-70F9-4408-BB27-69CFF66AA4FB}" destId="{4F51FD5F-8C13-4068-8671-247C9B192B8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9B24AB-5169-48A4-8FDA-E9CA5DE9C1F3}" type="doc">
      <dgm:prSet loTypeId="urn:microsoft.com/office/officeart/2005/8/layout/lProcess3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0831D8E4-C92E-4118-8067-E118E65F65CF}">
      <dgm:prSet/>
      <dgm:spPr/>
      <dgm:t>
        <a:bodyPr/>
        <a:lstStyle/>
        <a:p>
          <a:r>
            <a:rPr lang="en-GB"/>
            <a:t>Morning</a:t>
          </a:r>
        </a:p>
      </dgm:t>
    </dgm:pt>
    <dgm:pt modelId="{B31E3895-FBF6-4135-9C38-AEB484D8432B}" type="parTrans" cxnId="{C9AD5724-862D-4761-BFB0-49E66029302B}">
      <dgm:prSet/>
      <dgm:spPr/>
      <dgm:t>
        <a:bodyPr/>
        <a:lstStyle/>
        <a:p>
          <a:endParaRPr lang="en-GB"/>
        </a:p>
      </dgm:t>
    </dgm:pt>
    <dgm:pt modelId="{E0E220C2-22DC-49EA-8015-E19BB1ED44E7}" type="sibTrans" cxnId="{C9AD5724-862D-4761-BFB0-49E66029302B}">
      <dgm:prSet/>
      <dgm:spPr/>
      <dgm:t>
        <a:bodyPr/>
        <a:lstStyle/>
        <a:p>
          <a:endParaRPr lang="en-GB"/>
        </a:p>
      </dgm:t>
    </dgm:pt>
    <dgm:pt modelId="{8234E84C-CC5D-4548-A3E1-A5A4BBA96ECD}">
      <dgm:prSet/>
      <dgm:spPr/>
      <dgm:t>
        <a:bodyPr/>
        <a:lstStyle/>
        <a:p>
          <a:r>
            <a:rPr lang="en-GB" dirty="0"/>
            <a:t>30 minutes</a:t>
          </a:r>
        </a:p>
        <a:p>
          <a:r>
            <a:rPr lang="en-GB" b="1" dirty="0" err="1"/>
            <a:t>f#</a:t>
          </a:r>
          <a:r>
            <a:rPr lang="en-GB" b="1" dirty="0"/>
            <a:t> intro</a:t>
          </a:r>
        </a:p>
      </dgm:t>
    </dgm:pt>
    <dgm:pt modelId="{F594837C-1AF8-4801-91E8-AEC3FF46B7A7}" type="parTrans" cxnId="{316750F1-CE78-4E96-8864-52E08878F4EF}">
      <dgm:prSet/>
      <dgm:spPr/>
      <dgm:t>
        <a:bodyPr/>
        <a:lstStyle/>
        <a:p>
          <a:endParaRPr lang="en-GB"/>
        </a:p>
      </dgm:t>
    </dgm:pt>
    <dgm:pt modelId="{B3082345-06EC-48EF-9C1B-5D6257EAFA6F}" type="sibTrans" cxnId="{316750F1-CE78-4E96-8864-52E08878F4EF}">
      <dgm:prSet/>
      <dgm:spPr/>
      <dgm:t>
        <a:bodyPr/>
        <a:lstStyle/>
        <a:p>
          <a:endParaRPr lang="en-GB"/>
        </a:p>
      </dgm:t>
    </dgm:pt>
    <dgm:pt modelId="{8340A388-6ED9-4A32-BDD1-5425FB13B530}">
      <dgm:prSet/>
      <dgm:spPr/>
      <dgm:t>
        <a:bodyPr/>
        <a:lstStyle/>
        <a:p>
          <a:r>
            <a:rPr lang="en-GB" dirty="0"/>
            <a:t>90 minutes</a:t>
          </a:r>
        </a:p>
        <a:p>
          <a:r>
            <a:rPr lang="en-GB" b="1" dirty="0"/>
            <a:t>digits recogniser</a:t>
          </a:r>
        </a:p>
      </dgm:t>
    </dgm:pt>
    <dgm:pt modelId="{E8ACC32F-8829-4673-BDC8-173A069F3A5C}" type="parTrans" cxnId="{E96CDAE9-280E-4DB5-9C68-56B126724A17}">
      <dgm:prSet/>
      <dgm:spPr/>
      <dgm:t>
        <a:bodyPr/>
        <a:lstStyle/>
        <a:p>
          <a:endParaRPr lang="en-GB"/>
        </a:p>
      </dgm:t>
    </dgm:pt>
    <dgm:pt modelId="{E6FEE278-3131-4359-A29A-C93ABE5E56BD}" type="sibTrans" cxnId="{E96CDAE9-280E-4DB5-9C68-56B126724A17}">
      <dgm:prSet/>
      <dgm:spPr/>
      <dgm:t>
        <a:bodyPr/>
        <a:lstStyle/>
        <a:p>
          <a:endParaRPr lang="en-GB"/>
        </a:p>
      </dgm:t>
    </dgm:pt>
    <dgm:pt modelId="{ED3A3057-3936-4EE2-8742-069663F07798}">
      <dgm:prSet/>
      <dgm:spPr/>
      <dgm:t>
        <a:bodyPr/>
        <a:lstStyle/>
        <a:p>
          <a:r>
            <a:rPr lang="en-GB"/>
            <a:t>Afternoon</a:t>
          </a:r>
        </a:p>
      </dgm:t>
    </dgm:pt>
    <dgm:pt modelId="{AB2BB1B4-8B0C-473D-9256-B790AE15427C}" type="parTrans" cxnId="{2A8C13FE-7334-42E8-997A-1290CB247BC7}">
      <dgm:prSet/>
      <dgm:spPr/>
      <dgm:t>
        <a:bodyPr/>
        <a:lstStyle/>
        <a:p>
          <a:endParaRPr lang="en-GB"/>
        </a:p>
      </dgm:t>
    </dgm:pt>
    <dgm:pt modelId="{D5692895-68FE-4CBE-86DE-F609CAA4555B}" type="sibTrans" cxnId="{2A8C13FE-7334-42E8-997A-1290CB247BC7}">
      <dgm:prSet/>
      <dgm:spPr/>
      <dgm:t>
        <a:bodyPr/>
        <a:lstStyle/>
        <a:p>
          <a:endParaRPr lang="en-GB"/>
        </a:p>
      </dgm:t>
    </dgm:pt>
    <dgm:pt modelId="{9E963CE1-7D21-459A-A575-4F8A83134260}">
      <dgm:prSet/>
      <dgm:spPr/>
      <dgm:t>
        <a:bodyPr/>
        <a:lstStyle/>
        <a:p>
          <a:r>
            <a:rPr lang="en-GB"/>
            <a:t>web programming</a:t>
          </a:r>
          <a:endParaRPr lang="en-GB" dirty="0"/>
        </a:p>
      </dgm:t>
    </dgm:pt>
    <dgm:pt modelId="{31F0CBB6-ED4A-4E2B-80F3-235DBAFC42CA}" type="parTrans" cxnId="{973E8347-1D1A-4E3B-AADA-DBF6CCF464FC}">
      <dgm:prSet/>
      <dgm:spPr/>
      <dgm:t>
        <a:bodyPr/>
        <a:lstStyle/>
        <a:p>
          <a:endParaRPr lang="en-GB"/>
        </a:p>
      </dgm:t>
    </dgm:pt>
    <dgm:pt modelId="{D02DD0D5-D563-4804-9447-36E6C0163635}" type="sibTrans" cxnId="{973E8347-1D1A-4E3B-AADA-DBF6CCF464FC}">
      <dgm:prSet/>
      <dgm:spPr/>
      <dgm:t>
        <a:bodyPr/>
        <a:lstStyle/>
        <a:p>
          <a:endParaRPr lang="en-GB"/>
        </a:p>
      </dgm:t>
    </dgm:pt>
    <dgm:pt modelId="{F564189C-C182-4DBA-AAAB-659F99631C64}">
      <dgm:prSet/>
      <dgm:spPr/>
      <dgm:t>
        <a:bodyPr/>
        <a:lstStyle/>
        <a:p>
          <a:r>
            <a:rPr lang="en-GB" b="1" dirty="0"/>
            <a:t>data mashup dojo</a:t>
          </a:r>
        </a:p>
      </dgm:t>
    </dgm:pt>
    <dgm:pt modelId="{6480516C-C224-4C96-9EA4-9DD0CEBDA06A}" type="parTrans" cxnId="{D9B0CAD0-0069-49E7-AC33-0CB144D134FC}">
      <dgm:prSet/>
      <dgm:spPr/>
    </dgm:pt>
    <dgm:pt modelId="{CBFA62F4-ACB8-4D42-A618-A3ABD17EAA1F}" type="sibTrans" cxnId="{D9B0CAD0-0069-49E7-AC33-0CB144D134FC}">
      <dgm:prSet/>
      <dgm:spPr/>
    </dgm:pt>
    <dgm:pt modelId="{E0F95121-D4C9-49BD-A167-2129FEEE1CEC}">
      <dgm:prSet/>
      <dgm:spPr/>
      <dgm:t>
        <a:bodyPr/>
        <a:lstStyle/>
        <a:p>
          <a:r>
            <a:rPr lang="en-GB" b="1" dirty="0"/>
            <a:t>safe stack intro</a:t>
          </a:r>
        </a:p>
      </dgm:t>
    </dgm:pt>
    <dgm:pt modelId="{D8EFC65C-055A-44DF-8BFC-A9CA0F962530}" type="sibTrans" cxnId="{2A500059-EAD0-4261-A355-BFB8ECA4B038}">
      <dgm:prSet/>
      <dgm:spPr/>
      <dgm:t>
        <a:bodyPr/>
        <a:lstStyle/>
        <a:p>
          <a:endParaRPr lang="en-GB"/>
        </a:p>
      </dgm:t>
    </dgm:pt>
    <dgm:pt modelId="{A918D04A-B69E-4C8B-B8D1-BD39D219ED14}" type="parTrans" cxnId="{2A500059-EAD0-4261-A355-BFB8ECA4B038}">
      <dgm:prSet/>
      <dgm:spPr/>
      <dgm:t>
        <a:bodyPr/>
        <a:lstStyle/>
        <a:p>
          <a:endParaRPr lang="en-GB"/>
        </a:p>
      </dgm:t>
    </dgm:pt>
    <dgm:pt modelId="{39BB96E4-A4F2-4761-B29E-E29F49A0BAFA}">
      <dgm:prSet/>
      <dgm:spPr/>
      <dgm:t>
        <a:bodyPr/>
        <a:lstStyle/>
        <a:p>
          <a:r>
            <a:rPr lang="en-GB" b="0" dirty="0"/>
            <a:t>guided lab</a:t>
          </a:r>
        </a:p>
      </dgm:t>
    </dgm:pt>
    <dgm:pt modelId="{84106A21-F5E8-4EE3-B54A-3D072E15982C}" type="parTrans" cxnId="{AE2A254D-D18F-410F-9578-6205F1094550}">
      <dgm:prSet/>
      <dgm:spPr/>
    </dgm:pt>
    <dgm:pt modelId="{D7D10712-D2E9-4898-8232-7CAEA8DDB10D}" type="sibTrans" cxnId="{AE2A254D-D18F-410F-9578-6205F1094550}">
      <dgm:prSet/>
      <dgm:spPr/>
    </dgm:pt>
    <dgm:pt modelId="{E298F965-348A-447C-AC0F-37CAC8FD6D17}" type="pres">
      <dgm:prSet presAssocID="{FA9B24AB-5169-48A4-8FDA-E9CA5DE9C1F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F5174C8-EEF4-4BC5-9319-AFE20F1D9C02}" type="pres">
      <dgm:prSet presAssocID="{0831D8E4-C92E-4118-8067-E118E65F65CF}" presName="horFlow" presStyleCnt="0"/>
      <dgm:spPr/>
    </dgm:pt>
    <dgm:pt modelId="{4B781B96-955C-4A71-A47C-1CC7D722987C}" type="pres">
      <dgm:prSet presAssocID="{0831D8E4-C92E-4118-8067-E118E65F65CF}" presName="bigChev" presStyleLbl="node1" presStyleIdx="0" presStyleCnt="2"/>
      <dgm:spPr/>
    </dgm:pt>
    <dgm:pt modelId="{4778A4DB-F7CB-476B-BD1D-59F885F4851E}" type="pres">
      <dgm:prSet presAssocID="{F594837C-1AF8-4801-91E8-AEC3FF46B7A7}" presName="parTrans" presStyleCnt="0"/>
      <dgm:spPr/>
    </dgm:pt>
    <dgm:pt modelId="{B5A687E7-37CE-449F-809F-76ABC0F7A425}" type="pres">
      <dgm:prSet presAssocID="{8234E84C-CC5D-4548-A3E1-A5A4BBA96ECD}" presName="node" presStyleLbl="alignAccFollowNode1" presStyleIdx="0" presStyleCnt="4">
        <dgm:presLayoutVars>
          <dgm:bulletEnabled val="1"/>
        </dgm:presLayoutVars>
      </dgm:prSet>
      <dgm:spPr/>
    </dgm:pt>
    <dgm:pt modelId="{BA44BA42-5A82-4F29-B001-9179594A14B4}" type="pres">
      <dgm:prSet presAssocID="{B3082345-06EC-48EF-9C1B-5D6257EAFA6F}" presName="sibTrans" presStyleCnt="0"/>
      <dgm:spPr/>
    </dgm:pt>
    <dgm:pt modelId="{7AEF1FC3-15C9-46B3-A6B5-36ECA3860A91}" type="pres">
      <dgm:prSet presAssocID="{8340A388-6ED9-4A32-BDD1-5425FB13B530}" presName="node" presStyleLbl="alignAccFollowNode1" presStyleIdx="1" presStyleCnt="4">
        <dgm:presLayoutVars>
          <dgm:bulletEnabled val="1"/>
        </dgm:presLayoutVars>
      </dgm:prSet>
      <dgm:spPr/>
    </dgm:pt>
    <dgm:pt modelId="{A8B3A7E8-CBC3-4877-B51B-11197C5B798D}" type="pres">
      <dgm:prSet presAssocID="{0831D8E4-C92E-4118-8067-E118E65F65CF}" presName="vSp" presStyleCnt="0"/>
      <dgm:spPr/>
    </dgm:pt>
    <dgm:pt modelId="{04301683-A366-4E53-AAA5-B5F7D50D4E4A}" type="pres">
      <dgm:prSet presAssocID="{ED3A3057-3936-4EE2-8742-069663F07798}" presName="horFlow" presStyleCnt="0"/>
      <dgm:spPr/>
    </dgm:pt>
    <dgm:pt modelId="{5FB6E390-0937-49FB-A960-B16FA0C206EB}" type="pres">
      <dgm:prSet presAssocID="{ED3A3057-3936-4EE2-8742-069663F07798}" presName="bigChev" presStyleLbl="node1" presStyleIdx="1" presStyleCnt="2"/>
      <dgm:spPr/>
    </dgm:pt>
    <dgm:pt modelId="{4CC87299-CFCD-4684-9708-D685942F539A}" type="pres">
      <dgm:prSet presAssocID="{31F0CBB6-ED4A-4E2B-80F3-235DBAFC42CA}" presName="parTrans" presStyleCnt="0"/>
      <dgm:spPr/>
    </dgm:pt>
    <dgm:pt modelId="{23A5F12C-2235-4AD7-8FD4-4D8E1FED4596}" type="pres">
      <dgm:prSet presAssocID="{9E963CE1-7D21-459A-A575-4F8A83134260}" presName="node" presStyleLbl="alignAccFollowNode1" presStyleIdx="2" presStyleCnt="4">
        <dgm:presLayoutVars>
          <dgm:bulletEnabled val="1"/>
        </dgm:presLayoutVars>
      </dgm:prSet>
      <dgm:spPr/>
    </dgm:pt>
    <dgm:pt modelId="{1F61D785-1668-45B8-8A5E-A31F994EDAFF}" type="pres">
      <dgm:prSet presAssocID="{D02DD0D5-D563-4804-9447-36E6C0163635}" presName="sibTrans" presStyleCnt="0"/>
      <dgm:spPr/>
    </dgm:pt>
    <dgm:pt modelId="{0FAD08F1-C575-41F8-B50B-3BA7B0769B09}" type="pres">
      <dgm:prSet presAssocID="{39BB96E4-A4F2-4761-B29E-E29F49A0BAF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5F6CF50D-0152-482F-8BE7-A2358C2FBA61}" type="presOf" srcId="{9E963CE1-7D21-459A-A575-4F8A83134260}" destId="{23A5F12C-2235-4AD7-8FD4-4D8E1FED4596}" srcOrd="0" destOrd="0" presId="urn:microsoft.com/office/officeart/2005/8/layout/lProcess3"/>
    <dgm:cxn modelId="{C9AD5724-862D-4761-BFB0-49E66029302B}" srcId="{FA9B24AB-5169-48A4-8FDA-E9CA5DE9C1F3}" destId="{0831D8E4-C92E-4118-8067-E118E65F65CF}" srcOrd="0" destOrd="0" parTransId="{B31E3895-FBF6-4135-9C38-AEB484D8432B}" sibTransId="{E0E220C2-22DC-49EA-8015-E19BB1ED44E7}"/>
    <dgm:cxn modelId="{A7625D5E-037D-49B8-99D0-DA679B4EE7E3}" type="presOf" srcId="{8234E84C-CC5D-4548-A3E1-A5A4BBA96ECD}" destId="{B5A687E7-37CE-449F-809F-76ABC0F7A425}" srcOrd="0" destOrd="0" presId="urn:microsoft.com/office/officeart/2005/8/layout/lProcess3"/>
    <dgm:cxn modelId="{973E8347-1D1A-4E3B-AADA-DBF6CCF464FC}" srcId="{ED3A3057-3936-4EE2-8742-069663F07798}" destId="{9E963CE1-7D21-459A-A575-4F8A83134260}" srcOrd="0" destOrd="0" parTransId="{31F0CBB6-ED4A-4E2B-80F3-235DBAFC42CA}" sibTransId="{D02DD0D5-D563-4804-9447-36E6C0163635}"/>
    <dgm:cxn modelId="{AE2A254D-D18F-410F-9578-6205F1094550}" srcId="{ED3A3057-3936-4EE2-8742-069663F07798}" destId="{39BB96E4-A4F2-4761-B29E-E29F49A0BAFA}" srcOrd="1" destOrd="0" parTransId="{84106A21-F5E8-4EE3-B54A-3D072E15982C}" sibTransId="{D7D10712-D2E9-4898-8232-7CAEA8DDB10D}"/>
    <dgm:cxn modelId="{2A500059-EAD0-4261-A355-BFB8ECA4B038}" srcId="{9E963CE1-7D21-459A-A575-4F8A83134260}" destId="{E0F95121-D4C9-49BD-A167-2129FEEE1CEC}" srcOrd="0" destOrd="0" parTransId="{A918D04A-B69E-4C8B-B8D1-BD39D219ED14}" sibTransId="{D8EFC65C-055A-44DF-8BFC-A9CA0F962530}"/>
    <dgm:cxn modelId="{C7A21E59-E9A1-4488-9828-4DC32BC300D0}" type="presOf" srcId="{39BB96E4-A4F2-4761-B29E-E29F49A0BAFA}" destId="{0FAD08F1-C575-41F8-B50B-3BA7B0769B09}" srcOrd="0" destOrd="0" presId="urn:microsoft.com/office/officeart/2005/8/layout/lProcess3"/>
    <dgm:cxn modelId="{405C038B-EC53-4CC4-8345-5735B4A7A720}" type="presOf" srcId="{0831D8E4-C92E-4118-8067-E118E65F65CF}" destId="{4B781B96-955C-4A71-A47C-1CC7D722987C}" srcOrd="0" destOrd="0" presId="urn:microsoft.com/office/officeart/2005/8/layout/lProcess3"/>
    <dgm:cxn modelId="{CB23E0BE-96A3-4047-9698-B0D2B731315D}" type="presOf" srcId="{8340A388-6ED9-4A32-BDD1-5425FB13B530}" destId="{7AEF1FC3-15C9-46B3-A6B5-36ECA3860A91}" srcOrd="0" destOrd="0" presId="urn:microsoft.com/office/officeart/2005/8/layout/lProcess3"/>
    <dgm:cxn modelId="{3D912FCB-FC71-410A-A462-D7DEE43D8A42}" type="presOf" srcId="{E0F95121-D4C9-49BD-A167-2129FEEE1CEC}" destId="{23A5F12C-2235-4AD7-8FD4-4D8E1FED4596}" srcOrd="0" destOrd="1" presId="urn:microsoft.com/office/officeart/2005/8/layout/lProcess3"/>
    <dgm:cxn modelId="{D9B0CAD0-0069-49E7-AC33-0CB144D134FC}" srcId="{39BB96E4-A4F2-4761-B29E-E29F49A0BAFA}" destId="{F564189C-C182-4DBA-AAAB-659F99631C64}" srcOrd="0" destOrd="0" parTransId="{6480516C-C224-4C96-9EA4-9DD0CEBDA06A}" sibTransId="{CBFA62F4-ACB8-4D42-A618-A3ABD17EAA1F}"/>
    <dgm:cxn modelId="{0FEFB6E2-039F-4E71-847B-B95FE4AA05F0}" type="presOf" srcId="{FA9B24AB-5169-48A4-8FDA-E9CA5DE9C1F3}" destId="{E298F965-348A-447C-AC0F-37CAC8FD6D17}" srcOrd="0" destOrd="0" presId="urn:microsoft.com/office/officeart/2005/8/layout/lProcess3"/>
    <dgm:cxn modelId="{E96CDAE9-280E-4DB5-9C68-56B126724A17}" srcId="{0831D8E4-C92E-4118-8067-E118E65F65CF}" destId="{8340A388-6ED9-4A32-BDD1-5425FB13B530}" srcOrd="1" destOrd="0" parTransId="{E8ACC32F-8829-4673-BDC8-173A069F3A5C}" sibTransId="{E6FEE278-3131-4359-A29A-C93ABE5E56BD}"/>
    <dgm:cxn modelId="{316750F1-CE78-4E96-8864-52E08878F4EF}" srcId="{0831D8E4-C92E-4118-8067-E118E65F65CF}" destId="{8234E84C-CC5D-4548-A3E1-A5A4BBA96ECD}" srcOrd="0" destOrd="0" parTransId="{F594837C-1AF8-4801-91E8-AEC3FF46B7A7}" sibTransId="{B3082345-06EC-48EF-9C1B-5D6257EAFA6F}"/>
    <dgm:cxn modelId="{46987DF3-3F6C-465F-8BC7-6ED8A81D71A9}" type="presOf" srcId="{ED3A3057-3936-4EE2-8742-069663F07798}" destId="{5FB6E390-0937-49FB-A960-B16FA0C206EB}" srcOrd="0" destOrd="0" presId="urn:microsoft.com/office/officeart/2005/8/layout/lProcess3"/>
    <dgm:cxn modelId="{2A8C13FE-7334-42E8-997A-1290CB247BC7}" srcId="{FA9B24AB-5169-48A4-8FDA-E9CA5DE9C1F3}" destId="{ED3A3057-3936-4EE2-8742-069663F07798}" srcOrd="1" destOrd="0" parTransId="{AB2BB1B4-8B0C-473D-9256-B790AE15427C}" sibTransId="{D5692895-68FE-4CBE-86DE-F609CAA4555B}"/>
    <dgm:cxn modelId="{4DA968FE-F7F6-4FFF-8625-A806E88C9405}" type="presOf" srcId="{F564189C-C182-4DBA-AAAB-659F99631C64}" destId="{0FAD08F1-C575-41F8-B50B-3BA7B0769B09}" srcOrd="0" destOrd="1" presId="urn:microsoft.com/office/officeart/2005/8/layout/lProcess3"/>
    <dgm:cxn modelId="{E6EC54CB-046C-4CBD-B8A4-6EFD61A89E74}" type="presParOf" srcId="{E298F965-348A-447C-AC0F-37CAC8FD6D17}" destId="{FF5174C8-EEF4-4BC5-9319-AFE20F1D9C02}" srcOrd="0" destOrd="0" presId="urn:microsoft.com/office/officeart/2005/8/layout/lProcess3"/>
    <dgm:cxn modelId="{2C00EF26-7E5F-4BB3-B930-DDB68632F414}" type="presParOf" srcId="{FF5174C8-EEF4-4BC5-9319-AFE20F1D9C02}" destId="{4B781B96-955C-4A71-A47C-1CC7D722987C}" srcOrd="0" destOrd="0" presId="urn:microsoft.com/office/officeart/2005/8/layout/lProcess3"/>
    <dgm:cxn modelId="{E1790080-58B9-4632-B4EA-B929A727B9EB}" type="presParOf" srcId="{FF5174C8-EEF4-4BC5-9319-AFE20F1D9C02}" destId="{4778A4DB-F7CB-476B-BD1D-59F885F4851E}" srcOrd="1" destOrd="0" presId="urn:microsoft.com/office/officeart/2005/8/layout/lProcess3"/>
    <dgm:cxn modelId="{1B4B1019-4F85-476A-8E10-E8A12F097C52}" type="presParOf" srcId="{FF5174C8-EEF4-4BC5-9319-AFE20F1D9C02}" destId="{B5A687E7-37CE-449F-809F-76ABC0F7A425}" srcOrd="2" destOrd="0" presId="urn:microsoft.com/office/officeart/2005/8/layout/lProcess3"/>
    <dgm:cxn modelId="{7F52EB5D-F22E-496D-BE4E-8994EFA1EFB3}" type="presParOf" srcId="{FF5174C8-EEF4-4BC5-9319-AFE20F1D9C02}" destId="{BA44BA42-5A82-4F29-B001-9179594A14B4}" srcOrd="3" destOrd="0" presId="urn:microsoft.com/office/officeart/2005/8/layout/lProcess3"/>
    <dgm:cxn modelId="{6F2DD380-FA27-4356-A65C-8B1ECF6F018D}" type="presParOf" srcId="{FF5174C8-EEF4-4BC5-9319-AFE20F1D9C02}" destId="{7AEF1FC3-15C9-46B3-A6B5-36ECA3860A91}" srcOrd="4" destOrd="0" presId="urn:microsoft.com/office/officeart/2005/8/layout/lProcess3"/>
    <dgm:cxn modelId="{BCE4AAD0-8DBF-4BE4-9D68-F0F4E9CC43D7}" type="presParOf" srcId="{E298F965-348A-447C-AC0F-37CAC8FD6D17}" destId="{A8B3A7E8-CBC3-4877-B51B-11197C5B798D}" srcOrd="1" destOrd="0" presId="urn:microsoft.com/office/officeart/2005/8/layout/lProcess3"/>
    <dgm:cxn modelId="{85730285-2419-4AD7-AABC-FBC3F9F9D837}" type="presParOf" srcId="{E298F965-348A-447C-AC0F-37CAC8FD6D17}" destId="{04301683-A366-4E53-AAA5-B5F7D50D4E4A}" srcOrd="2" destOrd="0" presId="urn:microsoft.com/office/officeart/2005/8/layout/lProcess3"/>
    <dgm:cxn modelId="{599422C0-7788-4D44-B9F3-D62D902667C8}" type="presParOf" srcId="{04301683-A366-4E53-AAA5-B5F7D50D4E4A}" destId="{5FB6E390-0937-49FB-A960-B16FA0C206EB}" srcOrd="0" destOrd="0" presId="urn:microsoft.com/office/officeart/2005/8/layout/lProcess3"/>
    <dgm:cxn modelId="{DD587D9B-AC16-49AF-9784-3B84D380F9F1}" type="presParOf" srcId="{04301683-A366-4E53-AAA5-B5F7D50D4E4A}" destId="{4CC87299-CFCD-4684-9708-D685942F539A}" srcOrd="1" destOrd="0" presId="urn:microsoft.com/office/officeart/2005/8/layout/lProcess3"/>
    <dgm:cxn modelId="{3452E251-BEFA-47F3-8AE0-528252937AB9}" type="presParOf" srcId="{04301683-A366-4E53-AAA5-B5F7D50D4E4A}" destId="{23A5F12C-2235-4AD7-8FD4-4D8E1FED4596}" srcOrd="2" destOrd="0" presId="urn:microsoft.com/office/officeart/2005/8/layout/lProcess3"/>
    <dgm:cxn modelId="{598EC6EB-4598-420D-8344-455056F5F7A3}" type="presParOf" srcId="{04301683-A366-4E53-AAA5-B5F7D50D4E4A}" destId="{1F61D785-1668-45B8-8A5E-A31F994EDAFF}" srcOrd="3" destOrd="0" presId="urn:microsoft.com/office/officeart/2005/8/layout/lProcess3"/>
    <dgm:cxn modelId="{C9E1894D-14A9-4459-B4DA-0CCFF10F9F22}" type="presParOf" srcId="{04301683-A366-4E53-AAA5-B5F7D50D4E4A}" destId="{0FAD08F1-C575-41F8-B50B-3BA7B0769B09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253B6F-9F60-45C4-9C3F-E4662A2B0CC7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77700E13-1465-4EF8-8C44-37E18BA6DE89}">
      <dgm:prSet/>
      <dgm:spPr/>
      <dgm:t>
        <a:bodyPr/>
        <a:lstStyle/>
        <a:p>
          <a:r>
            <a:rPr lang="en-GB"/>
            <a:t>Code Editor</a:t>
          </a:r>
        </a:p>
      </dgm:t>
    </dgm:pt>
    <dgm:pt modelId="{EA926702-AAC6-47F6-AAAA-52BAC13EB7E9}" type="parTrans" cxnId="{0812FD81-D78D-453E-8543-664A47364851}">
      <dgm:prSet/>
      <dgm:spPr/>
      <dgm:t>
        <a:bodyPr/>
        <a:lstStyle/>
        <a:p>
          <a:endParaRPr lang="en-GB"/>
        </a:p>
      </dgm:t>
    </dgm:pt>
    <dgm:pt modelId="{2493FCC7-BBC2-4766-9271-8090C03389F7}" type="sibTrans" cxnId="{0812FD81-D78D-453E-8543-664A47364851}">
      <dgm:prSet/>
      <dgm:spPr/>
      <dgm:t>
        <a:bodyPr/>
        <a:lstStyle/>
        <a:p>
          <a:endParaRPr lang="en-GB"/>
        </a:p>
      </dgm:t>
    </dgm:pt>
    <dgm:pt modelId="{ECE846B8-8869-4818-9D14-80C67BCBB4BA}">
      <dgm:prSet/>
      <dgm:spPr/>
      <dgm:t>
        <a:bodyPr/>
        <a:lstStyle/>
        <a:p>
          <a:r>
            <a:rPr lang="en-GB" b="1" dirty="0"/>
            <a:t>Visual Studio Code </a:t>
          </a:r>
          <a:r>
            <a:rPr lang="en-GB" dirty="0"/>
            <a:t>(recommended!) w/ </a:t>
          </a:r>
          <a:r>
            <a:rPr lang="en-GB" dirty="0" err="1"/>
            <a:t>Ionide</a:t>
          </a:r>
          <a:endParaRPr lang="en-GB" dirty="0"/>
        </a:p>
      </dgm:t>
    </dgm:pt>
    <dgm:pt modelId="{E11048D6-C661-411A-ABD8-DC1BCFD29876}" type="parTrans" cxnId="{B771B834-A157-423B-BD8F-961820F55AB4}">
      <dgm:prSet/>
      <dgm:spPr/>
      <dgm:t>
        <a:bodyPr/>
        <a:lstStyle/>
        <a:p>
          <a:endParaRPr lang="en-GB"/>
        </a:p>
      </dgm:t>
    </dgm:pt>
    <dgm:pt modelId="{DC599412-35EE-42CB-B2B8-837735306B68}" type="sibTrans" cxnId="{B771B834-A157-423B-BD8F-961820F55AB4}">
      <dgm:prSet/>
      <dgm:spPr/>
      <dgm:t>
        <a:bodyPr/>
        <a:lstStyle/>
        <a:p>
          <a:endParaRPr lang="en-GB"/>
        </a:p>
      </dgm:t>
    </dgm:pt>
    <dgm:pt modelId="{B40FCACE-AFE0-4C39-A267-D64425AB847D}">
      <dgm:prSet/>
      <dgm:spPr/>
      <dgm:t>
        <a:bodyPr/>
        <a:lstStyle/>
        <a:p>
          <a:r>
            <a:rPr lang="en-GB" b="1" dirty="0"/>
            <a:t>Visual Studio</a:t>
          </a:r>
          <a:r>
            <a:rPr lang="en-GB" dirty="0"/>
            <a:t> 2017 / 2019</a:t>
          </a:r>
        </a:p>
      </dgm:t>
    </dgm:pt>
    <dgm:pt modelId="{FC194DF3-DE33-49F7-8700-BD8A5FC1B924}" type="parTrans" cxnId="{1D71AABA-C957-4EE7-8288-239E26505A6A}">
      <dgm:prSet/>
      <dgm:spPr/>
      <dgm:t>
        <a:bodyPr/>
        <a:lstStyle/>
        <a:p>
          <a:endParaRPr lang="en-GB"/>
        </a:p>
      </dgm:t>
    </dgm:pt>
    <dgm:pt modelId="{F004FF1E-0D94-465C-881E-9AED9E6B83E4}" type="sibTrans" cxnId="{1D71AABA-C957-4EE7-8288-239E26505A6A}">
      <dgm:prSet/>
      <dgm:spPr/>
      <dgm:t>
        <a:bodyPr/>
        <a:lstStyle/>
        <a:p>
          <a:endParaRPr lang="en-GB"/>
        </a:p>
      </dgm:t>
    </dgm:pt>
    <dgm:pt modelId="{8EDCB7CF-09A0-4DD6-9351-C7C6CA30B9EA}">
      <dgm:prSet/>
      <dgm:spPr/>
      <dgm:t>
        <a:bodyPr/>
        <a:lstStyle/>
        <a:p>
          <a:r>
            <a:rPr lang="en-GB" b="1" dirty="0"/>
            <a:t>JetBrains Rider</a:t>
          </a:r>
        </a:p>
      </dgm:t>
    </dgm:pt>
    <dgm:pt modelId="{5386D3CE-86D0-492B-8A44-7A8167006A38}" type="parTrans" cxnId="{EEC3E8AD-D686-43D2-8FD4-3EDD3105DD96}">
      <dgm:prSet/>
      <dgm:spPr/>
      <dgm:t>
        <a:bodyPr/>
        <a:lstStyle/>
        <a:p>
          <a:endParaRPr lang="en-GB"/>
        </a:p>
      </dgm:t>
    </dgm:pt>
    <dgm:pt modelId="{974D9EC1-1AB4-4127-A00A-64EC2719010F}" type="sibTrans" cxnId="{EEC3E8AD-D686-43D2-8FD4-3EDD3105DD96}">
      <dgm:prSet/>
      <dgm:spPr/>
      <dgm:t>
        <a:bodyPr/>
        <a:lstStyle/>
        <a:p>
          <a:endParaRPr lang="en-GB"/>
        </a:p>
      </dgm:t>
    </dgm:pt>
    <dgm:pt modelId="{DE34DF7A-0E91-446A-AEAB-2047171BDFFC}">
      <dgm:prSet/>
      <dgm:spPr/>
      <dgm:t>
        <a:bodyPr/>
        <a:lstStyle/>
        <a:p>
          <a:r>
            <a:rPr lang="en-GB" dirty="0"/>
            <a:t>.NET Core SDK</a:t>
          </a:r>
        </a:p>
      </dgm:t>
    </dgm:pt>
    <dgm:pt modelId="{32A55AD8-8479-4127-9B7F-85A408A1F089}" type="parTrans" cxnId="{8746D50E-8092-4520-B1B5-4E9615C94702}">
      <dgm:prSet/>
      <dgm:spPr/>
      <dgm:t>
        <a:bodyPr/>
        <a:lstStyle/>
        <a:p>
          <a:endParaRPr lang="en-GB"/>
        </a:p>
      </dgm:t>
    </dgm:pt>
    <dgm:pt modelId="{948CEAF6-C9DE-4223-9411-5FAFCF5E8076}" type="sibTrans" cxnId="{8746D50E-8092-4520-B1B5-4E9615C94702}">
      <dgm:prSet/>
      <dgm:spPr/>
      <dgm:t>
        <a:bodyPr/>
        <a:lstStyle/>
        <a:p>
          <a:endParaRPr lang="en-GB"/>
        </a:p>
      </dgm:t>
    </dgm:pt>
    <dgm:pt modelId="{0C8EC043-CB00-47B2-9857-45196C0E1B3A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1"/>
            </a:rPr>
            <a:t>https://dotnet.microsoft.com/download</a:t>
          </a:r>
          <a:endParaRPr lang="en-GB" dirty="0"/>
        </a:p>
      </dgm:t>
    </dgm:pt>
    <dgm:pt modelId="{E4869A34-A92D-4EFD-9A11-BA3BA3DA8D8C}" type="parTrans" cxnId="{7F70BEA2-F8DC-4934-90ED-5B46F820CEE2}">
      <dgm:prSet/>
      <dgm:spPr/>
      <dgm:t>
        <a:bodyPr/>
        <a:lstStyle/>
        <a:p>
          <a:endParaRPr lang="en-GB"/>
        </a:p>
      </dgm:t>
    </dgm:pt>
    <dgm:pt modelId="{C4B5F828-C2F0-473C-8E0E-BBC22F4FB96D}" type="sibTrans" cxnId="{7F70BEA2-F8DC-4934-90ED-5B46F820CEE2}">
      <dgm:prSet/>
      <dgm:spPr/>
      <dgm:t>
        <a:bodyPr/>
        <a:lstStyle/>
        <a:p>
          <a:endParaRPr lang="en-GB"/>
        </a:p>
      </dgm:t>
    </dgm:pt>
    <dgm:pt modelId="{AB6ADB99-D655-4468-A961-D04231F322EE}" type="pres">
      <dgm:prSet presAssocID="{78253B6F-9F60-45C4-9C3F-E4662A2B0CC7}" presName="linear" presStyleCnt="0">
        <dgm:presLayoutVars>
          <dgm:dir/>
          <dgm:animLvl val="lvl"/>
          <dgm:resizeHandles val="exact"/>
        </dgm:presLayoutVars>
      </dgm:prSet>
      <dgm:spPr/>
    </dgm:pt>
    <dgm:pt modelId="{16293DB0-8B6C-421A-B128-8514F5CFCE85}" type="pres">
      <dgm:prSet presAssocID="{77700E13-1465-4EF8-8C44-37E18BA6DE89}" presName="parentLin" presStyleCnt="0"/>
      <dgm:spPr/>
    </dgm:pt>
    <dgm:pt modelId="{1AC2601F-E513-41CA-8910-390ACAB3DC96}" type="pres">
      <dgm:prSet presAssocID="{77700E13-1465-4EF8-8C44-37E18BA6DE89}" presName="parentLeftMargin" presStyleLbl="node1" presStyleIdx="0" presStyleCnt="2"/>
      <dgm:spPr/>
    </dgm:pt>
    <dgm:pt modelId="{ED7BB745-FEB5-4E9D-8854-023430295A63}" type="pres">
      <dgm:prSet presAssocID="{77700E13-1465-4EF8-8C44-37E18BA6DE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BA174FD-BE72-41A6-925F-D2EE4D6D62D4}" type="pres">
      <dgm:prSet presAssocID="{77700E13-1465-4EF8-8C44-37E18BA6DE89}" presName="negativeSpace" presStyleCnt="0"/>
      <dgm:spPr/>
    </dgm:pt>
    <dgm:pt modelId="{ACCFBD65-66CE-45C9-9C04-6C7541B3049F}" type="pres">
      <dgm:prSet presAssocID="{77700E13-1465-4EF8-8C44-37E18BA6DE89}" presName="childText" presStyleLbl="conFgAcc1" presStyleIdx="0" presStyleCnt="2">
        <dgm:presLayoutVars>
          <dgm:bulletEnabled val="1"/>
        </dgm:presLayoutVars>
      </dgm:prSet>
      <dgm:spPr/>
    </dgm:pt>
    <dgm:pt modelId="{8F685CDB-D06D-4C8D-9EAA-EFF11D07EB31}" type="pres">
      <dgm:prSet presAssocID="{2493FCC7-BBC2-4766-9271-8090C03389F7}" presName="spaceBetweenRectangles" presStyleCnt="0"/>
      <dgm:spPr/>
    </dgm:pt>
    <dgm:pt modelId="{F5EE349E-C3A9-4446-AF06-B270BC3AF31E}" type="pres">
      <dgm:prSet presAssocID="{DE34DF7A-0E91-446A-AEAB-2047171BDFFC}" presName="parentLin" presStyleCnt="0"/>
      <dgm:spPr/>
    </dgm:pt>
    <dgm:pt modelId="{F3B625C8-C8DB-4C01-B1AC-1686AAFDAD14}" type="pres">
      <dgm:prSet presAssocID="{DE34DF7A-0E91-446A-AEAB-2047171BDFFC}" presName="parentLeftMargin" presStyleLbl="node1" presStyleIdx="0" presStyleCnt="2"/>
      <dgm:spPr/>
    </dgm:pt>
    <dgm:pt modelId="{7CB066B8-9A11-42F1-8BC4-E1B3D696AE85}" type="pres">
      <dgm:prSet presAssocID="{DE34DF7A-0E91-446A-AEAB-2047171BDFF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9AB4D1F-2A3A-498F-AAA4-FF4AA15D81EB}" type="pres">
      <dgm:prSet presAssocID="{DE34DF7A-0E91-446A-AEAB-2047171BDFFC}" presName="negativeSpace" presStyleCnt="0"/>
      <dgm:spPr/>
    </dgm:pt>
    <dgm:pt modelId="{BE51103E-0A12-4F05-9296-46D13804248B}" type="pres">
      <dgm:prSet presAssocID="{DE34DF7A-0E91-446A-AEAB-2047171BDFF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5FE9003-EA9E-4932-BFEC-0200F3F21C3E}" type="presOf" srcId="{DE34DF7A-0E91-446A-AEAB-2047171BDFFC}" destId="{F3B625C8-C8DB-4C01-B1AC-1686AAFDAD14}" srcOrd="0" destOrd="0" presId="urn:microsoft.com/office/officeart/2005/8/layout/list1"/>
    <dgm:cxn modelId="{8746D50E-8092-4520-B1B5-4E9615C94702}" srcId="{78253B6F-9F60-45C4-9C3F-E4662A2B0CC7}" destId="{DE34DF7A-0E91-446A-AEAB-2047171BDFFC}" srcOrd="1" destOrd="0" parTransId="{32A55AD8-8479-4127-9B7F-85A408A1F089}" sibTransId="{948CEAF6-C9DE-4223-9411-5FAFCF5E8076}"/>
    <dgm:cxn modelId="{2D127D1D-37C4-4AB8-87B1-25A163CDAF21}" type="presOf" srcId="{77700E13-1465-4EF8-8C44-37E18BA6DE89}" destId="{1AC2601F-E513-41CA-8910-390ACAB3DC96}" srcOrd="0" destOrd="0" presId="urn:microsoft.com/office/officeart/2005/8/layout/list1"/>
    <dgm:cxn modelId="{C84D0F26-89E8-413B-AAB5-0E3959E1925A}" type="presOf" srcId="{8EDCB7CF-09A0-4DD6-9351-C7C6CA30B9EA}" destId="{ACCFBD65-66CE-45C9-9C04-6C7541B3049F}" srcOrd="0" destOrd="2" presId="urn:microsoft.com/office/officeart/2005/8/layout/list1"/>
    <dgm:cxn modelId="{D686D130-6389-4596-BEB4-7B98E965DA1E}" type="presOf" srcId="{0C8EC043-CB00-47B2-9857-45196C0E1B3A}" destId="{BE51103E-0A12-4F05-9296-46D13804248B}" srcOrd="0" destOrd="0" presId="urn:microsoft.com/office/officeart/2005/8/layout/list1"/>
    <dgm:cxn modelId="{B771B834-A157-423B-BD8F-961820F55AB4}" srcId="{77700E13-1465-4EF8-8C44-37E18BA6DE89}" destId="{ECE846B8-8869-4818-9D14-80C67BCBB4BA}" srcOrd="0" destOrd="0" parTransId="{E11048D6-C661-411A-ABD8-DC1BCFD29876}" sibTransId="{DC599412-35EE-42CB-B2B8-837735306B68}"/>
    <dgm:cxn modelId="{FBC42245-914C-47BF-9FCE-A68D8009C7DC}" type="presOf" srcId="{77700E13-1465-4EF8-8C44-37E18BA6DE89}" destId="{ED7BB745-FEB5-4E9D-8854-023430295A63}" srcOrd="1" destOrd="0" presId="urn:microsoft.com/office/officeart/2005/8/layout/list1"/>
    <dgm:cxn modelId="{AF871D55-CE58-4708-97FE-E6E531CF903E}" type="presOf" srcId="{ECE846B8-8869-4818-9D14-80C67BCBB4BA}" destId="{ACCFBD65-66CE-45C9-9C04-6C7541B3049F}" srcOrd="0" destOrd="0" presId="urn:microsoft.com/office/officeart/2005/8/layout/list1"/>
    <dgm:cxn modelId="{3EE66959-580B-4658-86D4-F76A58D477AC}" type="presOf" srcId="{B40FCACE-AFE0-4C39-A267-D64425AB847D}" destId="{ACCFBD65-66CE-45C9-9C04-6C7541B3049F}" srcOrd="0" destOrd="1" presId="urn:microsoft.com/office/officeart/2005/8/layout/list1"/>
    <dgm:cxn modelId="{0812FD81-D78D-453E-8543-664A47364851}" srcId="{78253B6F-9F60-45C4-9C3F-E4662A2B0CC7}" destId="{77700E13-1465-4EF8-8C44-37E18BA6DE89}" srcOrd="0" destOrd="0" parTransId="{EA926702-AAC6-47F6-AAAA-52BAC13EB7E9}" sibTransId="{2493FCC7-BBC2-4766-9271-8090C03389F7}"/>
    <dgm:cxn modelId="{681B679C-0A54-41B2-A540-3CD14D189132}" type="presOf" srcId="{DE34DF7A-0E91-446A-AEAB-2047171BDFFC}" destId="{7CB066B8-9A11-42F1-8BC4-E1B3D696AE85}" srcOrd="1" destOrd="0" presId="urn:microsoft.com/office/officeart/2005/8/layout/list1"/>
    <dgm:cxn modelId="{7F70BEA2-F8DC-4934-90ED-5B46F820CEE2}" srcId="{DE34DF7A-0E91-446A-AEAB-2047171BDFFC}" destId="{0C8EC043-CB00-47B2-9857-45196C0E1B3A}" srcOrd="0" destOrd="0" parTransId="{E4869A34-A92D-4EFD-9A11-BA3BA3DA8D8C}" sibTransId="{C4B5F828-C2F0-473C-8E0E-BBC22F4FB96D}"/>
    <dgm:cxn modelId="{EEC3E8AD-D686-43D2-8FD4-3EDD3105DD96}" srcId="{77700E13-1465-4EF8-8C44-37E18BA6DE89}" destId="{8EDCB7CF-09A0-4DD6-9351-C7C6CA30B9EA}" srcOrd="2" destOrd="0" parTransId="{5386D3CE-86D0-492B-8A44-7A8167006A38}" sibTransId="{974D9EC1-1AB4-4127-A00A-64EC2719010F}"/>
    <dgm:cxn modelId="{1D71AABA-C957-4EE7-8288-239E26505A6A}" srcId="{77700E13-1465-4EF8-8C44-37E18BA6DE89}" destId="{B40FCACE-AFE0-4C39-A267-D64425AB847D}" srcOrd="1" destOrd="0" parTransId="{FC194DF3-DE33-49F7-8700-BD8A5FC1B924}" sibTransId="{F004FF1E-0D94-465C-881E-9AED9E6B83E4}"/>
    <dgm:cxn modelId="{4935FAEB-D4DE-4695-868D-FAF7D7A28ED1}" type="presOf" srcId="{78253B6F-9F60-45C4-9C3F-E4662A2B0CC7}" destId="{AB6ADB99-D655-4468-A961-D04231F322EE}" srcOrd="0" destOrd="0" presId="urn:microsoft.com/office/officeart/2005/8/layout/list1"/>
    <dgm:cxn modelId="{A8F8D7F7-B8A1-48F5-92F9-BFB49FECB890}" type="presParOf" srcId="{AB6ADB99-D655-4468-A961-D04231F322EE}" destId="{16293DB0-8B6C-421A-B128-8514F5CFCE85}" srcOrd="0" destOrd="0" presId="urn:microsoft.com/office/officeart/2005/8/layout/list1"/>
    <dgm:cxn modelId="{CBE90156-66EF-4CA1-8895-F806F5841353}" type="presParOf" srcId="{16293DB0-8B6C-421A-B128-8514F5CFCE85}" destId="{1AC2601F-E513-41CA-8910-390ACAB3DC96}" srcOrd="0" destOrd="0" presId="urn:microsoft.com/office/officeart/2005/8/layout/list1"/>
    <dgm:cxn modelId="{D35A341E-CC87-44A6-AEC7-38D96AAB540F}" type="presParOf" srcId="{16293DB0-8B6C-421A-B128-8514F5CFCE85}" destId="{ED7BB745-FEB5-4E9D-8854-023430295A63}" srcOrd="1" destOrd="0" presId="urn:microsoft.com/office/officeart/2005/8/layout/list1"/>
    <dgm:cxn modelId="{0240CDDA-1B54-4320-974F-87A6C8D3197D}" type="presParOf" srcId="{AB6ADB99-D655-4468-A961-D04231F322EE}" destId="{2BA174FD-BE72-41A6-925F-D2EE4D6D62D4}" srcOrd="1" destOrd="0" presId="urn:microsoft.com/office/officeart/2005/8/layout/list1"/>
    <dgm:cxn modelId="{04699ADF-432C-4F33-821F-58B9EA067910}" type="presParOf" srcId="{AB6ADB99-D655-4468-A961-D04231F322EE}" destId="{ACCFBD65-66CE-45C9-9C04-6C7541B3049F}" srcOrd="2" destOrd="0" presId="urn:microsoft.com/office/officeart/2005/8/layout/list1"/>
    <dgm:cxn modelId="{96EDAFDA-6827-46D4-BBA8-B2CC1F714E51}" type="presParOf" srcId="{AB6ADB99-D655-4468-A961-D04231F322EE}" destId="{8F685CDB-D06D-4C8D-9EAA-EFF11D07EB31}" srcOrd="3" destOrd="0" presId="urn:microsoft.com/office/officeart/2005/8/layout/list1"/>
    <dgm:cxn modelId="{134F8289-F929-4F3E-A339-85098E4A3D13}" type="presParOf" srcId="{AB6ADB99-D655-4468-A961-D04231F322EE}" destId="{F5EE349E-C3A9-4446-AF06-B270BC3AF31E}" srcOrd="4" destOrd="0" presId="urn:microsoft.com/office/officeart/2005/8/layout/list1"/>
    <dgm:cxn modelId="{6D03BE9F-29F4-4C31-A086-9F96EB4F3F1E}" type="presParOf" srcId="{F5EE349E-C3A9-4446-AF06-B270BC3AF31E}" destId="{F3B625C8-C8DB-4C01-B1AC-1686AAFDAD14}" srcOrd="0" destOrd="0" presId="urn:microsoft.com/office/officeart/2005/8/layout/list1"/>
    <dgm:cxn modelId="{ADA9FF99-1EE7-4E06-BAFD-9BE359F82C3F}" type="presParOf" srcId="{F5EE349E-C3A9-4446-AF06-B270BC3AF31E}" destId="{7CB066B8-9A11-42F1-8BC4-E1B3D696AE85}" srcOrd="1" destOrd="0" presId="urn:microsoft.com/office/officeart/2005/8/layout/list1"/>
    <dgm:cxn modelId="{6964BA99-6A98-468A-BFA5-AD6128C45482}" type="presParOf" srcId="{AB6ADB99-D655-4468-A961-D04231F322EE}" destId="{89AB4D1F-2A3A-498F-AAA4-FF4AA15D81EB}" srcOrd="5" destOrd="0" presId="urn:microsoft.com/office/officeart/2005/8/layout/list1"/>
    <dgm:cxn modelId="{6F549162-3165-450F-8BB5-5EBE7DE97E7F}" type="presParOf" srcId="{AB6ADB99-D655-4468-A961-D04231F322EE}" destId="{BE51103E-0A12-4F05-9296-46D13804248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EFFA60-9B3B-48FD-8B5F-78BD425E7866}" type="doc">
      <dgm:prSet loTypeId="urn:microsoft.com/office/officeart/2005/8/layout/vList3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7A817C8-4E34-41A0-8501-38E90B3E2A7F}">
      <dgm:prSet/>
      <dgm:spPr/>
      <dgm:t>
        <a:bodyPr/>
        <a:lstStyle/>
        <a:p>
          <a:r>
            <a:rPr lang="en-GB" dirty="0"/>
            <a:t>Functional </a:t>
          </a:r>
          <a:r>
            <a:rPr lang="en-GB" b="1" dirty="0"/>
            <a:t>first</a:t>
          </a:r>
          <a:r>
            <a:rPr lang="en-GB" dirty="0"/>
            <a:t> </a:t>
          </a:r>
          <a:r>
            <a:rPr lang="en-GB" u="sng" dirty="0"/>
            <a:t>general purpose language</a:t>
          </a:r>
          <a:r>
            <a:rPr lang="en-GB" dirty="0"/>
            <a:t> for .NET</a:t>
          </a:r>
        </a:p>
      </dgm:t>
    </dgm:pt>
    <dgm:pt modelId="{6806EFCB-05DC-4BD9-9FC6-3ECC9FE3C406}" type="parTrans" cxnId="{0C23CC75-2E43-4901-9580-B19518F8CDAC}">
      <dgm:prSet/>
      <dgm:spPr/>
      <dgm:t>
        <a:bodyPr/>
        <a:lstStyle/>
        <a:p>
          <a:endParaRPr lang="en-GB"/>
        </a:p>
      </dgm:t>
    </dgm:pt>
    <dgm:pt modelId="{A4FE0302-F4CE-4CE7-AEA6-E4A1938E75D5}" type="sibTrans" cxnId="{0C23CC75-2E43-4901-9580-B19518F8CDAC}">
      <dgm:prSet/>
      <dgm:spPr/>
      <dgm:t>
        <a:bodyPr/>
        <a:lstStyle/>
        <a:p>
          <a:endParaRPr lang="en-GB"/>
        </a:p>
      </dgm:t>
    </dgm:pt>
    <dgm:pt modelId="{E53F73A9-185B-41DE-8E35-18478450F2BA}">
      <dgm:prSet/>
      <dgm:spPr/>
      <dgm:t>
        <a:bodyPr/>
        <a:lstStyle/>
        <a:p>
          <a:r>
            <a:rPr lang="en-GB"/>
            <a:t>Supports virtually all OO constructs</a:t>
          </a:r>
        </a:p>
      </dgm:t>
    </dgm:pt>
    <dgm:pt modelId="{98D4B4D2-0FAC-4C38-9435-2EF4BC8DD8A7}" type="parTrans" cxnId="{794740B6-1915-4B77-8FAC-1FE2CB75EC98}">
      <dgm:prSet/>
      <dgm:spPr/>
      <dgm:t>
        <a:bodyPr/>
        <a:lstStyle/>
        <a:p>
          <a:endParaRPr lang="en-GB"/>
        </a:p>
      </dgm:t>
    </dgm:pt>
    <dgm:pt modelId="{6A9768EB-9582-48F5-BD90-28F562713A88}" type="sibTrans" cxnId="{794740B6-1915-4B77-8FAC-1FE2CB75EC98}">
      <dgm:prSet/>
      <dgm:spPr/>
      <dgm:t>
        <a:bodyPr/>
        <a:lstStyle/>
        <a:p>
          <a:endParaRPr lang="en-GB"/>
        </a:p>
      </dgm:t>
    </dgm:pt>
    <dgm:pt modelId="{2985384D-A7A1-46FA-97B4-76A1987C2A2D}">
      <dgm:prSet/>
      <dgm:spPr/>
      <dgm:t>
        <a:bodyPr/>
        <a:lstStyle/>
        <a:p>
          <a:r>
            <a:rPr lang="en-GB"/>
            <a:t>But doesn’t </a:t>
          </a:r>
          <a:r>
            <a:rPr lang="en-GB" i="1"/>
            <a:t>encourage</a:t>
          </a:r>
          <a:r>
            <a:rPr lang="en-GB"/>
            <a:t> them</a:t>
          </a:r>
        </a:p>
      </dgm:t>
    </dgm:pt>
    <dgm:pt modelId="{99408F04-EF6D-4642-A4F4-419776005080}" type="parTrans" cxnId="{CD36B344-1951-4132-A454-2EEBFBBB7EFC}">
      <dgm:prSet/>
      <dgm:spPr/>
      <dgm:t>
        <a:bodyPr/>
        <a:lstStyle/>
        <a:p>
          <a:endParaRPr lang="en-GB"/>
        </a:p>
      </dgm:t>
    </dgm:pt>
    <dgm:pt modelId="{885C53FD-4D9E-4532-A05D-2CF20793DAA4}" type="sibTrans" cxnId="{CD36B344-1951-4132-A454-2EEBFBBB7EFC}">
      <dgm:prSet/>
      <dgm:spPr/>
      <dgm:t>
        <a:bodyPr/>
        <a:lstStyle/>
        <a:p>
          <a:endParaRPr lang="en-GB"/>
        </a:p>
      </dgm:t>
    </dgm:pt>
    <dgm:pt modelId="{285D04D1-EDF3-4722-A326-E4B916CC63DC}">
      <dgm:prSet/>
      <dgm:spPr/>
      <dgm:t>
        <a:bodyPr/>
        <a:lstStyle/>
        <a:p>
          <a:r>
            <a:rPr lang="en-GB" dirty="0"/>
            <a:t>Strongly typed</a:t>
          </a:r>
        </a:p>
      </dgm:t>
    </dgm:pt>
    <dgm:pt modelId="{77EB25D0-4562-48C3-9C62-9703D5053369}" type="parTrans" cxnId="{FD7E2D43-A4F6-4FFC-B0A0-03D17D464D50}">
      <dgm:prSet/>
      <dgm:spPr/>
      <dgm:t>
        <a:bodyPr/>
        <a:lstStyle/>
        <a:p>
          <a:endParaRPr lang="en-GB"/>
        </a:p>
      </dgm:t>
    </dgm:pt>
    <dgm:pt modelId="{E2F15DB8-1368-4897-8F10-3E3401C317D4}" type="sibTrans" cxnId="{FD7E2D43-A4F6-4FFC-B0A0-03D17D464D50}">
      <dgm:prSet/>
      <dgm:spPr/>
      <dgm:t>
        <a:bodyPr/>
        <a:lstStyle/>
        <a:p>
          <a:endParaRPr lang="en-GB"/>
        </a:p>
      </dgm:t>
    </dgm:pt>
    <dgm:pt modelId="{F99CD481-1E20-41B5-AD66-A64A5484876E}">
      <dgm:prSet/>
      <dgm:spPr/>
      <dgm:t>
        <a:bodyPr/>
        <a:lstStyle/>
        <a:p>
          <a:r>
            <a:rPr lang="en-GB"/>
            <a:t>Powerful but simple &amp; consistent (really!) FP type system</a:t>
          </a:r>
        </a:p>
      </dgm:t>
    </dgm:pt>
    <dgm:pt modelId="{9DDBEE00-5111-4517-87B2-6D3AE844A767}" type="parTrans" cxnId="{8A66A7FE-0E3A-45ED-BD3E-E4BD6A559FFE}">
      <dgm:prSet/>
      <dgm:spPr/>
      <dgm:t>
        <a:bodyPr/>
        <a:lstStyle/>
        <a:p>
          <a:endParaRPr lang="en-GB"/>
        </a:p>
      </dgm:t>
    </dgm:pt>
    <dgm:pt modelId="{68BECE2C-D13D-4976-8A39-9A24C82FF7B8}" type="sibTrans" cxnId="{8A66A7FE-0E3A-45ED-BD3E-E4BD6A559FFE}">
      <dgm:prSet/>
      <dgm:spPr/>
      <dgm:t>
        <a:bodyPr/>
        <a:lstStyle/>
        <a:p>
          <a:endParaRPr lang="en-GB"/>
        </a:p>
      </dgm:t>
    </dgm:pt>
    <dgm:pt modelId="{ADA8D74C-ED80-48F8-9467-3293A27A7492}">
      <dgm:prSet/>
      <dgm:spPr/>
      <dgm:t>
        <a:bodyPr/>
        <a:lstStyle/>
        <a:p>
          <a:r>
            <a:rPr lang="en-GB"/>
            <a:t>Excellent for domain modelling, data access, web applications, backend processes etc. etc. etc</a:t>
          </a:r>
        </a:p>
      </dgm:t>
    </dgm:pt>
    <dgm:pt modelId="{3EFF6D3B-2695-4BCC-8776-ABA626432D62}" type="parTrans" cxnId="{F0B8EDE4-4BFA-4076-AB4D-69CDE89F7B1B}">
      <dgm:prSet/>
      <dgm:spPr/>
      <dgm:t>
        <a:bodyPr/>
        <a:lstStyle/>
        <a:p>
          <a:endParaRPr lang="en-GB"/>
        </a:p>
      </dgm:t>
    </dgm:pt>
    <dgm:pt modelId="{DF05E5B0-30D5-40C6-897C-521A5E64CC67}" type="sibTrans" cxnId="{F0B8EDE4-4BFA-4076-AB4D-69CDE89F7B1B}">
      <dgm:prSet/>
      <dgm:spPr/>
      <dgm:t>
        <a:bodyPr/>
        <a:lstStyle/>
        <a:p>
          <a:endParaRPr lang="en-GB"/>
        </a:p>
      </dgm:t>
    </dgm:pt>
    <dgm:pt modelId="{A73E7DAD-1358-4BA9-BFF5-E1970C117BC7}" type="pres">
      <dgm:prSet presAssocID="{61EFFA60-9B3B-48FD-8B5F-78BD425E7866}" presName="linearFlow" presStyleCnt="0">
        <dgm:presLayoutVars>
          <dgm:dir/>
          <dgm:resizeHandles val="exact"/>
        </dgm:presLayoutVars>
      </dgm:prSet>
      <dgm:spPr/>
    </dgm:pt>
    <dgm:pt modelId="{A76E4717-CCDA-4F4D-96E7-FC6E6FF4F26B}" type="pres">
      <dgm:prSet presAssocID="{D7A817C8-4E34-41A0-8501-38E90B3E2A7F}" presName="composite" presStyleCnt="0"/>
      <dgm:spPr/>
    </dgm:pt>
    <dgm:pt modelId="{D55ABB09-F64F-4711-B430-5AFA14619950}" type="pres">
      <dgm:prSet presAssocID="{D7A817C8-4E34-41A0-8501-38E90B3E2A7F}" presName="imgShp" presStyleLbl="fgImgPlace1" presStyleIdx="0" presStyleCnt="5"/>
      <dgm:spPr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E3DD104C-9876-4277-AB1E-942E9858FB03}" type="pres">
      <dgm:prSet presAssocID="{D7A817C8-4E34-41A0-8501-38E90B3E2A7F}" presName="txShp" presStyleLbl="node1" presStyleIdx="0" presStyleCnt="5">
        <dgm:presLayoutVars>
          <dgm:bulletEnabled val="1"/>
        </dgm:presLayoutVars>
      </dgm:prSet>
      <dgm:spPr/>
    </dgm:pt>
    <dgm:pt modelId="{5F561CCF-D6F9-4F1F-ACE0-153D5682C679}" type="pres">
      <dgm:prSet presAssocID="{A4FE0302-F4CE-4CE7-AEA6-E4A1938E75D5}" presName="spacing" presStyleCnt="0"/>
      <dgm:spPr/>
    </dgm:pt>
    <dgm:pt modelId="{68662BCF-E382-4CCB-B9DE-1749E1C49461}" type="pres">
      <dgm:prSet presAssocID="{E53F73A9-185B-41DE-8E35-18478450F2BA}" presName="composite" presStyleCnt="0"/>
      <dgm:spPr/>
    </dgm:pt>
    <dgm:pt modelId="{867C4A64-498D-4101-930F-FA5A4820E594}" type="pres">
      <dgm:prSet presAssocID="{E53F73A9-185B-41DE-8E35-18478450F2BA}" presName="imgShp" presStyleLbl="fgImgPlace1" presStyleIdx="1" presStyleCnt="5"/>
      <dgm:spPr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E4C153BC-0A65-4FAF-85E4-B5CE59E26FD8}" type="pres">
      <dgm:prSet presAssocID="{E53F73A9-185B-41DE-8E35-18478450F2BA}" presName="txShp" presStyleLbl="node1" presStyleIdx="1" presStyleCnt="5">
        <dgm:presLayoutVars>
          <dgm:bulletEnabled val="1"/>
        </dgm:presLayoutVars>
      </dgm:prSet>
      <dgm:spPr/>
    </dgm:pt>
    <dgm:pt modelId="{E27347B1-C3CB-4E30-93DC-6858CFAC0372}" type="pres">
      <dgm:prSet presAssocID="{6A9768EB-9582-48F5-BD90-28F562713A88}" presName="spacing" presStyleCnt="0"/>
      <dgm:spPr/>
    </dgm:pt>
    <dgm:pt modelId="{EB3B23E2-4815-4B54-BB9D-FA3C4AE814CC}" type="pres">
      <dgm:prSet presAssocID="{285D04D1-EDF3-4722-A326-E4B916CC63DC}" presName="composite" presStyleCnt="0"/>
      <dgm:spPr/>
    </dgm:pt>
    <dgm:pt modelId="{BD928664-04E0-491B-BB07-188FA85D505B}" type="pres">
      <dgm:prSet presAssocID="{285D04D1-EDF3-4722-A326-E4B916CC63DC}" presName="imgShp" presStyleLbl="fgImgPlace1" presStyleIdx="2" presStyleCnt="5"/>
      <dgm:spPr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45DDD3A5-8BAD-4163-8DB1-2E835F8F94CD}" type="pres">
      <dgm:prSet presAssocID="{285D04D1-EDF3-4722-A326-E4B916CC63DC}" presName="txShp" presStyleLbl="node1" presStyleIdx="2" presStyleCnt="5">
        <dgm:presLayoutVars>
          <dgm:bulletEnabled val="1"/>
        </dgm:presLayoutVars>
      </dgm:prSet>
      <dgm:spPr/>
    </dgm:pt>
    <dgm:pt modelId="{09CBBC5A-65E3-4B08-B1CF-3B870683A94D}" type="pres">
      <dgm:prSet presAssocID="{E2F15DB8-1368-4897-8F10-3E3401C317D4}" presName="spacing" presStyleCnt="0"/>
      <dgm:spPr/>
    </dgm:pt>
    <dgm:pt modelId="{E941C69A-68E1-4F58-ABF7-A6B8962D214E}" type="pres">
      <dgm:prSet presAssocID="{F99CD481-1E20-41B5-AD66-A64A5484876E}" presName="composite" presStyleCnt="0"/>
      <dgm:spPr/>
    </dgm:pt>
    <dgm:pt modelId="{9875F4EA-0E7B-4923-A78D-4B3A0C2EEF80}" type="pres">
      <dgm:prSet presAssocID="{F99CD481-1E20-41B5-AD66-A64A5484876E}" presName="imgShp" presStyleLbl="fgImgPlace1" presStyleIdx="3" presStyleCnt="5"/>
      <dgm:spPr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F5D369B0-83C8-4287-8B01-BB26D40A9AEE}" type="pres">
      <dgm:prSet presAssocID="{F99CD481-1E20-41B5-AD66-A64A5484876E}" presName="txShp" presStyleLbl="node1" presStyleIdx="3" presStyleCnt="5">
        <dgm:presLayoutVars>
          <dgm:bulletEnabled val="1"/>
        </dgm:presLayoutVars>
      </dgm:prSet>
      <dgm:spPr/>
    </dgm:pt>
    <dgm:pt modelId="{A90C20DF-3581-4394-9607-40A12BFE3001}" type="pres">
      <dgm:prSet presAssocID="{68BECE2C-D13D-4976-8A39-9A24C82FF7B8}" presName="spacing" presStyleCnt="0"/>
      <dgm:spPr/>
    </dgm:pt>
    <dgm:pt modelId="{1837693F-7A66-4E5E-A979-01E40FA27389}" type="pres">
      <dgm:prSet presAssocID="{ADA8D74C-ED80-48F8-9467-3293A27A7492}" presName="composite" presStyleCnt="0"/>
      <dgm:spPr/>
    </dgm:pt>
    <dgm:pt modelId="{DA4017CA-C11F-4296-B2EF-F1748CA294CF}" type="pres">
      <dgm:prSet presAssocID="{ADA8D74C-ED80-48F8-9467-3293A27A7492}" presName="imgShp" presStyleLbl="fgImgPlace1" presStyleIdx="4" presStyleCnt="5"/>
      <dgm:spPr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98F09098-B61B-4B71-ADC4-77B02305F469}" type="pres">
      <dgm:prSet presAssocID="{ADA8D74C-ED80-48F8-9467-3293A27A7492}" presName="txShp" presStyleLbl="node1" presStyleIdx="4" presStyleCnt="5">
        <dgm:presLayoutVars>
          <dgm:bulletEnabled val="1"/>
        </dgm:presLayoutVars>
      </dgm:prSet>
      <dgm:spPr/>
    </dgm:pt>
  </dgm:ptLst>
  <dgm:cxnLst>
    <dgm:cxn modelId="{1C9DB615-561F-4AB3-8A51-06E558ED0725}" type="presOf" srcId="{2985384D-A7A1-46FA-97B4-76A1987C2A2D}" destId="{E4C153BC-0A65-4FAF-85E4-B5CE59E26FD8}" srcOrd="0" destOrd="1" presId="urn:microsoft.com/office/officeart/2005/8/layout/vList3"/>
    <dgm:cxn modelId="{FD7E2D43-A4F6-4FFC-B0A0-03D17D464D50}" srcId="{61EFFA60-9B3B-48FD-8B5F-78BD425E7866}" destId="{285D04D1-EDF3-4722-A326-E4B916CC63DC}" srcOrd="2" destOrd="0" parTransId="{77EB25D0-4562-48C3-9C62-9703D5053369}" sibTransId="{E2F15DB8-1368-4897-8F10-3E3401C317D4}"/>
    <dgm:cxn modelId="{CD36B344-1951-4132-A454-2EEBFBBB7EFC}" srcId="{E53F73A9-185B-41DE-8E35-18478450F2BA}" destId="{2985384D-A7A1-46FA-97B4-76A1987C2A2D}" srcOrd="0" destOrd="0" parTransId="{99408F04-EF6D-4642-A4F4-419776005080}" sibTransId="{885C53FD-4D9E-4532-A05D-2CF20793DAA4}"/>
    <dgm:cxn modelId="{DF72224A-050A-492A-86E6-DEEE36714CFE}" type="presOf" srcId="{D7A817C8-4E34-41A0-8501-38E90B3E2A7F}" destId="{E3DD104C-9876-4277-AB1E-942E9858FB03}" srcOrd="0" destOrd="0" presId="urn:microsoft.com/office/officeart/2005/8/layout/vList3"/>
    <dgm:cxn modelId="{0C23CC75-2E43-4901-9580-B19518F8CDAC}" srcId="{61EFFA60-9B3B-48FD-8B5F-78BD425E7866}" destId="{D7A817C8-4E34-41A0-8501-38E90B3E2A7F}" srcOrd="0" destOrd="0" parTransId="{6806EFCB-05DC-4BD9-9FC6-3ECC9FE3C406}" sibTransId="{A4FE0302-F4CE-4CE7-AEA6-E4A1938E75D5}"/>
    <dgm:cxn modelId="{4E10E27D-77B0-425A-A649-75CF58499840}" type="presOf" srcId="{ADA8D74C-ED80-48F8-9467-3293A27A7492}" destId="{98F09098-B61B-4B71-ADC4-77B02305F469}" srcOrd="0" destOrd="0" presId="urn:microsoft.com/office/officeart/2005/8/layout/vList3"/>
    <dgm:cxn modelId="{85A2A183-7A41-4C48-838B-C0C03CE16501}" type="presOf" srcId="{61EFFA60-9B3B-48FD-8B5F-78BD425E7866}" destId="{A73E7DAD-1358-4BA9-BFF5-E1970C117BC7}" srcOrd="0" destOrd="0" presId="urn:microsoft.com/office/officeart/2005/8/layout/vList3"/>
    <dgm:cxn modelId="{0BE242A5-B178-442B-BDF9-807544019DF5}" type="presOf" srcId="{F99CD481-1E20-41B5-AD66-A64A5484876E}" destId="{F5D369B0-83C8-4287-8B01-BB26D40A9AEE}" srcOrd="0" destOrd="0" presId="urn:microsoft.com/office/officeart/2005/8/layout/vList3"/>
    <dgm:cxn modelId="{F0B0BCAA-B1CC-4296-86E3-E2E75D39F1C9}" type="presOf" srcId="{285D04D1-EDF3-4722-A326-E4B916CC63DC}" destId="{45DDD3A5-8BAD-4163-8DB1-2E835F8F94CD}" srcOrd="0" destOrd="0" presId="urn:microsoft.com/office/officeart/2005/8/layout/vList3"/>
    <dgm:cxn modelId="{794740B6-1915-4B77-8FAC-1FE2CB75EC98}" srcId="{61EFFA60-9B3B-48FD-8B5F-78BD425E7866}" destId="{E53F73A9-185B-41DE-8E35-18478450F2BA}" srcOrd="1" destOrd="0" parTransId="{98D4B4D2-0FAC-4C38-9435-2EF4BC8DD8A7}" sibTransId="{6A9768EB-9582-48F5-BD90-28F562713A88}"/>
    <dgm:cxn modelId="{543AF7DA-3457-4B05-9875-501ED98D8AFB}" type="presOf" srcId="{E53F73A9-185B-41DE-8E35-18478450F2BA}" destId="{E4C153BC-0A65-4FAF-85E4-B5CE59E26FD8}" srcOrd="0" destOrd="0" presId="urn:microsoft.com/office/officeart/2005/8/layout/vList3"/>
    <dgm:cxn modelId="{F0B8EDE4-4BFA-4076-AB4D-69CDE89F7B1B}" srcId="{61EFFA60-9B3B-48FD-8B5F-78BD425E7866}" destId="{ADA8D74C-ED80-48F8-9467-3293A27A7492}" srcOrd="4" destOrd="0" parTransId="{3EFF6D3B-2695-4BCC-8776-ABA626432D62}" sibTransId="{DF05E5B0-30D5-40C6-897C-521A5E64CC67}"/>
    <dgm:cxn modelId="{8A66A7FE-0E3A-45ED-BD3E-E4BD6A559FFE}" srcId="{61EFFA60-9B3B-48FD-8B5F-78BD425E7866}" destId="{F99CD481-1E20-41B5-AD66-A64A5484876E}" srcOrd="3" destOrd="0" parTransId="{9DDBEE00-5111-4517-87B2-6D3AE844A767}" sibTransId="{68BECE2C-D13D-4976-8A39-9A24C82FF7B8}"/>
    <dgm:cxn modelId="{F38532D2-D209-492E-8E75-E3C5B7C5E2F1}" type="presParOf" srcId="{A73E7DAD-1358-4BA9-BFF5-E1970C117BC7}" destId="{A76E4717-CCDA-4F4D-96E7-FC6E6FF4F26B}" srcOrd="0" destOrd="0" presId="urn:microsoft.com/office/officeart/2005/8/layout/vList3"/>
    <dgm:cxn modelId="{F3B718BF-8C6E-49D2-B981-16FEEA7B8D6C}" type="presParOf" srcId="{A76E4717-CCDA-4F4D-96E7-FC6E6FF4F26B}" destId="{D55ABB09-F64F-4711-B430-5AFA14619950}" srcOrd="0" destOrd="0" presId="urn:microsoft.com/office/officeart/2005/8/layout/vList3"/>
    <dgm:cxn modelId="{0B7EB8F8-F2FD-457B-B454-5F24EA20EFFC}" type="presParOf" srcId="{A76E4717-CCDA-4F4D-96E7-FC6E6FF4F26B}" destId="{E3DD104C-9876-4277-AB1E-942E9858FB03}" srcOrd="1" destOrd="0" presId="urn:microsoft.com/office/officeart/2005/8/layout/vList3"/>
    <dgm:cxn modelId="{5D7E4AB4-EF8A-4073-8CEE-36F9724AB44A}" type="presParOf" srcId="{A73E7DAD-1358-4BA9-BFF5-E1970C117BC7}" destId="{5F561CCF-D6F9-4F1F-ACE0-153D5682C679}" srcOrd="1" destOrd="0" presId="urn:microsoft.com/office/officeart/2005/8/layout/vList3"/>
    <dgm:cxn modelId="{61A7E45F-A2B0-4FCC-896A-DCDE4D17734C}" type="presParOf" srcId="{A73E7DAD-1358-4BA9-BFF5-E1970C117BC7}" destId="{68662BCF-E382-4CCB-B9DE-1749E1C49461}" srcOrd="2" destOrd="0" presId="urn:microsoft.com/office/officeart/2005/8/layout/vList3"/>
    <dgm:cxn modelId="{AEAE3EA9-B04D-4C43-9135-1B22BCD7987B}" type="presParOf" srcId="{68662BCF-E382-4CCB-B9DE-1749E1C49461}" destId="{867C4A64-498D-4101-930F-FA5A4820E594}" srcOrd="0" destOrd="0" presId="urn:microsoft.com/office/officeart/2005/8/layout/vList3"/>
    <dgm:cxn modelId="{26BC9EBF-00C2-4DBA-BFC1-16167C10130E}" type="presParOf" srcId="{68662BCF-E382-4CCB-B9DE-1749E1C49461}" destId="{E4C153BC-0A65-4FAF-85E4-B5CE59E26FD8}" srcOrd="1" destOrd="0" presId="urn:microsoft.com/office/officeart/2005/8/layout/vList3"/>
    <dgm:cxn modelId="{EE2ADAAC-C8C3-4714-898A-181A2D6EF2CC}" type="presParOf" srcId="{A73E7DAD-1358-4BA9-BFF5-E1970C117BC7}" destId="{E27347B1-C3CB-4E30-93DC-6858CFAC0372}" srcOrd="3" destOrd="0" presId="urn:microsoft.com/office/officeart/2005/8/layout/vList3"/>
    <dgm:cxn modelId="{C8708887-B04C-4901-9F73-1FF195E08CFB}" type="presParOf" srcId="{A73E7DAD-1358-4BA9-BFF5-E1970C117BC7}" destId="{EB3B23E2-4815-4B54-BB9D-FA3C4AE814CC}" srcOrd="4" destOrd="0" presId="urn:microsoft.com/office/officeart/2005/8/layout/vList3"/>
    <dgm:cxn modelId="{303266A8-38AE-4FAF-92B1-CC996B3BD41B}" type="presParOf" srcId="{EB3B23E2-4815-4B54-BB9D-FA3C4AE814CC}" destId="{BD928664-04E0-491B-BB07-188FA85D505B}" srcOrd="0" destOrd="0" presId="urn:microsoft.com/office/officeart/2005/8/layout/vList3"/>
    <dgm:cxn modelId="{F1DE776E-45EE-4B6A-9DBD-15F4D520D6B2}" type="presParOf" srcId="{EB3B23E2-4815-4B54-BB9D-FA3C4AE814CC}" destId="{45DDD3A5-8BAD-4163-8DB1-2E835F8F94CD}" srcOrd="1" destOrd="0" presId="urn:microsoft.com/office/officeart/2005/8/layout/vList3"/>
    <dgm:cxn modelId="{5244956F-6470-462D-9118-09BE60D93079}" type="presParOf" srcId="{A73E7DAD-1358-4BA9-BFF5-E1970C117BC7}" destId="{09CBBC5A-65E3-4B08-B1CF-3B870683A94D}" srcOrd="5" destOrd="0" presId="urn:microsoft.com/office/officeart/2005/8/layout/vList3"/>
    <dgm:cxn modelId="{25B0AFFC-5A84-4D39-B061-6DD25497BA1F}" type="presParOf" srcId="{A73E7DAD-1358-4BA9-BFF5-E1970C117BC7}" destId="{E941C69A-68E1-4F58-ABF7-A6B8962D214E}" srcOrd="6" destOrd="0" presId="urn:microsoft.com/office/officeart/2005/8/layout/vList3"/>
    <dgm:cxn modelId="{938B424A-21F8-40A4-B0DA-DA8EDC4B9396}" type="presParOf" srcId="{E941C69A-68E1-4F58-ABF7-A6B8962D214E}" destId="{9875F4EA-0E7B-4923-A78D-4B3A0C2EEF80}" srcOrd="0" destOrd="0" presId="urn:microsoft.com/office/officeart/2005/8/layout/vList3"/>
    <dgm:cxn modelId="{78741A51-7987-4311-A7B6-6B609D512C07}" type="presParOf" srcId="{E941C69A-68E1-4F58-ABF7-A6B8962D214E}" destId="{F5D369B0-83C8-4287-8B01-BB26D40A9AEE}" srcOrd="1" destOrd="0" presId="urn:microsoft.com/office/officeart/2005/8/layout/vList3"/>
    <dgm:cxn modelId="{B084B0A3-0429-4D4E-A0CC-3FEAD6CA5DAD}" type="presParOf" srcId="{A73E7DAD-1358-4BA9-BFF5-E1970C117BC7}" destId="{A90C20DF-3581-4394-9607-40A12BFE3001}" srcOrd="7" destOrd="0" presId="urn:microsoft.com/office/officeart/2005/8/layout/vList3"/>
    <dgm:cxn modelId="{F51AB5DB-AF9C-454E-9F20-FB4F48B9C6B7}" type="presParOf" srcId="{A73E7DAD-1358-4BA9-BFF5-E1970C117BC7}" destId="{1837693F-7A66-4E5E-A979-01E40FA27389}" srcOrd="8" destOrd="0" presId="urn:microsoft.com/office/officeart/2005/8/layout/vList3"/>
    <dgm:cxn modelId="{D3BF8BEA-6E96-4081-9AC7-A66C4BA4D258}" type="presParOf" srcId="{1837693F-7A66-4E5E-A979-01E40FA27389}" destId="{DA4017CA-C11F-4296-B2EF-F1748CA294CF}" srcOrd="0" destOrd="0" presId="urn:microsoft.com/office/officeart/2005/8/layout/vList3"/>
    <dgm:cxn modelId="{CB1241D2-80E4-426E-9D9D-8B0899C5CEC9}" type="presParOf" srcId="{1837693F-7A66-4E5E-A979-01E40FA27389}" destId="{98F09098-B61B-4B71-ADC4-77B02305F46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A3DFAE-443A-45CF-91CB-4C05F391D3D9}" type="doc">
      <dgm:prSet loTypeId="urn:microsoft.com/office/officeart/2005/8/layout/vList3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C6DDF0D6-8A76-4A32-A2FF-E5A6134103D6}">
      <dgm:prSet/>
      <dgm:spPr/>
      <dgm:t>
        <a:bodyPr/>
        <a:lstStyle/>
        <a:p>
          <a:r>
            <a:rPr lang="en-GB"/>
            <a:t>Only useful on maths and science</a:t>
          </a:r>
        </a:p>
      </dgm:t>
    </dgm:pt>
    <dgm:pt modelId="{4FDBB6C8-A43D-434E-8D5F-813CBBBEDCDD}" type="parTrans" cxnId="{2D10CC8F-F69F-4C4F-9C25-D1E20785FBA6}">
      <dgm:prSet/>
      <dgm:spPr/>
      <dgm:t>
        <a:bodyPr/>
        <a:lstStyle/>
        <a:p>
          <a:endParaRPr lang="en-GB"/>
        </a:p>
      </dgm:t>
    </dgm:pt>
    <dgm:pt modelId="{42034B72-BD6C-4D99-8822-2C0730C115AF}" type="sibTrans" cxnId="{2D10CC8F-F69F-4C4F-9C25-D1E20785FBA6}">
      <dgm:prSet/>
      <dgm:spPr/>
      <dgm:t>
        <a:bodyPr/>
        <a:lstStyle/>
        <a:p>
          <a:endParaRPr lang="en-GB"/>
        </a:p>
      </dgm:t>
    </dgm:pt>
    <dgm:pt modelId="{079AD2C3-C2C1-41BE-B7B9-025741C25B8D}">
      <dgm:prSet/>
      <dgm:spPr/>
      <dgm:t>
        <a:bodyPr/>
        <a:lstStyle/>
        <a:p>
          <a:r>
            <a:rPr lang="en-GB"/>
            <a:t>Only useful for “hard” problems</a:t>
          </a:r>
        </a:p>
      </dgm:t>
    </dgm:pt>
    <dgm:pt modelId="{A0724E87-082C-4491-9CA3-21722240AD9D}" type="parTrans" cxnId="{5C023801-52B2-4D34-8575-5C63E76CC8FA}">
      <dgm:prSet/>
      <dgm:spPr/>
      <dgm:t>
        <a:bodyPr/>
        <a:lstStyle/>
        <a:p>
          <a:endParaRPr lang="en-GB"/>
        </a:p>
      </dgm:t>
    </dgm:pt>
    <dgm:pt modelId="{38B89A4C-5FD7-417C-8CC8-78421117A0C2}" type="sibTrans" cxnId="{5C023801-52B2-4D34-8575-5C63E76CC8FA}">
      <dgm:prSet/>
      <dgm:spPr/>
      <dgm:t>
        <a:bodyPr/>
        <a:lstStyle/>
        <a:p>
          <a:endParaRPr lang="en-GB"/>
        </a:p>
      </dgm:t>
    </dgm:pt>
    <dgm:pt modelId="{E1C636D0-7DAA-4A5C-8A8C-9812000A32FF}">
      <dgm:prSet/>
      <dgm:spPr/>
      <dgm:t>
        <a:bodyPr/>
        <a:lstStyle/>
        <a:p>
          <a:r>
            <a:rPr lang="en-GB"/>
            <a:t>Hard to learn</a:t>
          </a:r>
        </a:p>
      </dgm:t>
    </dgm:pt>
    <dgm:pt modelId="{16E0AD29-8E2A-4C2D-A383-7A22094EC97B}" type="parTrans" cxnId="{0314A464-3E4E-4DF4-BE78-C9505359B2C5}">
      <dgm:prSet/>
      <dgm:spPr/>
      <dgm:t>
        <a:bodyPr/>
        <a:lstStyle/>
        <a:p>
          <a:endParaRPr lang="en-GB"/>
        </a:p>
      </dgm:t>
    </dgm:pt>
    <dgm:pt modelId="{F8B4783F-4784-46BB-9376-107CE8A41501}" type="sibTrans" cxnId="{0314A464-3E4E-4DF4-BE78-C9505359B2C5}">
      <dgm:prSet/>
      <dgm:spPr/>
      <dgm:t>
        <a:bodyPr/>
        <a:lstStyle/>
        <a:p>
          <a:endParaRPr lang="en-GB"/>
        </a:p>
      </dgm:t>
    </dgm:pt>
    <dgm:pt modelId="{6F7006BD-27DA-44AB-A015-383444BA163E}">
      <dgm:prSet/>
      <dgm:spPr/>
      <dgm:t>
        <a:bodyPr/>
        <a:lstStyle/>
        <a:p>
          <a:r>
            <a:rPr lang="en-GB"/>
            <a:t>Hard to use</a:t>
          </a:r>
        </a:p>
      </dgm:t>
    </dgm:pt>
    <dgm:pt modelId="{66909F21-9392-4D70-B475-E83E16313C50}" type="parTrans" cxnId="{16B085CA-FE13-41B1-BDCE-6D91303BAD1D}">
      <dgm:prSet/>
      <dgm:spPr/>
      <dgm:t>
        <a:bodyPr/>
        <a:lstStyle/>
        <a:p>
          <a:endParaRPr lang="en-GB"/>
        </a:p>
      </dgm:t>
    </dgm:pt>
    <dgm:pt modelId="{7CFB2603-BDCC-4E51-A726-8B18C31C08A5}" type="sibTrans" cxnId="{16B085CA-FE13-41B1-BDCE-6D91303BAD1D}">
      <dgm:prSet/>
      <dgm:spPr/>
      <dgm:t>
        <a:bodyPr/>
        <a:lstStyle/>
        <a:p>
          <a:endParaRPr lang="en-GB"/>
        </a:p>
      </dgm:t>
    </dgm:pt>
    <dgm:pt modelId="{EF28D955-160C-422B-92A4-B54485175448}">
      <dgm:prSet/>
      <dgm:spPr/>
      <dgm:t>
        <a:bodyPr/>
        <a:lstStyle/>
        <a:p>
          <a:r>
            <a:rPr lang="en-GB"/>
            <a:t>Full of difficult symbols that are hard to learn</a:t>
          </a:r>
        </a:p>
      </dgm:t>
    </dgm:pt>
    <dgm:pt modelId="{105C64DB-63CC-46C9-B5E8-CE03EF366284}" type="parTrans" cxnId="{F046D8DC-D5AF-4456-81A8-A1EC4A9466DF}">
      <dgm:prSet/>
      <dgm:spPr/>
      <dgm:t>
        <a:bodyPr/>
        <a:lstStyle/>
        <a:p>
          <a:endParaRPr lang="en-GB"/>
        </a:p>
      </dgm:t>
    </dgm:pt>
    <dgm:pt modelId="{21A457CC-2D65-4410-8FCD-A2EDF901BB43}" type="sibTrans" cxnId="{F046D8DC-D5AF-4456-81A8-A1EC4A9466DF}">
      <dgm:prSet/>
      <dgm:spPr/>
      <dgm:t>
        <a:bodyPr/>
        <a:lstStyle/>
        <a:p>
          <a:endParaRPr lang="en-GB"/>
        </a:p>
      </dgm:t>
    </dgm:pt>
    <dgm:pt modelId="{6AEDC699-1998-4C65-A550-F72DC0BF429B}">
      <dgm:prSet/>
      <dgm:spPr/>
      <dgm:t>
        <a:bodyPr/>
        <a:lstStyle/>
        <a:p>
          <a:r>
            <a:rPr lang="en-GB" dirty="0"/>
            <a:t>Only usable if you have a degree in maths</a:t>
          </a:r>
        </a:p>
      </dgm:t>
    </dgm:pt>
    <dgm:pt modelId="{B0FE6074-2097-4ED0-9EE8-C059AD1B70E0}" type="parTrans" cxnId="{380A4812-E2F2-4A7E-8FA8-E16119143BE4}">
      <dgm:prSet/>
      <dgm:spPr/>
      <dgm:t>
        <a:bodyPr/>
        <a:lstStyle/>
        <a:p>
          <a:endParaRPr lang="en-GB"/>
        </a:p>
      </dgm:t>
    </dgm:pt>
    <dgm:pt modelId="{FB18F555-5E72-4405-A270-4BB357B9FA01}" type="sibTrans" cxnId="{380A4812-E2F2-4A7E-8FA8-E16119143BE4}">
      <dgm:prSet/>
      <dgm:spPr/>
      <dgm:t>
        <a:bodyPr/>
        <a:lstStyle/>
        <a:p>
          <a:endParaRPr lang="en-GB"/>
        </a:p>
      </dgm:t>
    </dgm:pt>
    <dgm:pt modelId="{A5F9D0FB-5EAD-4725-8F07-CCBE3748B0FC}" type="pres">
      <dgm:prSet presAssocID="{6FA3DFAE-443A-45CF-91CB-4C05F391D3D9}" presName="linearFlow" presStyleCnt="0">
        <dgm:presLayoutVars>
          <dgm:dir/>
          <dgm:resizeHandles val="exact"/>
        </dgm:presLayoutVars>
      </dgm:prSet>
      <dgm:spPr/>
    </dgm:pt>
    <dgm:pt modelId="{B4A7E0E3-72F0-4CA4-8220-7F2B5D69B604}" type="pres">
      <dgm:prSet presAssocID="{C6DDF0D6-8A76-4A32-A2FF-E5A6134103D6}" presName="composite" presStyleCnt="0"/>
      <dgm:spPr/>
    </dgm:pt>
    <dgm:pt modelId="{42FA7C31-DD63-4356-8ACA-BA8B543ECBB6}" type="pres">
      <dgm:prSet presAssocID="{C6DDF0D6-8A76-4A32-A2FF-E5A6134103D6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75B891B2-8290-4239-BBA7-8FBDD8D6F40F}" type="pres">
      <dgm:prSet presAssocID="{C6DDF0D6-8A76-4A32-A2FF-E5A6134103D6}" presName="txShp" presStyleLbl="node1" presStyleIdx="0" presStyleCnt="6">
        <dgm:presLayoutVars>
          <dgm:bulletEnabled val="1"/>
        </dgm:presLayoutVars>
      </dgm:prSet>
      <dgm:spPr/>
    </dgm:pt>
    <dgm:pt modelId="{89BE16DD-1180-4EC3-99FC-F6FC6D33C7C0}" type="pres">
      <dgm:prSet presAssocID="{42034B72-BD6C-4D99-8822-2C0730C115AF}" presName="spacing" presStyleCnt="0"/>
      <dgm:spPr/>
    </dgm:pt>
    <dgm:pt modelId="{3AC0BB4F-2DE2-43AD-8C65-87095DCACE70}" type="pres">
      <dgm:prSet presAssocID="{079AD2C3-C2C1-41BE-B7B9-025741C25B8D}" presName="composite" presStyleCnt="0"/>
      <dgm:spPr/>
    </dgm:pt>
    <dgm:pt modelId="{C706CF73-36A8-4610-A014-6ECA04BEDF9E}" type="pres">
      <dgm:prSet presAssocID="{079AD2C3-C2C1-41BE-B7B9-025741C25B8D}" presName="imgShp" presStyleLbl="fgImgPlace1" presStyleIdx="1" presStyleCnt="6"/>
      <dgm:spPr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51D2AB62-3B21-49FB-B90B-D4526ECEBA3E}" type="pres">
      <dgm:prSet presAssocID="{079AD2C3-C2C1-41BE-B7B9-025741C25B8D}" presName="txShp" presStyleLbl="node1" presStyleIdx="1" presStyleCnt="6">
        <dgm:presLayoutVars>
          <dgm:bulletEnabled val="1"/>
        </dgm:presLayoutVars>
      </dgm:prSet>
      <dgm:spPr/>
    </dgm:pt>
    <dgm:pt modelId="{EAA1EDDA-34E1-4FE6-9A97-2407BEB7718F}" type="pres">
      <dgm:prSet presAssocID="{38B89A4C-5FD7-417C-8CC8-78421117A0C2}" presName="spacing" presStyleCnt="0"/>
      <dgm:spPr/>
    </dgm:pt>
    <dgm:pt modelId="{D66CDA1A-072F-4204-B6EB-06A312CA83DA}" type="pres">
      <dgm:prSet presAssocID="{E1C636D0-7DAA-4A5C-8A8C-9812000A32FF}" presName="composite" presStyleCnt="0"/>
      <dgm:spPr/>
    </dgm:pt>
    <dgm:pt modelId="{7B897DA9-EDD4-4429-9FB0-548A8A9595A3}" type="pres">
      <dgm:prSet presAssocID="{E1C636D0-7DAA-4A5C-8A8C-9812000A32FF}" presName="imgShp" presStyleLbl="fgImgPlace1" presStyleIdx="2" presStyleCnt="6"/>
      <dgm:spPr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D0691BD5-D35D-4E52-B192-363488DFFFA8}" type="pres">
      <dgm:prSet presAssocID="{E1C636D0-7DAA-4A5C-8A8C-9812000A32FF}" presName="txShp" presStyleLbl="node1" presStyleIdx="2" presStyleCnt="6">
        <dgm:presLayoutVars>
          <dgm:bulletEnabled val="1"/>
        </dgm:presLayoutVars>
      </dgm:prSet>
      <dgm:spPr/>
    </dgm:pt>
    <dgm:pt modelId="{4CB74FC0-F30A-45B4-A198-14F5F36A2CC3}" type="pres">
      <dgm:prSet presAssocID="{F8B4783F-4784-46BB-9376-107CE8A41501}" presName="spacing" presStyleCnt="0"/>
      <dgm:spPr/>
    </dgm:pt>
    <dgm:pt modelId="{74E8E7B6-DF58-4343-982D-16B578BDF825}" type="pres">
      <dgm:prSet presAssocID="{6F7006BD-27DA-44AB-A015-383444BA163E}" presName="composite" presStyleCnt="0"/>
      <dgm:spPr/>
    </dgm:pt>
    <dgm:pt modelId="{7070B72C-A2C5-4785-90BF-C4F0A20BC6AF}" type="pres">
      <dgm:prSet presAssocID="{6F7006BD-27DA-44AB-A015-383444BA163E}" presName="imgShp" presStyleLbl="fgImgPlace1" presStyleIdx="3" presStyleCnt="6"/>
      <dgm:spPr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B1393650-CE91-430D-99E4-45925247306B}" type="pres">
      <dgm:prSet presAssocID="{6F7006BD-27DA-44AB-A015-383444BA163E}" presName="txShp" presStyleLbl="node1" presStyleIdx="3" presStyleCnt="6">
        <dgm:presLayoutVars>
          <dgm:bulletEnabled val="1"/>
        </dgm:presLayoutVars>
      </dgm:prSet>
      <dgm:spPr/>
    </dgm:pt>
    <dgm:pt modelId="{05C8EE42-E7E3-42BE-B497-D891C3E01692}" type="pres">
      <dgm:prSet presAssocID="{7CFB2603-BDCC-4E51-A726-8B18C31C08A5}" presName="spacing" presStyleCnt="0"/>
      <dgm:spPr/>
    </dgm:pt>
    <dgm:pt modelId="{F464C384-4B19-406E-B2C8-7344E010AC60}" type="pres">
      <dgm:prSet presAssocID="{EF28D955-160C-422B-92A4-B54485175448}" presName="composite" presStyleCnt="0"/>
      <dgm:spPr/>
    </dgm:pt>
    <dgm:pt modelId="{5D1B40E8-D4F8-44FB-9333-67871F8AFA6B}" type="pres">
      <dgm:prSet presAssocID="{EF28D955-160C-422B-92A4-B54485175448}" presName="imgShp" presStyleLbl="fgImgPlace1" presStyleIdx="4" presStyleCnt="6"/>
      <dgm:spPr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EEFCE68B-72DB-446D-A8D1-19F773379D05}" type="pres">
      <dgm:prSet presAssocID="{EF28D955-160C-422B-92A4-B54485175448}" presName="txShp" presStyleLbl="node1" presStyleIdx="4" presStyleCnt="6">
        <dgm:presLayoutVars>
          <dgm:bulletEnabled val="1"/>
        </dgm:presLayoutVars>
      </dgm:prSet>
      <dgm:spPr/>
    </dgm:pt>
    <dgm:pt modelId="{FA7E7CDD-FEFD-4168-ADFB-854BD2347BA8}" type="pres">
      <dgm:prSet presAssocID="{21A457CC-2D65-4410-8FCD-A2EDF901BB43}" presName="spacing" presStyleCnt="0"/>
      <dgm:spPr/>
    </dgm:pt>
    <dgm:pt modelId="{F5B7ECD6-FC1D-46C9-909F-7B04CFAF2BDC}" type="pres">
      <dgm:prSet presAssocID="{6AEDC699-1998-4C65-A550-F72DC0BF429B}" presName="composite" presStyleCnt="0"/>
      <dgm:spPr/>
    </dgm:pt>
    <dgm:pt modelId="{76DCFF5E-9A25-45C9-9B7C-E4D0CBA1A10D}" type="pres">
      <dgm:prSet presAssocID="{6AEDC699-1998-4C65-A550-F72DC0BF429B}" presName="imgShp" presStyleLbl="fgImgPlace1" presStyleIdx="5" presStyleCnt="6"/>
      <dgm:spPr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A449D436-2696-435D-9AD0-93CB861017A1}" type="pres">
      <dgm:prSet presAssocID="{6AEDC699-1998-4C65-A550-F72DC0BF429B}" presName="txShp" presStyleLbl="node1" presStyleIdx="5" presStyleCnt="6">
        <dgm:presLayoutVars>
          <dgm:bulletEnabled val="1"/>
        </dgm:presLayoutVars>
      </dgm:prSet>
      <dgm:spPr/>
    </dgm:pt>
  </dgm:ptLst>
  <dgm:cxnLst>
    <dgm:cxn modelId="{5C023801-52B2-4D34-8575-5C63E76CC8FA}" srcId="{6FA3DFAE-443A-45CF-91CB-4C05F391D3D9}" destId="{079AD2C3-C2C1-41BE-B7B9-025741C25B8D}" srcOrd="1" destOrd="0" parTransId="{A0724E87-082C-4491-9CA3-21722240AD9D}" sibTransId="{38B89A4C-5FD7-417C-8CC8-78421117A0C2}"/>
    <dgm:cxn modelId="{380A4812-E2F2-4A7E-8FA8-E16119143BE4}" srcId="{6FA3DFAE-443A-45CF-91CB-4C05F391D3D9}" destId="{6AEDC699-1998-4C65-A550-F72DC0BF429B}" srcOrd="5" destOrd="0" parTransId="{B0FE6074-2097-4ED0-9EE8-C059AD1B70E0}" sibTransId="{FB18F555-5E72-4405-A270-4BB357B9FA01}"/>
    <dgm:cxn modelId="{30555834-8E7A-4D22-8C63-C6EBA26E7BB8}" type="presOf" srcId="{079AD2C3-C2C1-41BE-B7B9-025741C25B8D}" destId="{51D2AB62-3B21-49FB-B90B-D4526ECEBA3E}" srcOrd="0" destOrd="0" presId="urn:microsoft.com/office/officeart/2005/8/layout/vList3"/>
    <dgm:cxn modelId="{FC98A03E-A540-43FE-B9E6-8A1AFA3695BB}" type="presOf" srcId="{EF28D955-160C-422B-92A4-B54485175448}" destId="{EEFCE68B-72DB-446D-A8D1-19F773379D05}" srcOrd="0" destOrd="0" presId="urn:microsoft.com/office/officeart/2005/8/layout/vList3"/>
    <dgm:cxn modelId="{0314A464-3E4E-4DF4-BE78-C9505359B2C5}" srcId="{6FA3DFAE-443A-45CF-91CB-4C05F391D3D9}" destId="{E1C636D0-7DAA-4A5C-8A8C-9812000A32FF}" srcOrd="2" destOrd="0" parTransId="{16E0AD29-8E2A-4C2D-A383-7A22094EC97B}" sibTransId="{F8B4783F-4784-46BB-9376-107CE8A41501}"/>
    <dgm:cxn modelId="{8062056D-7559-4D9A-AC21-7EAF4ED38D2D}" type="presOf" srcId="{6F7006BD-27DA-44AB-A015-383444BA163E}" destId="{B1393650-CE91-430D-99E4-45925247306B}" srcOrd="0" destOrd="0" presId="urn:microsoft.com/office/officeart/2005/8/layout/vList3"/>
    <dgm:cxn modelId="{5191707F-A056-4BD1-962C-DF17D635F09C}" type="presOf" srcId="{C6DDF0D6-8A76-4A32-A2FF-E5A6134103D6}" destId="{75B891B2-8290-4239-BBA7-8FBDD8D6F40F}" srcOrd="0" destOrd="0" presId="urn:microsoft.com/office/officeart/2005/8/layout/vList3"/>
    <dgm:cxn modelId="{87188880-23AA-4E42-8FA4-8538A9BED583}" type="presOf" srcId="{6AEDC699-1998-4C65-A550-F72DC0BF429B}" destId="{A449D436-2696-435D-9AD0-93CB861017A1}" srcOrd="0" destOrd="0" presId="urn:microsoft.com/office/officeart/2005/8/layout/vList3"/>
    <dgm:cxn modelId="{2D10CC8F-F69F-4C4F-9C25-D1E20785FBA6}" srcId="{6FA3DFAE-443A-45CF-91CB-4C05F391D3D9}" destId="{C6DDF0D6-8A76-4A32-A2FF-E5A6134103D6}" srcOrd="0" destOrd="0" parTransId="{4FDBB6C8-A43D-434E-8D5F-813CBBBEDCDD}" sibTransId="{42034B72-BD6C-4D99-8822-2C0730C115AF}"/>
    <dgm:cxn modelId="{0EEE2997-152C-47EC-8C9C-A4E80AA0E087}" type="presOf" srcId="{6FA3DFAE-443A-45CF-91CB-4C05F391D3D9}" destId="{A5F9D0FB-5EAD-4725-8F07-CCBE3748B0FC}" srcOrd="0" destOrd="0" presId="urn:microsoft.com/office/officeart/2005/8/layout/vList3"/>
    <dgm:cxn modelId="{16B085CA-FE13-41B1-BDCE-6D91303BAD1D}" srcId="{6FA3DFAE-443A-45CF-91CB-4C05F391D3D9}" destId="{6F7006BD-27DA-44AB-A015-383444BA163E}" srcOrd="3" destOrd="0" parTransId="{66909F21-9392-4D70-B475-E83E16313C50}" sibTransId="{7CFB2603-BDCC-4E51-A726-8B18C31C08A5}"/>
    <dgm:cxn modelId="{C3EA54DA-281A-4A5B-9485-2843AC0ECB68}" type="presOf" srcId="{E1C636D0-7DAA-4A5C-8A8C-9812000A32FF}" destId="{D0691BD5-D35D-4E52-B192-363488DFFFA8}" srcOrd="0" destOrd="0" presId="urn:microsoft.com/office/officeart/2005/8/layout/vList3"/>
    <dgm:cxn modelId="{F046D8DC-D5AF-4456-81A8-A1EC4A9466DF}" srcId="{6FA3DFAE-443A-45CF-91CB-4C05F391D3D9}" destId="{EF28D955-160C-422B-92A4-B54485175448}" srcOrd="4" destOrd="0" parTransId="{105C64DB-63CC-46C9-B5E8-CE03EF366284}" sibTransId="{21A457CC-2D65-4410-8FCD-A2EDF901BB43}"/>
    <dgm:cxn modelId="{4964C34C-37E6-4EBE-B702-4282DCB89E6A}" type="presParOf" srcId="{A5F9D0FB-5EAD-4725-8F07-CCBE3748B0FC}" destId="{B4A7E0E3-72F0-4CA4-8220-7F2B5D69B604}" srcOrd="0" destOrd="0" presId="urn:microsoft.com/office/officeart/2005/8/layout/vList3"/>
    <dgm:cxn modelId="{3C593B09-6199-42E6-BE46-EB8B07EEADE9}" type="presParOf" srcId="{B4A7E0E3-72F0-4CA4-8220-7F2B5D69B604}" destId="{42FA7C31-DD63-4356-8ACA-BA8B543ECBB6}" srcOrd="0" destOrd="0" presId="urn:microsoft.com/office/officeart/2005/8/layout/vList3"/>
    <dgm:cxn modelId="{006FF32C-2B38-4F2B-BF3E-22A06847DCA2}" type="presParOf" srcId="{B4A7E0E3-72F0-4CA4-8220-7F2B5D69B604}" destId="{75B891B2-8290-4239-BBA7-8FBDD8D6F40F}" srcOrd="1" destOrd="0" presId="urn:microsoft.com/office/officeart/2005/8/layout/vList3"/>
    <dgm:cxn modelId="{77A7DBBB-5FF2-43A8-8B7A-DCFF70E6C250}" type="presParOf" srcId="{A5F9D0FB-5EAD-4725-8F07-CCBE3748B0FC}" destId="{89BE16DD-1180-4EC3-99FC-F6FC6D33C7C0}" srcOrd="1" destOrd="0" presId="urn:microsoft.com/office/officeart/2005/8/layout/vList3"/>
    <dgm:cxn modelId="{6F0AD49D-3200-4084-AD96-FBF013E63FAF}" type="presParOf" srcId="{A5F9D0FB-5EAD-4725-8F07-CCBE3748B0FC}" destId="{3AC0BB4F-2DE2-43AD-8C65-87095DCACE70}" srcOrd="2" destOrd="0" presId="urn:microsoft.com/office/officeart/2005/8/layout/vList3"/>
    <dgm:cxn modelId="{14BD7C6B-C1CD-453F-84CE-31829BE4EAA6}" type="presParOf" srcId="{3AC0BB4F-2DE2-43AD-8C65-87095DCACE70}" destId="{C706CF73-36A8-4610-A014-6ECA04BEDF9E}" srcOrd="0" destOrd="0" presId="urn:microsoft.com/office/officeart/2005/8/layout/vList3"/>
    <dgm:cxn modelId="{7D8CFB42-23AD-4950-A679-DFC789928CE3}" type="presParOf" srcId="{3AC0BB4F-2DE2-43AD-8C65-87095DCACE70}" destId="{51D2AB62-3B21-49FB-B90B-D4526ECEBA3E}" srcOrd="1" destOrd="0" presId="urn:microsoft.com/office/officeart/2005/8/layout/vList3"/>
    <dgm:cxn modelId="{DB841815-02C8-4DBD-8D64-E765F47BC806}" type="presParOf" srcId="{A5F9D0FB-5EAD-4725-8F07-CCBE3748B0FC}" destId="{EAA1EDDA-34E1-4FE6-9A97-2407BEB7718F}" srcOrd="3" destOrd="0" presId="urn:microsoft.com/office/officeart/2005/8/layout/vList3"/>
    <dgm:cxn modelId="{9FA9EE31-BC82-4C37-9439-5EB89C01D9B2}" type="presParOf" srcId="{A5F9D0FB-5EAD-4725-8F07-CCBE3748B0FC}" destId="{D66CDA1A-072F-4204-B6EB-06A312CA83DA}" srcOrd="4" destOrd="0" presId="urn:microsoft.com/office/officeart/2005/8/layout/vList3"/>
    <dgm:cxn modelId="{D301E5A1-A73B-4320-A63A-C0D0DB2102D1}" type="presParOf" srcId="{D66CDA1A-072F-4204-B6EB-06A312CA83DA}" destId="{7B897DA9-EDD4-4429-9FB0-548A8A9595A3}" srcOrd="0" destOrd="0" presId="urn:microsoft.com/office/officeart/2005/8/layout/vList3"/>
    <dgm:cxn modelId="{8F2B40D7-5110-4B99-946A-3D734EDA1A25}" type="presParOf" srcId="{D66CDA1A-072F-4204-B6EB-06A312CA83DA}" destId="{D0691BD5-D35D-4E52-B192-363488DFFFA8}" srcOrd="1" destOrd="0" presId="urn:microsoft.com/office/officeart/2005/8/layout/vList3"/>
    <dgm:cxn modelId="{A04C951D-222B-4D8A-B9DF-2B48D0F205E5}" type="presParOf" srcId="{A5F9D0FB-5EAD-4725-8F07-CCBE3748B0FC}" destId="{4CB74FC0-F30A-45B4-A198-14F5F36A2CC3}" srcOrd="5" destOrd="0" presId="urn:microsoft.com/office/officeart/2005/8/layout/vList3"/>
    <dgm:cxn modelId="{EE49F169-A7B7-460A-ADEE-8D8E2110F320}" type="presParOf" srcId="{A5F9D0FB-5EAD-4725-8F07-CCBE3748B0FC}" destId="{74E8E7B6-DF58-4343-982D-16B578BDF825}" srcOrd="6" destOrd="0" presId="urn:microsoft.com/office/officeart/2005/8/layout/vList3"/>
    <dgm:cxn modelId="{F10EE330-6BBD-4AEE-9A38-DEA3928635D8}" type="presParOf" srcId="{74E8E7B6-DF58-4343-982D-16B578BDF825}" destId="{7070B72C-A2C5-4785-90BF-C4F0A20BC6AF}" srcOrd="0" destOrd="0" presId="urn:microsoft.com/office/officeart/2005/8/layout/vList3"/>
    <dgm:cxn modelId="{F66031AA-6250-49C6-B1C7-59A2DE6688D1}" type="presParOf" srcId="{74E8E7B6-DF58-4343-982D-16B578BDF825}" destId="{B1393650-CE91-430D-99E4-45925247306B}" srcOrd="1" destOrd="0" presId="urn:microsoft.com/office/officeart/2005/8/layout/vList3"/>
    <dgm:cxn modelId="{0D8401E9-00C9-4B1C-B20C-E692E31285E6}" type="presParOf" srcId="{A5F9D0FB-5EAD-4725-8F07-CCBE3748B0FC}" destId="{05C8EE42-E7E3-42BE-B497-D891C3E01692}" srcOrd="7" destOrd="0" presId="urn:microsoft.com/office/officeart/2005/8/layout/vList3"/>
    <dgm:cxn modelId="{977E49C0-D818-4812-B12C-3EA6355F74AF}" type="presParOf" srcId="{A5F9D0FB-5EAD-4725-8F07-CCBE3748B0FC}" destId="{F464C384-4B19-406E-B2C8-7344E010AC60}" srcOrd="8" destOrd="0" presId="urn:microsoft.com/office/officeart/2005/8/layout/vList3"/>
    <dgm:cxn modelId="{0DFCF57C-8EF3-4765-AA5A-58C81E20DAB9}" type="presParOf" srcId="{F464C384-4B19-406E-B2C8-7344E010AC60}" destId="{5D1B40E8-D4F8-44FB-9333-67871F8AFA6B}" srcOrd="0" destOrd="0" presId="urn:microsoft.com/office/officeart/2005/8/layout/vList3"/>
    <dgm:cxn modelId="{5DB23312-51F0-4AFE-BC20-3980961D6932}" type="presParOf" srcId="{F464C384-4B19-406E-B2C8-7344E010AC60}" destId="{EEFCE68B-72DB-446D-A8D1-19F773379D05}" srcOrd="1" destOrd="0" presId="urn:microsoft.com/office/officeart/2005/8/layout/vList3"/>
    <dgm:cxn modelId="{E7A28ABB-83BE-42A0-943D-25D4217B67D4}" type="presParOf" srcId="{A5F9D0FB-5EAD-4725-8F07-CCBE3748B0FC}" destId="{FA7E7CDD-FEFD-4168-ADFB-854BD2347BA8}" srcOrd="9" destOrd="0" presId="urn:microsoft.com/office/officeart/2005/8/layout/vList3"/>
    <dgm:cxn modelId="{E7749FCD-98EE-4A0E-BAC0-152C7FCB9ED3}" type="presParOf" srcId="{A5F9D0FB-5EAD-4725-8F07-CCBE3748B0FC}" destId="{F5B7ECD6-FC1D-46C9-909F-7B04CFAF2BDC}" srcOrd="10" destOrd="0" presId="urn:microsoft.com/office/officeart/2005/8/layout/vList3"/>
    <dgm:cxn modelId="{9F270D4E-2485-4B49-9337-AD3B6B808844}" type="presParOf" srcId="{F5B7ECD6-FC1D-46C9-909F-7B04CFAF2BDC}" destId="{76DCFF5E-9A25-45C9-9B7C-E4D0CBA1A10D}" srcOrd="0" destOrd="0" presId="urn:microsoft.com/office/officeart/2005/8/layout/vList3"/>
    <dgm:cxn modelId="{46DB154E-D5C6-47C6-AC71-28C80E2B8370}" type="presParOf" srcId="{F5B7ECD6-FC1D-46C9-909F-7B04CFAF2BDC}" destId="{A449D436-2696-435D-9AD0-93CB861017A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A7DC60-3F81-4717-8060-4C47B748AE7C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F9B3A97B-ACA1-4040-8674-389DEB132667}">
      <dgm:prSet/>
      <dgm:spPr/>
      <dgm:t>
        <a:bodyPr/>
        <a:lstStyle/>
        <a:p>
          <a:r>
            <a:rPr lang="en-GB" dirty="0"/>
            <a:t>It runs on .NET and .NET Core</a:t>
          </a:r>
        </a:p>
      </dgm:t>
    </dgm:pt>
    <dgm:pt modelId="{9B8AA4AD-F744-422A-AEEF-3143487473AD}" type="parTrans" cxnId="{9AE27056-D091-480C-B298-533A77DA7A19}">
      <dgm:prSet/>
      <dgm:spPr/>
      <dgm:t>
        <a:bodyPr/>
        <a:lstStyle/>
        <a:p>
          <a:endParaRPr lang="en-GB"/>
        </a:p>
      </dgm:t>
    </dgm:pt>
    <dgm:pt modelId="{ABB8F32F-27AB-40FA-B565-3894C0EA0754}" type="sibTrans" cxnId="{9AE27056-D091-480C-B298-533A77DA7A19}">
      <dgm:prSet/>
      <dgm:spPr/>
      <dgm:t>
        <a:bodyPr/>
        <a:lstStyle/>
        <a:p>
          <a:endParaRPr lang="en-GB"/>
        </a:p>
      </dgm:t>
    </dgm:pt>
    <dgm:pt modelId="{CB96D838-A02B-48E7-9E6C-34ABD1240D06}">
      <dgm:prSet/>
      <dgm:spPr/>
      <dgm:t>
        <a:bodyPr/>
        <a:lstStyle/>
        <a:p>
          <a:r>
            <a:rPr lang="en-GB"/>
            <a:t>Support for dotnet cli tooling etc.</a:t>
          </a:r>
        </a:p>
      </dgm:t>
    </dgm:pt>
    <dgm:pt modelId="{AD16AB37-166B-46CC-962A-96FC76A6FD64}" type="parTrans" cxnId="{DEFDBE3A-B241-4E1F-85BD-9A8F201CDCA0}">
      <dgm:prSet/>
      <dgm:spPr/>
      <dgm:t>
        <a:bodyPr/>
        <a:lstStyle/>
        <a:p>
          <a:endParaRPr lang="en-GB"/>
        </a:p>
      </dgm:t>
    </dgm:pt>
    <dgm:pt modelId="{83E7E7CC-5D90-4AB6-9B93-933982449F2A}" type="sibTrans" cxnId="{DEFDBE3A-B241-4E1F-85BD-9A8F201CDCA0}">
      <dgm:prSet/>
      <dgm:spPr/>
      <dgm:t>
        <a:bodyPr/>
        <a:lstStyle/>
        <a:p>
          <a:endParaRPr lang="en-GB"/>
        </a:p>
      </dgm:t>
    </dgm:pt>
    <dgm:pt modelId="{EDDB25A3-CA77-4C4E-8143-94D00C7589EC}">
      <dgm:prSet/>
      <dgm:spPr/>
      <dgm:t>
        <a:bodyPr/>
        <a:lstStyle/>
        <a:p>
          <a:r>
            <a:rPr lang="en-GB"/>
            <a:t>It runs in Visual Studio</a:t>
          </a:r>
        </a:p>
      </dgm:t>
    </dgm:pt>
    <dgm:pt modelId="{3B44D61D-F4DE-4705-8C4F-AF299D840B81}" type="parTrans" cxnId="{6B3B19E9-5F03-4A9D-ADE5-F343CEB36EA5}">
      <dgm:prSet/>
      <dgm:spPr/>
      <dgm:t>
        <a:bodyPr/>
        <a:lstStyle/>
        <a:p>
          <a:endParaRPr lang="en-GB"/>
        </a:p>
      </dgm:t>
    </dgm:pt>
    <dgm:pt modelId="{5E6E5253-7AA1-422A-B72D-0DEDB9B12752}" type="sibTrans" cxnId="{6B3B19E9-5F03-4A9D-ADE5-F343CEB36EA5}">
      <dgm:prSet/>
      <dgm:spPr/>
      <dgm:t>
        <a:bodyPr/>
        <a:lstStyle/>
        <a:p>
          <a:endParaRPr lang="en-GB"/>
        </a:p>
      </dgm:t>
    </dgm:pt>
    <dgm:pt modelId="{90FE017A-E862-4AA2-BB6B-EA6CF21E8374}">
      <dgm:prSet/>
      <dgm:spPr/>
      <dgm:t>
        <a:bodyPr/>
        <a:lstStyle/>
        <a:p>
          <a:r>
            <a:rPr lang="en-GB"/>
            <a:t>You can do File -&gt; New Project!</a:t>
          </a:r>
        </a:p>
      </dgm:t>
    </dgm:pt>
    <dgm:pt modelId="{2D1E6E60-1624-4BA7-866D-F729644475F8}" type="parTrans" cxnId="{5400555E-553D-4C34-A87E-1355CC3573FA}">
      <dgm:prSet/>
      <dgm:spPr/>
      <dgm:t>
        <a:bodyPr/>
        <a:lstStyle/>
        <a:p>
          <a:endParaRPr lang="en-GB"/>
        </a:p>
      </dgm:t>
    </dgm:pt>
    <dgm:pt modelId="{0EF5781C-D92E-4234-B474-23BDDF8BB2E8}" type="sibTrans" cxnId="{5400555E-553D-4C34-A87E-1355CC3573FA}">
      <dgm:prSet/>
      <dgm:spPr/>
      <dgm:t>
        <a:bodyPr/>
        <a:lstStyle/>
        <a:p>
          <a:endParaRPr lang="en-GB"/>
        </a:p>
      </dgm:t>
    </dgm:pt>
    <dgm:pt modelId="{933A139C-1D54-44A8-8518-BEEA3839ED6A}">
      <dgm:prSet/>
      <dgm:spPr/>
      <dgm:t>
        <a:bodyPr/>
        <a:lstStyle/>
        <a:p>
          <a:r>
            <a:rPr lang="en-GB"/>
            <a:t>You can debug!</a:t>
          </a:r>
        </a:p>
      </dgm:t>
    </dgm:pt>
    <dgm:pt modelId="{E6558F06-C947-424A-BFA1-356A8A7CCC1D}" type="parTrans" cxnId="{B69C6241-7237-434F-9577-2D7E6FE50E13}">
      <dgm:prSet/>
      <dgm:spPr/>
      <dgm:t>
        <a:bodyPr/>
        <a:lstStyle/>
        <a:p>
          <a:endParaRPr lang="en-GB"/>
        </a:p>
      </dgm:t>
    </dgm:pt>
    <dgm:pt modelId="{AC3313C8-3FE5-4C8B-B445-6CDEAD6FCB49}" type="sibTrans" cxnId="{B69C6241-7237-434F-9577-2D7E6FE50E13}">
      <dgm:prSet/>
      <dgm:spPr/>
      <dgm:t>
        <a:bodyPr/>
        <a:lstStyle/>
        <a:p>
          <a:endParaRPr lang="en-GB"/>
        </a:p>
      </dgm:t>
    </dgm:pt>
    <dgm:pt modelId="{86876DFE-20CA-4A51-A4AB-E50372B83F0B}">
      <dgm:prSet/>
      <dgm:spPr/>
      <dgm:t>
        <a:bodyPr/>
        <a:lstStyle/>
        <a:p>
          <a:r>
            <a:rPr lang="en-GB" dirty="0"/>
            <a:t>It has great interop with C#</a:t>
          </a:r>
        </a:p>
      </dgm:t>
    </dgm:pt>
    <dgm:pt modelId="{7300B9AF-48AF-4B97-AFA4-054D0C93F950}" type="parTrans" cxnId="{664C5BE0-BB27-43E0-8366-D5BEF922F120}">
      <dgm:prSet/>
      <dgm:spPr/>
      <dgm:t>
        <a:bodyPr/>
        <a:lstStyle/>
        <a:p>
          <a:endParaRPr lang="en-GB"/>
        </a:p>
      </dgm:t>
    </dgm:pt>
    <dgm:pt modelId="{3B180F8A-D952-4AB6-A1BB-1FF0CB05219A}" type="sibTrans" cxnId="{664C5BE0-BB27-43E0-8366-D5BEF922F120}">
      <dgm:prSet/>
      <dgm:spPr/>
      <dgm:t>
        <a:bodyPr/>
        <a:lstStyle/>
        <a:p>
          <a:endParaRPr lang="en-GB"/>
        </a:p>
      </dgm:t>
    </dgm:pt>
    <dgm:pt modelId="{9FFFC5D3-8B7B-40DF-83D2-5619413C66B2}">
      <dgm:prSet/>
      <dgm:spPr/>
      <dgm:t>
        <a:bodyPr/>
        <a:lstStyle/>
        <a:p>
          <a:r>
            <a:rPr lang="en-GB"/>
            <a:t>It works with all .NET libraries and main tools etc.</a:t>
          </a:r>
        </a:p>
      </dgm:t>
    </dgm:pt>
    <dgm:pt modelId="{70DB27EC-E3B4-488B-8151-211104107BB8}" type="parTrans" cxnId="{39933640-5932-4E95-A3F8-2A456904523A}">
      <dgm:prSet/>
      <dgm:spPr/>
      <dgm:t>
        <a:bodyPr/>
        <a:lstStyle/>
        <a:p>
          <a:endParaRPr lang="en-GB"/>
        </a:p>
      </dgm:t>
    </dgm:pt>
    <dgm:pt modelId="{EB8EA670-85AC-4CB6-8E11-8248B8F679B0}" type="sibTrans" cxnId="{39933640-5932-4E95-A3F8-2A456904523A}">
      <dgm:prSet/>
      <dgm:spPr/>
      <dgm:t>
        <a:bodyPr/>
        <a:lstStyle/>
        <a:p>
          <a:endParaRPr lang="en-GB"/>
        </a:p>
      </dgm:t>
    </dgm:pt>
    <dgm:pt modelId="{395DFC59-F685-4DD8-9FAA-98E0B5326185}">
      <dgm:prSet/>
      <dgm:spPr/>
      <dgm:t>
        <a:bodyPr/>
        <a:lstStyle/>
        <a:p>
          <a:r>
            <a:rPr lang="en-GB"/>
            <a:t>BCL</a:t>
          </a:r>
        </a:p>
      </dgm:t>
    </dgm:pt>
    <dgm:pt modelId="{F4B10C74-9E9C-45D9-9C86-8758D34E4366}" type="parTrans" cxnId="{C1738234-EE3A-4769-B3FF-83C2720C519F}">
      <dgm:prSet/>
      <dgm:spPr/>
      <dgm:t>
        <a:bodyPr/>
        <a:lstStyle/>
        <a:p>
          <a:endParaRPr lang="en-GB"/>
        </a:p>
      </dgm:t>
    </dgm:pt>
    <dgm:pt modelId="{02111911-8B45-4C94-87B9-1FA91811BA45}" type="sibTrans" cxnId="{C1738234-EE3A-4769-B3FF-83C2720C519F}">
      <dgm:prSet/>
      <dgm:spPr/>
      <dgm:t>
        <a:bodyPr/>
        <a:lstStyle/>
        <a:p>
          <a:endParaRPr lang="en-GB"/>
        </a:p>
      </dgm:t>
    </dgm:pt>
    <dgm:pt modelId="{8339C2E2-9AA7-4554-8419-E6D40EE44828}">
      <dgm:prSet/>
      <dgm:spPr/>
      <dgm:t>
        <a:bodyPr/>
        <a:lstStyle/>
        <a:p>
          <a:r>
            <a:rPr lang="en-GB"/>
            <a:t>ASP .NET Core</a:t>
          </a:r>
        </a:p>
      </dgm:t>
    </dgm:pt>
    <dgm:pt modelId="{68BEF470-2DE2-49AD-96E0-93E220E9CD6A}" type="parTrans" cxnId="{A5C45A67-015D-4FCE-A332-BD761C730F16}">
      <dgm:prSet/>
      <dgm:spPr/>
      <dgm:t>
        <a:bodyPr/>
        <a:lstStyle/>
        <a:p>
          <a:endParaRPr lang="en-GB"/>
        </a:p>
      </dgm:t>
    </dgm:pt>
    <dgm:pt modelId="{E6CA41E7-FD86-4828-B994-38C198A6FDE8}" type="sibTrans" cxnId="{A5C45A67-015D-4FCE-A332-BD761C730F16}">
      <dgm:prSet/>
      <dgm:spPr/>
      <dgm:t>
        <a:bodyPr/>
        <a:lstStyle/>
        <a:p>
          <a:endParaRPr lang="en-GB"/>
        </a:p>
      </dgm:t>
    </dgm:pt>
    <dgm:pt modelId="{75052424-BA2C-4918-8345-16C7FBBCE783}">
      <dgm:prSet/>
      <dgm:spPr/>
      <dgm:t>
        <a:bodyPr/>
        <a:lstStyle/>
        <a:p>
          <a:r>
            <a:rPr lang="en-GB"/>
            <a:t>Nuget (really!)</a:t>
          </a:r>
        </a:p>
      </dgm:t>
    </dgm:pt>
    <dgm:pt modelId="{89230FB6-B723-41C6-9E6E-C0342FEA82F1}" type="parTrans" cxnId="{1424FFDD-346A-421C-89E6-A6BA6B42C0D7}">
      <dgm:prSet/>
      <dgm:spPr/>
      <dgm:t>
        <a:bodyPr/>
        <a:lstStyle/>
        <a:p>
          <a:endParaRPr lang="en-GB"/>
        </a:p>
      </dgm:t>
    </dgm:pt>
    <dgm:pt modelId="{389521E0-3215-4415-BB47-07F4EB9D82BD}" type="sibTrans" cxnId="{1424FFDD-346A-421C-89E6-A6BA6B42C0D7}">
      <dgm:prSet/>
      <dgm:spPr/>
      <dgm:t>
        <a:bodyPr/>
        <a:lstStyle/>
        <a:p>
          <a:endParaRPr lang="en-GB"/>
        </a:p>
      </dgm:t>
    </dgm:pt>
    <dgm:pt modelId="{9AD4F0DD-6359-41D6-BC40-17816FB5EC79}">
      <dgm:prSet/>
      <dgm:spPr/>
      <dgm:t>
        <a:bodyPr/>
        <a:lstStyle/>
        <a:p>
          <a:r>
            <a:rPr lang="en-GB" dirty="0"/>
            <a:t>In both directions</a:t>
          </a:r>
        </a:p>
      </dgm:t>
    </dgm:pt>
    <dgm:pt modelId="{3FDCABF2-4D85-40F0-9A95-406C0E96E2D9}" type="parTrans" cxnId="{72D44FBD-3F0B-43E5-8B18-885D9A7CB4B6}">
      <dgm:prSet/>
      <dgm:spPr/>
    </dgm:pt>
    <dgm:pt modelId="{A3346B9F-9B15-487F-AAE4-966AC907C775}" type="sibTrans" cxnId="{72D44FBD-3F0B-43E5-8B18-885D9A7CB4B6}">
      <dgm:prSet/>
      <dgm:spPr/>
    </dgm:pt>
    <dgm:pt modelId="{C5FFD29A-4E64-4CF0-A29E-6921C84ABD19}" type="pres">
      <dgm:prSet presAssocID="{90A7DC60-3F81-4717-8060-4C47B748AE7C}" presName="Name0" presStyleCnt="0">
        <dgm:presLayoutVars>
          <dgm:dir/>
          <dgm:animLvl val="lvl"/>
          <dgm:resizeHandles val="exact"/>
        </dgm:presLayoutVars>
      </dgm:prSet>
      <dgm:spPr/>
    </dgm:pt>
    <dgm:pt modelId="{0D3D6208-1D73-442D-A9D7-96480B9E4013}" type="pres">
      <dgm:prSet presAssocID="{F9B3A97B-ACA1-4040-8674-389DEB132667}" presName="linNode" presStyleCnt="0"/>
      <dgm:spPr/>
    </dgm:pt>
    <dgm:pt modelId="{05159E29-A98B-4FB0-A24B-ECC1497D0123}" type="pres">
      <dgm:prSet presAssocID="{F9B3A97B-ACA1-4040-8674-389DEB13266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8464061-4FA5-4CFD-B6B6-DFB0A6BD0634}" type="pres">
      <dgm:prSet presAssocID="{F9B3A97B-ACA1-4040-8674-389DEB132667}" presName="descendantText" presStyleLbl="alignAccFollowNode1" presStyleIdx="0" presStyleCnt="4">
        <dgm:presLayoutVars>
          <dgm:bulletEnabled val="1"/>
        </dgm:presLayoutVars>
      </dgm:prSet>
      <dgm:spPr/>
    </dgm:pt>
    <dgm:pt modelId="{5407C5B3-7C33-4DDD-A8E2-4257AC836BBB}" type="pres">
      <dgm:prSet presAssocID="{ABB8F32F-27AB-40FA-B565-3894C0EA0754}" presName="sp" presStyleCnt="0"/>
      <dgm:spPr/>
    </dgm:pt>
    <dgm:pt modelId="{1174B717-A3F6-4DFD-B6D7-DAAE56059EF2}" type="pres">
      <dgm:prSet presAssocID="{EDDB25A3-CA77-4C4E-8143-94D00C7589EC}" presName="linNode" presStyleCnt="0"/>
      <dgm:spPr/>
    </dgm:pt>
    <dgm:pt modelId="{C7D66356-0768-49E1-B2ED-BFCCBB7D01FE}" type="pres">
      <dgm:prSet presAssocID="{EDDB25A3-CA77-4C4E-8143-94D00C7589E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A721A42-4A67-4C41-8F5C-64C04B716FDA}" type="pres">
      <dgm:prSet presAssocID="{EDDB25A3-CA77-4C4E-8143-94D00C7589EC}" presName="descendantText" presStyleLbl="alignAccFollowNode1" presStyleIdx="1" presStyleCnt="4">
        <dgm:presLayoutVars>
          <dgm:bulletEnabled val="1"/>
        </dgm:presLayoutVars>
      </dgm:prSet>
      <dgm:spPr/>
    </dgm:pt>
    <dgm:pt modelId="{DC819A33-8FF7-445B-A0BD-FFB3D5220902}" type="pres">
      <dgm:prSet presAssocID="{5E6E5253-7AA1-422A-B72D-0DEDB9B12752}" presName="sp" presStyleCnt="0"/>
      <dgm:spPr/>
    </dgm:pt>
    <dgm:pt modelId="{BCBAF851-0519-4698-B8B9-71F48C8DFF9B}" type="pres">
      <dgm:prSet presAssocID="{86876DFE-20CA-4A51-A4AB-E50372B83F0B}" presName="linNode" presStyleCnt="0"/>
      <dgm:spPr/>
    </dgm:pt>
    <dgm:pt modelId="{4B56EB9E-40B8-4038-82B5-25D2FA73A32A}" type="pres">
      <dgm:prSet presAssocID="{86876DFE-20CA-4A51-A4AB-E50372B83F0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8AB789D-7AF5-41D1-A037-8B3FDB95F92D}" type="pres">
      <dgm:prSet presAssocID="{86876DFE-20CA-4A51-A4AB-E50372B83F0B}" presName="descendantText" presStyleLbl="alignAccFollowNode1" presStyleIdx="2" presStyleCnt="4">
        <dgm:presLayoutVars>
          <dgm:bulletEnabled val="1"/>
        </dgm:presLayoutVars>
      </dgm:prSet>
      <dgm:spPr/>
    </dgm:pt>
    <dgm:pt modelId="{78624C14-99DB-4741-8EDE-C6966B4C421B}" type="pres">
      <dgm:prSet presAssocID="{3B180F8A-D952-4AB6-A1BB-1FF0CB05219A}" presName="sp" presStyleCnt="0"/>
      <dgm:spPr/>
    </dgm:pt>
    <dgm:pt modelId="{C22AEF42-CFA4-4CA0-B872-B79DDCC6DA9A}" type="pres">
      <dgm:prSet presAssocID="{9FFFC5D3-8B7B-40DF-83D2-5619413C66B2}" presName="linNode" presStyleCnt="0"/>
      <dgm:spPr/>
    </dgm:pt>
    <dgm:pt modelId="{FC9BE6EE-8D51-4106-9F59-32FB1F7FACCF}" type="pres">
      <dgm:prSet presAssocID="{9FFFC5D3-8B7B-40DF-83D2-5619413C66B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8652BE94-7AC7-49AC-B419-EE90146C3281}" type="pres">
      <dgm:prSet presAssocID="{9FFFC5D3-8B7B-40DF-83D2-5619413C66B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E7917509-09EE-45E3-BFA9-CE0634E22F2A}" type="presOf" srcId="{CB96D838-A02B-48E7-9E6C-34ABD1240D06}" destId="{28464061-4FA5-4CFD-B6B6-DFB0A6BD0634}" srcOrd="0" destOrd="0" presId="urn:microsoft.com/office/officeart/2005/8/layout/vList5"/>
    <dgm:cxn modelId="{4D472F0C-1BE5-4938-B397-4BA2B46994EF}" type="presOf" srcId="{90A7DC60-3F81-4717-8060-4C47B748AE7C}" destId="{C5FFD29A-4E64-4CF0-A29E-6921C84ABD19}" srcOrd="0" destOrd="0" presId="urn:microsoft.com/office/officeart/2005/8/layout/vList5"/>
    <dgm:cxn modelId="{2FCEED28-4529-4FE4-A668-C93A8A9F3922}" type="presOf" srcId="{8339C2E2-9AA7-4554-8419-E6D40EE44828}" destId="{8652BE94-7AC7-49AC-B419-EE90146C3281}" srcOrd="0" destOrd="1" presId="urn:microsoft.com/office/officeart/2005/8/layout/vList5"/>
    <dgm:cxn modelId="{C1738234-EE3A-4769-B3FF-83C2720C519F}" srcId="{9FFFC5D3-8B7B-40DF-83D2-5619413C66B2}" destId="{395DFC59-F685-4DD8-9FAA-98E0B5326185}" srcOrd="0" destOrd="0" parTransId="{F4B10C74-9E9C-45D9-9C86-8758D34E4366}" sibTransId="{02111911-8B45-4C94-87B9-1FA91811BA45}"/>
    <dgm:cxn modelId="{DEFDBE3A-B241-4E1F-85BD-9A8F201CDCA0}" srcId="{F9B3A97B-ACA1-4040-8674-389DEB132667}" destId="{CB96D838-A02B-48E7-9E6C-34ABD1240D06}" srcOrd="0" destOrd="0" parTransId="{AD16AB37-166B-46CC-962A-96FC76A6FD64}" sibTransId="{83E7E7CC-5D90-4AB6-9B93-933982449F2A}"/>
    <dgm:cxn modelId="{39933640-5932-4E95-A3F8-2A456904523A}" srcId="{90A7DC60-3F81-4717-8060-4C47B748AE7C}" destId="{9FFFC5D3-8B7B-40DF-83D2-5619413C66B2}" srcOrd="3" destOrd="0" parTransId="{70DB27EC-E3B4-488B-8151-211104107BB8}" sibTransId="{EB8EA670-85AC-4CB6-8E11-8248B8F679B0}"/>
    <dgm:cxn modelId="{5400555E-553D-4C34-A87E-1355CC3573FA}" srcId="{EDDB25A3-CA77-4C4E-8143-94D00C7589EC}" destId="{90FE017A-E862-4AA2-BB6B-EA6CF21E8374}" srcOrd="0" destOrd="0" parTransId="{2D1E6E60-1624-4BA7-866D-F729644475F8}" sibTransId="{0EF5781C-D92E-4234-B474-23BDDF8BB2E8}"/>
    <dgm:cxn modelId="{B69C6241-7237-434F-9577-2D7E6FE50E13}" srcId="{EDDB25A3-CA77-4C4E-8143-94D00C7589EC}" destId="{933A139C-1D54-44A8-8518-BEEA3839ED6A}" srcOrd="1" destOrd="0" parTransId="{E6558F06-C947-424A-BFA1-356A8A7CCC1D}" sibTransId="{AC3313C8-3FE5-4C8B-B445-6CDEAD6FCB49}"/>
    <dgm:cxn modelId="{A5C45A67-015D-4FCE-A332-BD761C730F16}" srcId="{9FFFC5D3-8B7B-40DF-83D2-5619413C66B2}" destId="{8339C2E2-9AA7-4554-8419-E6D40EE44828}" srcOrd="1" destOrd="0" parTransId="{68BEF470-2DE2-49AD-96E0-93E220E9CD6A}" sibTransId="{E6CA41E7-FD86-4828-B994-38C198A6FDE8}"/>
    <dgm:cxn modelId="{9AE27056-D091-480C-B298-533A77DA7A19}" srcId="{90A7DC60-3F81-4717-8060-4C47B748AE7C}" destId="{F9B3A97B-ACA1-4040-8674-389DEB132667}" srcOrd="0" destOrd="0" parTransId="{9B8AA4AD-F744-422A-AEEF-3143487473AD}" sibTransId="{ABB8F32F-27AB-40FA-B565-3894C0EA0754}"/>
    <dgm:cxn modelId="{0CEA3F8B-82F6-4533-8AD2-73A2970D5CA1}" type="presOf" srcId="{395DFC59-F685-4DD8-9FAA-98E0B5326185}" destId="{8652BE94-7AC7-49AC-B419-EE90146C3281}" srcOrd="0" destOrd="0" presId="urn:microsoft.com/office/officeart/2005/8/layout/vList5"/>
    <dgm:cxn modelId="{38023D9E-BC47-407F-A94E-DAE221808280}" type="presOf" srcId="{75052424-BA2C-4918-8345-16C7FBBCE783}" destId="{8652BE94-7AC7-49AC-B419-EE90146C3281}" srcOrd="0" destOrd="2" presId="urn:microsoft.com/office/officeart/2005/8/layout/vList5"/>
    <dgm:cxn modelId="{F7FE8BA3-02DA-487C-AA49-552EB3E909E7}" type="presOf" srcId="{F9B3A97B-ACA1-4040-8674-389DEB132667}" destId="{05159E29-A98B-4FB0-A24B-ECC1497D0123}" srcOrd="0" destOrd="0" presId="urn:microsoft.com/office/officeart/2005/8/layout/vList5"/>
    <dgm:cxn modelId="{72D44FBD-3F0B-43E5-8B18-885D9A7CB4B6}" srcId="{86876DFE-20CA-4A51-A4AB-E50372B83F0B}" destId="{9AD4F0DD-6359-41D6-BC40-17816FB5EC79}" srcOrd="0" destOrd="0" parTransId="{3FDCABF2-4D85-40F0-9A95-406C0E96E2D9}" sibTransId="{A3346B9F-9B15-487F-AAE4-966AC907C775}"/>
    <dgm:cxn modelId="{91BA2CC8-B3BD-4441-AD08-1E64DDD1B8CF}" type="presOf" srcId="{9AD4F0DD-6359-41D6-BC40-17816FB5EC79}" destId="{68AB789D-7AF5-41D1-A037-8B3FDB95F92D}" srcOrd="0" destOrd="0" presId="urn:microsoft.com/office/officeart/2005/8/layout/vList5"/>
    <dgm:cxn modelId="{599E76D2-26DB-44A2-AD9C-71CDBD86AE74}" type="presOf" srcId="{EDDB25A3-CA77-4C4E-8143-94D00C7589EC}" destId="{C7D66356-0768-49E1-B2ED-BFCCBB7D01FE}" srcOrd="0" destOrd="0" presId="urn:microsoft.com/office/officeart/2005/8/layout/vList5"/>
    <dgm:cxn modelId="{1424FFDD-346A-421C-89E6-A6BA6B42C0D7}" srcId="{9FFFC5D3-8B7B-40DF-83D2-5619413C66B2}" destId="{75052424-BA2C-4918-8345-16C7FBBCE783}" srcOrd="2" destOrd="0" parTransId="{89230FB6-B723-41C6-9E6E-C0342FEA82F1}" sibTransId="{389521E0-3215-4415-BB47-07F4EB9D82BD}"/>
    <dgm:cxn modelId="{664C5BE0-BB27-43E0-8366-D5BEF922F120}" srcId="{90A7DC60-3F81-4717-8060-4C47B748AE7C}" destId="{86876DFE-20CA-4A51-A4AB-E50372B83F0B}" srcOrd="2" destOrd="0" parTransId="{7300B9AF-48AF-4B97-AFA4-054D0C93F950}" sibTransId="{3B180F8A-D952-4AB6-A1BB-1FF0CB05219A}"/>
    <dgm:cxn modelId="{67E5D9E6-122D-4B6F-B349-9BA3968E937A}" type="presOf" srcId="{9FFFC5D3-8B7B-40DF-83D2-5619413C66B2}" destId="{FC9BE6EE-8D51-4106-9F59-32FB1F7FACCF}" srcOrd="0" destOrd="0" presId="urn:microsoft.com/office/officeart/2005/8/layout/vList5"/>
    <dgm:cxn modelId="{C14121E7-E196-476E-9CE7-EF420A34A183}" type="presOf" srcId="{933A139C-1D54-44A8-8518-BEEA3839ED6A}" destId="{7A721A42-4A67-4C41-8F5C-64C04B716FDA}" srcOrd="0" destOrd="1" presId="urn:microsoft.com/office/officeart/2005/8/layout/vList5"/>
    <dgm:cxn modelId="{6B3B19E9-5F03-4A9D-ADE5-F343CEB36EA5}" srcId="{90A7DC60-3F81-4717-8060-4C47B748AE7C}" destId="{EDDB25A3-CA77-4C4E-8143-94D00C7589EC}" srcOrd="1" destOrd="0" parTransId="{3B44D61D-F4DE-4705-8C4F-AF299D840B81}" sibTransId="{5E6E5253-7AA1-422A-B72D-0DEDB9B12752}"/>
    <dgm:cxn modelId="{4C89E7FE-78F3-4749-B988-D9BED886EF76}" type="presOf" srcId="{90FE017A-E862-4AA2-BB6B-EA6CF21E8374}" destId="{7A721A42-4A67-4C41-8F5C-64C04B716FDA}" srcOrd="0" destOrd="0" presId="urn:microsoft.com/office/officeart/2005/8/layout/vList5"/>
    <dgm:cxn modelId="{3CF980FF-5B35-4C7F-ADE5-D5E246D1C648}" type="presOf" srcId="{86876DFE-20CA-4A51-A4AB-E50372B83F0B}" destId="{4B56EB9E-40B8-4038-82B5-25D2FA73A32A}" srcOrd="0" destOrd="0" presId="urn:microsoft.com/office/officeart/2005/8/layout/vList5"/>
    <dgm:cxn modelId="{D5E77A15-4E76-4A90-9506-8D6265BF1ED2}" type="presParOf" srcId="{C5FFD29A-4E64-4CF0-A29E-6921C84ABD19}" destId="{0D3D6208-1D73-442D-A9D7-96480B9E4013}" srcOrd="0" destOrd="0" presId="urn:microsoft.com/office/officeart/2005/8/layout/vList5"/>
    <dgm:cxn modelId="{82799D3F-52C8-4241-A82F-64ED36B1EB0E}" type="presParOf" srcId="{0D3D6208-1D73-442D-A9D7-96480B9E4013}" destId="{05159E29-A98B-4FB0-A24B-ECC1497D0123}" srcOrd="0" destOrd="0" presId="urn:microsoft.com/office/officeart/2005/8/layout/vList5"/>
    <dgm:cxn modelId="{19F5ABDF-8265-42BE-AB0E-D5E0233CC3A0}" type="presParOf" srcId="{0D3D6208-1D73-442D-A9D7-96480B9E4013}" destId="{28464061-4FA5-4CFD-B6B6-DFB0A6BD0634}" srcOrd="1" destOrd="0" presId="urn:microsoft.com/office/officeart/2005/8/layout/vList5"/>
    <dgm:cxn modelId="{D98E14A7-F44A-4252-A6CC-0CA1295D5B22}" type="presParOf" srcId="{C5FFD29A-4E64-4CF0-A29E-6921C84ABD19}" destId="{5407C5B3-7C33-4DDD-A8E2-4257AC836BBB}" srcOrd="1" destOrd="0" presId="urn:microsoft.com/office/officeart/2005/8/layout/vList5"/>
    <dgm:cxn modelId="{277E0769-A0DA-454F-A9C0-BAEBA3E11AEA}" type="presParOf" srcId="{C5FFD29A-4E64-4CF0-A29E-6921C84ABD19}" destId="{1174B717-A3F6-4DFD-B6D7-DAAE56059EF2}" srcOrd="2" destOrd="0" presId="urn:microsoft.com/office/officeart/2005/8/layout/vList5"/>
    <dgm:cxn modelId="{A4808B59-251B-4993-B90D-17AD79F99093}" type="presParOf" srcId="{1174B717-A3F6-4DFD-B6D7-DAAE56059EF2}" destId="{C7D66356-0768-49E1-B2ED-BFCCBB7D01FE}" srcOrd="0" destOrd="0" presId="urn:microsoft.com/office/officeart/2005/8/layout/vList5"/>
    <dgm:cxn modelId="{B06C1CF8-8ECD-4ADB-AA49-032C4995D51B}" type="presParOf" srcId="{1174B717-A3F6-4DFD-B6D7-DAAE56059EF2}" destId="{7A721A42-4A67-4C41-8F5C-64C04B716FDA}" srcOrd="1" destOrd="0" presId="urn:microsoft.com/office/officeart/2005/8/layout/vList5"/>
    <dgm:cxn modelId="{FD04D7CE-076B-4098-84EB-7C3166103351}" type="presParOf" srcId="{C5FFD29A-4E64-4CF0-A29E-6921C84ABD19}" destId="{DC819A33-8FF7-445B-A0BD-FFB3D5220902}" srcOrd="3" destOrd="0" presId="urn:microsoft.com/office/officeart/2005/8/layout/vList5"/>
    <dgm:cxn modelId="{F1EE648F-21EF-44AD-82ED-BBF665A9F79E}" type="presParOf" srcId="{C5FFD29A-4E64-4CF0-A29E-6921C84ABD19}" destId="{BCBAF851-0519-4698-B8B9-71F48C8DFF9B}" srcOrd="4" destOrd="0" presId="urn:microsoft.com/office/officeart/2005/8/layout/vList5"/>
    <dgm:cxn modelId="{18DBE29A-BB9D-4546-A58C-6512739252EB}" type="presParOf" srcId="{BCBAF851-0519-4698-B8B9-71F48C8DFF9B}" destId="{4B56EB9E-40B8-4038-82B5-25D2FA73A32A}" srcOrd="0" destOrd="0" presId="urn:microsoft.com/office/officeart/2005/8/layout/vList5"/>
    <dgm:cxn modelId="{F09C793D-0135-4AFB-A38A-D49BC4E25188}" type="presParOf" srcId="{BCBAF851-0519-4698-B8B9-71F48C8DFF9B}" destId="{68AB789D-7AF5-41D1-A037-8B3FDB95F92D}" srcOrd="1" destOrd="0" presId="urn:microsoft.com/office/officeart/2005/8/layout/vList5"/>
    <dgm:cxn modelId="{1A77492A-EF1B-4E9C-BE6A-BEC4136A92BB}" type="presParOf" srcId="{C5FFD29A-4E64-4CF0-A29E-6921C84ABD19}" destId="{78624C14-99DB-4741-8EDE-C6966B4C421B}" srcOrd="5" destOrd="0" presId="urn:microsoft.com/office/officeart/2005/8/layout/vList5"/>
    <dgm:cxn modelId="{CC511B22-C34D-422C-BB76-4D48CD4D5D0A}" type="presParOf" srcId="{C5FFD29A-4E64-4CF0-A29E-6921C84ABD19}" destId="{C22AEF42-CFA4-4CA0-B872-B79DDCC6DA9A}" srcOrd="6" destOrd="0" presId="urn:microsoft.com/office/officeart/2005/8/layout/vList5"/>
    <dgm:cxn modelId="{79EE253B-D450-49DC-B0E4-CCE1040A9323}" type="presParOf" srcId="{C22AEF42-CFA4-4CA0-B872-B79DDCC6DA9A}" destId="{FC9BE6EE-8D51-4106-9F59-32FB1F7FACCF}" srcOrd="0" destOrd="0" presId="urn:microsoft.com/office/officeart/2005/8/layout/vList5"/>
    <dgm:cxn modelId="{D31A5E62-250D-4A3C-8B1D-57F5480C7AF1}" type="presParOf" srcId="{C22AEF42-CFA4-4CA0-B872-B79DDCC6DA9A}" destId="{8652BE94-7AC7-49AC-B419-EE90146C32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CEFD4-A7D0-4156-9DAF-C9F843D3566E}">
      <dsp:nvSpPr>
        <dsp:cNvPr id="0" name=""/>
        <dsp:cNvSpPr/>
      </dsp:nvSpPr>
      <dsp:spPr>
        <a:xfrm rot="10800000">
          <a:off x="1936811" y="2205"/>
          <a:ext cx="6992874" cy="70179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1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Learn a little about F# language and ecosystem</a:t>
          </a:r>
        </a:p>
      </dsp:txBody>
      <dsp:txXfrm rot="10800000">
        <a:off x="2112259" y="2205"/>
        <a:ext cx="6817426" cy="701793"/>
      </dsp:txXfrm>
    </dsp:sp>
    <dsp:sp modelId="{E5BF4778-CFE1-4771-A6A0-688D5E353D45}">
      <dsp:nvSpPr>
        <dsp:cNvPr id="0" name=""/>
        <dsp:cNvSpPr/>
      </dsp:nvSpPr>
      <dsp:spPr>
        <a:xfrm>
          <a:off x="1585914" y="2205"/>
          <a:ext cx="701793" cy="7017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BC08C0-DEC5-4663-AAB5-BBD9E1683868}">
      <dsp:nvSpPr>
        <dsp:cNvPr id="0" name=""/>
        <dsp:cNvSpPr/>
      </dsp:nvSpPr>
      <dsp:spPr>
        <a:xfrm rot="10800000">
          <a:off x="1936811" y="913488"/>
          <a:ext cx="6992874" cy="70179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1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Remove any FUD about F# and FP</a:t>
          </a:r>
        </a:p>
      </dsp:txBody>
      <dsp:txXfrm rot="10800000">
        <a:off x="2112259" y="913488"/>
        <a:ext cx="6817426" cy="701793"/>
      </dsp:txXfrm>
    </dsp:sp>
    <dsp:sp modelId="{3347FFF7-BF19-4187-813F-015316A4EB1C}">
      <dsp:nvSpPr>
        <dsp:cNvPr id="0" name=""/>
        <dsp:cNvSpPr/>
      </dsp:nvSpPr>
      <dsp:spPr>
        <a:xfrm>
          <a:off x="1585914" y="913488"/>
          <a:ext cx="701793" cy="70179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D65723-659E-4D20-B554-657FCDEEE3FE}">
      <dsp:nvSpPr>
        <dsp:cNvPr id="0" name=""/>
        <dsp:cNvSpPr/>
      </dsp:nvSpPr>
      <dsp:spPr>
        <a:xfrm rot="10800000">
          <a:off x="1936811" y="1824772"/>
          <a:ext cx="6992874" cy="701793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1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Make new friends</a:t>
          </a:r>
        </a:p>
      </dsp:txBody>
      <dsp:txXfrm rot="10800000">
        <a:off x="2112259" y="1824772"/>
        <a:ext cx="6817426" cy="701793"/>
      </dsp:txXfrm>
    </dsp:sp>
    <dsp:sp modelId="{283A54CD-C43F-4D7A-B67A-D845E63FDD13}">
      <dsp:nvSpPr>
        <dsp:cNvPr id="0" name=""/>
        <dsp:cNvSpPr/>
      </dsp:nvSpPr>
      <dsp:spPr>
        <a:xfrm>
          <a:off x="1585914" y="1824772"/>
          <a:ext cx="701793" cy="70179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1313C7-210D-4F4F-B098-90184ECC3E2C}">
      <dsp:nvSpPr>
        <dsp:cNvPr id="0" name=""/>
        <dsp:cNvSpPr/>
      </dsp:nvSpPr>
      <dsp:spPr>
        <a:xfrm rot="10800000">
          <a:off x="1936811" y="2736056"/>
          <a:ext cx="6992874" cy="701793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90000">
              <a:schemeClr val="accent5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1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Make fun of Brexit?</a:t>
          </a:r>
        </a:p>
      </dsp:txBody>
      <dsp:txXfrm rot="10800000">
        <a:off x="2112259" y="2736056"/>
        <a:ext cx="6817426" cy="701793"/>
      </dsp:txXfrm>
    </dsp:sp>
    <dsp:sp modelId="{E67D6D4A-A62B-4076-9A49-0A294367A71D}">
      <dsp:nvSpPr>
        <dsp:cNvPr id="0" name=""/>
        <dsp:cNvSpPr/>
      </dsp:nvSpPr>
      <dsp:spPr>
        <a:xfrm>
          <a:off x="1585914" y="2736056"/>
          <a:ext cx="701793" cy="70179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51FD5F-8C13-4068-8671-247C9B192B84}">
      <dsp:nvSpPr>
        <dsp:cNvPr id="0" name=""/>
        <dsp:cNvSpPr/>
      </dsp:nvSpPr>
      <dsp:spPr>
        <a:xfrm rot="10800000">
          <a:off x="1936811" y="3647339"/>
          <a:ext cx="6992874" cy="701793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</a:schemeClr>
            </a:gs>
            <a:gs pos="90000">
              <a:schemeClr val="accent6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1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Have fun!</a:t>
          </a:r>
          <a:endParaRPr lang="en-GB" sz="2200" kern="1200" dirty="0"/>
        </a:p>
      </dsp:txBody>
      <dsp:txXfrm rot="10800000">
        <a:off x="2112259" y="3647339"/>
        <a:ext cx="6817426" cy="701793"/>
      </dsp:txXfrm>
    </dsp:sp>
    <dsp:sp modelId="{9FC4EE29-87D5-46A5-8C35-0F1B18D00611}">
      <dsp:nvSpPr>
        <dsp:cNvPr id="0" name=""/>
        <dsp:cNvSpPr/>
      </dsp:nvSpPr>
      <dsp:spPr>
        <a:xfrm>
          <a:off x="1585914" y="3647339"/>
          <a:ext cx="701793" cy="70179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81B96-955C-4A71-A47C-1CC7D722987C}">
      <dsp:nvSpPr>
        <dsp:cNvPr id="0" name=""/>
        <dsp:cNvSpPr/>
      </dsp:nvSpPr>
      <dsp:spPr>
        <a:xfrm>
          <a:off x="2817" y="312107"/>
          <a:ext cx="4354115" cy="174164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/>
            <a:t>Morning</a:t>
          </a:r>
        </a:p>
      </dsp:txBody>
      <dsp:txXfrm>
        <a:off x="873640" y="312107"/>
        <a:ext cx="2612469" cy="1741646"/>
      </dsp:txXfrm>
    </dsp:sp>
    <dsp:sp modelId="{B5A687E7-37CE-449F-809F-76ABC0F7A425}">
      <dsp:nvSpPr>
        <dsp:cNvPr id="0" name=""/>
        <dsp:cNvSpPr/>
      </dsp:nvSpPr>
      <dsp:spPr>
        <a:xfrm>
          <a:off x="3790898" y="460147"/>
          <a:ext cx="3613915" cy="1445566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30 minutes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 err="1"/>
            <a:t>f#</a:t>
          </a:r>
          <a:r>
            <a:rPr lang="en-GB" sz="2600" b="1" kern="1200" dirty="0"/>
            <a:t> intro</a:t>
          </a:r>
        </a:p>
      </dsp:txBody>
      <dsp:txXfrm>
        <a:off x="4513681" y="460147"/>
        <a:ext cx="2168349" cy="1445566"/>
      </dsp:txXfrm>
    </dsp:sp>
    <dsp:sp modelId="{7AEF1FC3-15C9-46B3-A6B5-36ECA3860A91}">
      <dsp:nvSpPr>
        <dsp:cNvPr id="0" name=""/>
        <dsp:cNvSpPr/>
      </dsp:nvSpPr>
      <dsp:spPr>
        <a:xfrm>
          <a:off x="6898866" y="460147"/>
          <a:ext cx="3613915" cy="1445566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90 minutes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/>
            <a:t>digits recogniser</a:t>
          </a:r>
        </a:p>
      </dsp:txBody>
      <dsp:txXfrm>
        <a:off x="7621649" y="460147"/>
        <a:ext cx="2168349" cy="1445566"/>
      </dsp:txXfrm>
    </dsp:sp>
    <dsp:sp modelId="{5FB6E390-0937-49FB-A960-B16FA0C206EB}">
      <dsp:nvSpPr>
        <dsp:cNvPr id="0" name=""/>
        <dsp:cNvSpPr/>
      </dsp:nvSpPr>
      <dsp:spPr>
        <a:xfrm>
          <a:off x="2817" y="2297584"/>
          <a:ext cx="4354115" cy="17416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/>
            <a:t>Afternoon</a:t>
          </a:r>
        </a:p>
      </dsp:txBody>
      <dsp:txXfrm>
        <a:off x="873640" y="2297584"/>
        <a:ext cx="2612469" cy="1741646"/>
      </dsp:txXfrm>
    </dsp:sp>
    <dsp:sp modelId="{23A5F12C-2235-4AD7-8FD4-4D8E1FED4596}">
      <dsp:nvSpPr>
        <dsp:cNvPr id="0" name=""/>
        <dsp:cNvSpPr/>
      </dsp:nvSpPr>
      <dsp:spPr>
        <a:xfrm>
          <a:off x="3790898" y="2445624"/>
          <a:ext cx="3613915" cy="1445566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web programming</a:t>
          </a:r>
          <a:endParaRPr lang="en-GB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1" kern="1200" dirty="0"/>
            <a:t>safe stack intro</a:t>
          </a:r>
        </a:p>
      </dsp:txBody>
      <dsp:txXfrm>
        <a:off x="4513681" y="2445624"/>
        <a:ext cx="2168349" cy="1445566"/>
      </dsp:txXfrm>
    </dsp:sp>
    <dsp:sp modelId="{0FAD08F1-C575-41F8-B50B-3BA7B0769B09}">
      <dsp:nvSpPr>
        <dsp:cNvPr id="0" name=""/>
        <dsp:cNvSpPr/>
      </dsp:nvSpPr>
      <dsp:spPr>
        <a:xfrm>
          <a:off x="6898866" y="2445624"/>
          <a:ext cx="3613915" cy="1445566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kern="1200" dirty="0"/>
            <a:t>guided lab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1" kern="1200" dirty="0"/>
            <a:t>data mashup dojo</a:t>
          </a:r>
        </a:p>
      </dsp:txBody>
      <dsp:txXfrm>
        <a:off x="7621649" y="2445624"/>
        <a:ext cx="2168349" cy="1445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FBD65-66CE-45C9-9C04-6C7541B3049F}">
      <dsp:nvSpPr>
        <dsp:cNvPr id="0" name=""/>
        <dsp:cNvSpPr/>
      </dsp:nvSpPr>
      <dsp:spPr>
        <a:xfrm>
          <a:off x="0" y="479394"/>
          <a:ext cx="10515600" cy="207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83184" rIns="81612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b="1" kern="1200" dirty="0"/>
            <a:t>Visual Studio Code </a:t>
          </a:r>
          <a:r>
            <a:rPr lang="en-GB" sz="2800" kern="1200" dirty="0"/>
            <a:t>(recommended!) w/ </a:t>
          </a:r>
          <a:r>
            <a:rPr lang="en-GB" sz="2800" kern="1200" dirty="0" err="1"/>
            <a:t>Ionide</a:t>
          </a:r>
          <a:endParaRPr lang="en-GB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b="1" kern="1200" dirty="0"/>
            <a:t>Visual Studio</a:t>
          </a:r>
          <a:r>
            <a:rPr lang="en-GB" sz="2800" kern="1200" dirty="0"/>
            <a:t> 2017 / 2019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b="1" kern="1200" dirty="0"/>
            <a:t>JetBrains Rider</a:t>
          </a:r>
        </a:p>
      </dsp:txBody>
      <dsp:txXfrm>
        <a:off x="0" y="479394"/>
        <a:ext cx="10515600" cy="2072700"/>
      </dsp:txXfrm>
    </dsp:sp>
    <dsp:sp modelId="{ED7BB745-FEB5-4E9D-8854-023430295A63}">
      <dsp:nvSpPr>
        <dsp:cNvPr id="0" name=""/>
        <dsp:cNvSpPr/>
      </dsp:nvSpPr>
      <dsp:spPr>
        <a:xfrm>
          <a:off x="525780" y="66114"/>
          <a:ext cx="7360920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Code Editor</a:t>
          </a:r>
        </a:p>
      </dsp:txBody>
      <dsp:txXfrm>
        <a:off x="566129" y="106463"/>
        <a:ext cx="7280222" cy="745862"/>
      </dsp:txXfrm>
    </dsp:sp>
    <dsp:sp modelId="{BE51103E-0A12-4F05-9296-46D13804248B}">
      <dsp:nvSpPr>
        <dsp:cNvPr id="0" name=""/>
        <dsp:cNvSpPr/>
      </dsp:nvSpPr>
      <dsp:spPr>
        <a:xfrm>
          <a:off x="0" y="3116574"/>
          <a:ext cx="10515600" cy="1168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83184" rIns="81612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>
              <a:hlinkClick xmlns:r="http://schemas.openxmlformats.org/officeDocument/2006/relationships" r:id="rId1"/>
            </a:rPr>
            <a:t>https://dotnet.microsoft.com/download</a:t>
          </a:r>
          <a:endParaRPr lang="en-GB" sz="2800" kern="1200" dirty="0"/>
        </a:p>
      </dsp:txBody>
      <dsp:txXfrm>
        <a:off x="0" y="3116574"/>
        <a:ext cx="10515600" cy="1168650"/>
      </dsp:txXfrm>
    </dsp:sp>
    <dsp:sp modelId="{7CB066B8-9A11-42F1-8BC4-E1B3D696AE85}">
      <dsp:nvSpPr>
        <dsp:cNvPr id="0" name=""/>
        <dsp:cNvSpPr/>
      </dsp:nvSpPr>
      <dsp:spPr>
        <a:xfrm>
          <a:off x="525780" y="2703294"/>
          <a:ext cx="7360920" cy="8265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.NET Core SDK</a:t>
          </a:r>
        </a:p>
      </dsp:txBody>
      <dsp:txXfrm>
        <a:off x="566129" y="2743643"/>
        <a:ext cx="7280222" cy="74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D104C-9876-4277-AB1E-942E9858FB03}">
      <dsp:nvSpPr>
        <dsp:cNvPr id="0" name=""/>
        <dsp:cNvSpPr/>
      </dsp:nvSpPr>
      <dsp:spPr>
        <a:xfrm rot="10800000">
          <a:off x="1936811" y="2205"/>
          <a:ext cx="6992874" cy="70179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1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Functional </a:t>
          </a:r>
          <a:r>
            <a:rPr lang="en-GB" sz="1900" b="1" kern="1200" dirty="0"/>
            <a:t>first</a:t>
          </a:r>
          <a:r>
            <a:rPr lang="en-GB" sz="1900" kern="1200" dirty="0"/>
            <a:t> </a:t>
          </a:r>
          <a:r>
            <a:rPr lang="en-GB" sz="1900" u="sng" kern="1200" dirty="0"/>
            <a:t>general purpose language</a:t>
          </a:r>
          <a:r>
            <a:rPr lang="en-GB" sz="1900" kern="1200" dirty="0"/>
            <a:t> for .NET</a:t>
          </a:r>
        </a:p>
      </dsp:txBody>
      <dsp:txXfrm rot="10800000">
        <a:off x="2112259" y="2205"/>
        <a:ext cx="6817426" cy="701793"/>
      </dsp:txXfrm>
    </dsp:sp>
    <dsp:sp modelId="{D55ABB09-F64F-4711-B430-5AFA14619950}">
      <dsp:nvSpPr>
        <dsp:cNvPr id="0" name=""/>
        <dsp:cNvSpPr/>
      </dsp:nvSpPr>
      <dsp:spPr>
        <a:xfrm>
          <a:off x="1585914" y="2205"/>
          <a:ext cx="701793" cy="70179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C153BC-0A65-4FAF-85E4-B5CE59E26FD8}">
      <dsp:nvSpPr>
        <dsp:cNvPr id="0" name=""/>
        <dsp:cNvSpPr/>
      </dsp:nvSpPr>
      <dsp:spPr>
        <a:xfrm rot="10800000">
          <a:off x="1936811" y="913488"/>
          <a:ext cx="6992874" cy="70179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1" tIns="72390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Supports virtually all OO constructs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But doesn’t </a:t>
          </a:r>
          <a:r>
            <a:rPr lang="en-GB" sz="1500" i="1" kern="1200"/>
            <a:t>encourage</a:t>
          </a:r>
          <a:r>
            <a:rPr lang="en-GB" sz="1500" kern="1200"/>
            <a:t> them</a:t>
          </a:r>
        </a:p>
      </dsp:txBody>
      <dsp:txXfrm rot="10800000">
        <a:off x="2112259" y="913488"/>
        <a:ext cx="6817426" cy="701793"/>
      </dsp:txXfrm>
    </dsp:sp>
    <dsp:sp modelId="{867C4A64-498D-4101-930F-FA5A4820E594}">
      <dsp:nvSpPr>
        <dsp:cNvPr id="0" name=""/>
        <dsp:cNvSpPr/>
      </dsp:nvSpPr>
      <dsp:spPr>
        <a:xfrm>
          <a:off x="1585914" y="913488"/>
          <a:ext cx="701793" cy="70179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DDD3A5-8BAD-4163-8DB1-2E835F8F94CD}">
      <dsp:nvSpPr>
        <dsp:cNvPr id="0" name=""/>
        <dsp:cNvSpPr/>
      </dsp:nvSpPr>
      <dsp:spPr>
        <a:xfrm rot="10800000">
          <a:off x="1936811" y="1824772"/>
          <a:ext cx="6992874" cy="701793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1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Strongly typed</a:t>
          </a:r>
        </a:p>
      </dsp:txBody>
      <dsp:txXfrm rot="10800000">
        <a:off x="2112259" y="1824772"/>
        <a:ext cx="6817426" cy="701793"/>
      </dsp:txXfrm>
    </dsp:sp>
    <dsp:sp modelId="{BD928664-04E0-491B-BB07-188FA85D505B}">
      <dsp:nvSpPr>
        <dsp:cNvPr id="0" name=""/>
        <dsp:cNvSpPr/>
      </dsp:nvSpPr>
      <dsp:spPr>
        <a:xfrm>
          <a:off x="1585914" y="1824772"/>
          <a:ext cx="701793" cy="70179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D369B0-83C8-4287-8B01-BB26D40A9AEE}">
      <dsp:nvSpPr>
        <dsp:cNvPr id="0" name=""/>
        <dsp:cNvSpPr/>
      </dsp:nvSpPr>
      <dsp:spPr>
        <a:xfrm rot="10800000">
          <a:off x="1936811" y="2736056"/>
          <a:ext cx="6992874" cy="701793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90000">
              <a:schemeClr val="accent5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1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Powerful but simple &amp; consistent (really!) FP type system</a:t>
          </a:r>
        </a:p>
      </dsp:txBody>
      <dsp:txXfrm rot="10800000">
        <a:off x="2112259" y="2736056"/>
        <a:ext cx="6817426" cy="701793"/>
      </dsp:txXfrm>
    </dsp:sp>
    <dsp:sp modelId="{9875F4EA-0E7B-4923-A78D-4B3A0C2EEF80}">
      <dsp:nvSpPr>
        <dsp:cNvPr id="0" name=""/>
        <dsp:cNvSpPr/>
      </dsp:nvSpPr>
      <dsp:spPr>
        <a:xfrm>
          <a:off x="1585914" y="2736056"/>
          <a:ext cx="701793" cy="70179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F09098-B61B-4B71-ADC4-77B02305F469}">
      <dsp:nvSpPr>
        <dsp:cNvPr id="0" name=""/>
        <dsp:cNvSpPr/>
      </dsp:nvSpPr>
      <dsp:spPr>
        <a:xfrm rot="10800000">
          <a:off x="1936811" y="3647339"/>
          <a:ext cx="6992874" cy="701793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</a:schemeClr>
            </a:gs>
            <a:gs pos="90000">
              <a:schemeClr val="accent6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1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Excellent for domain modelling, data access, web applications, backend processes etc. etc. etc</a:t>
          </a:r>
        </a:p>
      </dsp:txBody>
      <dsp:txXfrm rot="10800000">
        <a:off x="2112259" y="3647339"/>
        <a:ext cx="6817426" cy="701793"/>
      </dsp:txXfrm>
    </dsp:sp>
    <dsp:sp modelId="{DA4017CA-C11F-4296-B2EF-F1748CA294CF}">
      <dsp:nvSpPr>
        <dsp:cNvPr id="0" name=""/>
        <dsp:cNvSpPr/>
      </dsp:nvSpPr>
      <dsp:spPr>
        <a:xfrm>
          <a:off x="1585914" y="3647339"/>
          <a:ext cx="701793" cy="701793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891B2-8290-4239-BBA7-8FBDD8D6F40F}">
      <dsp:nvSpPr>
        <dsp:cNvPr id="0" name=""/>
        <dsp:cNvSpPr/>
      </dsp:nvSpPr>
      <dsp:spPr>
        <a:xfrm rot="10800000">
          <a:off x="1906494" y="857"/>
          <a:ext cx="6992874" cy="580527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99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Only useful on maths and science</a:t>
          </a:r>
        </a:p>
      </dsp:txBody>
      <dsp:txXfrm rot="10800000">
        <a:off x="2051626" y="857"/>
        <a:ext cx="6847742" cy="580527"/>
      </dsp:txXfrm>
    </dsp:sp>
    <dsp:sp modelId="{42FA7C31-DD63-4356-8ACA-BA8B543ECBB6}">
      <dsp:nvSpPr>
        <dsp:cNvPr id="0" name=""/>
        <dsp:cNvSpPr/>
      </dsp:nvSpPr>
      <dsp:spPr>
        <a:xfrm>
          <a:off x="1616231" y="857"/>
          <a:ext cx="580527" cy="58052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D2AB62-3B21-49FB-B90B-D4526ECEBA3E}">
      <dsp:nvSpPr>
        <dsp:cNvPr id="0" name=""/>
        <dsp:cNvSpPr/>
      </dsp:nvSpPr>
      <dsp:spPr>
        <a:xfrm rot="10800000">
          <a:off x="1906494" y="754676"/>
          <a:ext cx="6992874" cy="580527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99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Only useful for “hard” problems</a:t>
          </a:r>
        </a:p>
      </dsp:txBody>
      <dsp:txXfrm rot="10800000">
        <a:off x="2051626" y="754676"/>
        <a:ext cx="6847742" cy="580527"/>
      </dsp:txXfrm>
    </dsp:sp>
    <dsp:sp modelId="{C706CF73-36A8-4610-A014-6ECA04BEDF9E}">
      <dsp:nvSpPr>
        <dsp:cNvPr id="0" name=""/>
        <dsp:cNvSpPr/>
      </dsp:nvSpPr>
      <dsp:spPr>
        <a:xfrm>
          <a:off x="1616231" y="754676"/>
          <a:ext cx="580527" cy="580527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691BD5-D35D-4E52-B192-363488DFFFA8}">
      <dsp:nvSpPr>
        <dsp:cNvPr id="0" name=""/>
        <dsp:cNvSpPr/>
      </dsp:nvSpPr>
      <dsp:spPr>
        <a:xfrm rot="10800000">
          <a:off x="1906494" y="1508495"/>
          <a:ext cx="6992874" cy="580527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99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Hard to learn</a:t>
          </a:r>
        </a:p>
      </dsp:txBody>
      <dsp:txXfrm rot="10800000">
        <a:off x="2051626" y="1508495"/>
        <a:ext cx="6847742" cy="580527"/>
      </dsp:txXfrm>
    </dsp:sp>
    <dsp:sp modelId="{7B897DA9-EDD4-4429-9FB0-548A8A9595A3}">
      <dsp:nvSpPr>
        <dsp:cNvPr id="0" name=""/>
        <dsp:cNvSpPr/>
      </dsp:nvSpPr>
      <dsp:spPr>
        <a:xfrm>
          <a:off x="1616231" y="1508495"/>
          <a:ext cx="580527" cy="580527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393650-CE91-430D-99E4-45925247306B}">
      <dsp:nvSpPr>
        <dsp:cNvPr id="0" name=""/>
        <dsp:cNvSpPr/>
      </dsp:nvSpPr>
      <dsp:spPr>
        <a:xfrm rot="10800000">
          <a:off x="1906494" y="2262314"/>
          <a:ext cx="6992874" cy="580527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90000">
              <a:schemeClr val="accent5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99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Hard to use</a:t>
          </a:r>
        </a:p>
      </dsp:txBody>
      <dsp:txXfrm rot="10800000">
        <a:off x="2051626" y="2262314"/>
        <a:ext cx="6847742" cy="580527"/>
      </dsp:txXfrm>
    </dsp:sp>
    <dsp:sp modelId="{7070B72C-A2C5-4785-90BF-C4F0A20BC6AF}">
      <dsp:nvSpPr>
        <dsp:cNvPr id="0" name=""/>
        <dsp:cNvSpPr/>
      </dsp:nvSpPr>
      <dsp:spPr>
        <a:xfrm>
          <a:off x="1616231" y="2262314"/>
          <a:ext cx="580527" cy="580527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FCE68B-72DB-446D-A8D1-19F773379D05}">
      <dsp:nvSpPr>
        <dsp:cNvPr id="0" name=""/>
        <dsp:cNvSpPr/>
      </dsp:nvSpPr>
      <dsp:spPr>
        <a:xfrm rot="10800000">
          <a:off x="1906494" y="3016133"/>
          <a:ext cx="6992874" cy="580527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</a:schemeClr>
            </a:gs>
            <a:gs pos="90000">
              <a:schemeClr val="accent6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99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Full of difficult symbols that are hard to learn</a:t>
          </a:r>
        </a:p>
      </dsp:txBody>
      <dsp:txXfrm rot="10800000">
        <a:off x="2051626" y="3016133"/>
        <a:ext cx="6847742" cy="580527"/>
      </dsp:txXfrm>
    </dsp:sp>
    <dsp:sp modelId="{5D1B40E8-D4F8-44FB-9333-67871F8AFA6B}">
      <dsp:nvSpPr>
        <dsp:cNvPr id="0" name=""/>
        <dsp:cNvSpPr/>
      </dsp:nvSpPr>
      <dsp:spPr>
        <a:xfrm>
          <a:off x="1616231" y="3016133"/>
          <a:ext cx="580527" cy="580527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49D436-2696-435D-9AD0-93CB861017A1}">
      <dsp:nvSpPr>
        <dsp:cNvPr id="0" name=""/>
        <dsp:cNvSpPr/>
      </dsp:nvSpPr>
      <dsp:spPr>
        <a:xfrm rot="10800000">
          <a:off x="1906494" y="3769953"/>
          <a:ext cx="6992874" cy="580527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99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Only usable if you have a degree in maths</a:t>
          </a:r>
        </a:p>
      </dsp:txBody>
      <dsp:txXfrm rot="10800000">
        <a:off x="2051626" y="3769953"/>
        <a:ext cx="6847742" cy="580527"/>
      </dsp:txXfrm>
    </dsp:sp>
    <dsp:sp modelId="{76DCFF5E-9A25-45C9-9B7C-E4D0CBA1A10D}">
      <dsp:nvSpPr>
        <dsp:cNvPr id="0" name=""/>
        <dsp:cNvSpPr/>
      </dsp:nvSpPr>
      <dsp:spPr>
        <a:xfrm>
          <a:off x="1616231" y="3769953"/>
          <a:ext cx="580527" cy="580527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64061-4FA5-4CFD-B6B6-DFB0A6BD0634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Support for dotnet cli tooling etc.</a:t>
          </a:r>
        </a:p>
      </dsp:txBody>
      <dsp:txXfrm rot="-5400000">
        <a:off x="3785615" y="147831"/>
        <a:ext cx="6689078" cy="756160"/>
      </dsp:txXfrm>
    </dsp:sp>
    <dsp:sp modelId="{05159E29-A98B-4FB0-A24B-ECC1497D0123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It runs on .NET and .NET Core</a:t>
          </a:r>
        </a:p>
      </dsp:txBody>
      <dsp:txXfrm>
        <a:off x="51133" y="53310"/>
        <a:ext cx="3683350" cy="945199"/>
      </dsp:txXfrm>
    </dsp:sp>
    <dsp:sp modelId="{7A721A42-4A67-4C41-8F5C-64C04B716FDA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You can do File -&gt; New Project!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You can debug!</a:t>
          </a:r>
        </a:p>
      </dsp:txBody>
      <dsp:txXfrm rot="-5400000">
        <a:off x="3785615" y="1247670"/>
        <a:ext cx="6689078" cy="756160"/>
      </dsp:txXfrm>
    </dsp:sp>
    <dsp:sp modelId="{C7D66356-0768-49E1-B2ED-BFCCBB7D01FE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It runs in Visual Studio</a:t>
          </a:r>
        </a:p>
      </dsp:txBody>
      <dsp:txXfrm>
        <a:off x="51133" y="1153149"/>
        <a:ext cx="3683350" cy="945199"/>
      </dsp:txXfrm>
    </dsp:sp>
    <dsp:sp modelId="{68AB789D-7AF5-41D1-A037-8B3FDB95F92D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In both directions</a:t>
          </a:r>
        </a:p>
      </dsp:txBody>
      <dsp:txXfrm rot="-5400000">
        <a:off x="3785615" y="2347509"/>
        <a:ext cx="6689078" cy="756160"/>
      </dsp:txXfrm>
    </dsp:sp>
    <dsp:sp modelId="{4B56EB9E-40B8-4038-82B5-25D2FA73A32A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It has great interop with C#</a:t>
          </a:r>
        </a:p>
      </dsp:txBody>
      <dsp:txXfrm>
        <a:off x="51133" y="2252988"/>
        <a:ext cx="3683350" cy="945199"/>
      </dsp:txXfrm>
    </dsp:sp>
    <dsp:sp modelId="{8652BE94-7AC7-49AC-B419-EE90146C3281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BCL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ASP .NET Core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Nuget (really!)</a:t>
          </a:r>
        </a:p>
      </dsp:txBody>
      <dsp:txXfrm rot="-5400000">
        <a:off x="3785615" y="3447347"/>
        <a:ext cx="6689078" cy="756160"/>
      </dsp:txXfrm>
    </dsp:sp>
    <dsp:sp modelId="{FC9BE6EE-8D51-4106-9F59-32FB1F7FACCF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90000">
              <a:schemeClr val="accent5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17779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It works with all .NET libraries and main tools etc.</a:t>
          </a:r>
        </a:p>
      </dsp:txBody>
      <dsp:txXfrm>
        <a:off x="51133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AC59C-ED5B-4FB1-B4B7-9A3764FB8D6E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65E9A-F056-427E-808E-4F660BB13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3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70A3BD-1745-4C6B-BBE5-60C041A11D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00" y="3753156"/>
            <a:ext cx="2995200" cy="1440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4E42D1C9-A0B3-4804-A31C-487B91DD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01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8F55-4AF7-4670-B5A4-7502CB52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82B63-35C7-4D3E-8140-1D50A78BA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1D8B3-0810-4059-9E84-A1932C4B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12EE-0D99-4570-B97F-87AB8AA33D76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C8B7A-7225-4F5F-B070-C2DD18FC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57AE1-6775-48B4-B01B-F70C396C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47C-556B-45E4-867F-2B922AC61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57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2ADD2-C735-43E4-8592-A08572F44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9A444-D434-4958-8451-0DC44D8B6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78EDA-61F0-441A-87FC-0DAF842D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12EE-0D99-4570-B97F-87AB8AA33D76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60BDF-8374-460F-90F9-F60BB3FB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3A109-E549-4AC7-8015-EC23BA97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47C-556B-45E4-867F-2B922AC61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73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BAF6-8390-4C4C-A732-E433C5AD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2FA62-ADF2-498D-B871-BCF8C476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6C2A8-1E53-4883-A2E2-9A98DF1B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12EE-0D99-4570-B97F-87AB8AA33D76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28856-1836-47D9-9ED2-4AE28604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CB6CC-003C-4A48-B698-4F5D8167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47C-556B-45E4-867F-2B922AC61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11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A076-F0AC-4DB4-9935-029B1A2A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F3CEA-FF92-4C43-9596-FD0439A6E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FECF6-AF0F-4AF2-9869-18B0419B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12EE-0D99-4570-B97F-87AB8AA33D76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9CE41-85AB-4180-A94C-3C88D6CF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DE4DE-607F-4476-95B0-8CB0B50B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47C-556B-45E4-867F-2B922AC61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6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9D42-2F5E-4046-85DB-8C812EEE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FEBE6-18FA-42E5-9D80-9F2B9D378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C2265-AEB6-42F9-BEBD-5F2D00122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0471765-76B1-4069-8B8C-C59A1126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12EE-0D99-4570-B97F-87AB8AA33D76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FD5DF0E-F9B0-4C66-BF3C-7404CEC7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1B12216-2762-4F57-9A41-74727C8F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47C-556B-45E4-867F-2B922AC61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4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5981-C66C-43CC-8FCE-A6DE43CD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248C0-A352-424C-95F4-8B834F276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2FE48-98E3-486F-9E8C-45B9F044A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FED8E-F58A-421E-82F2-EBCE3DB67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7661E-F155-49C3-8C5D-1D190C5DD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7595099-7965-4DEC-A712-2C7AEEF5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12EE-0D99-4570-B97F-87AB8AA33D76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78846A6-AD3A-46D7-90C1-A86A03C1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3FB1E08-9E07-46C9-9BEA-97F02DE5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47C-556B-45E4-867F-2B922AC61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00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4721-681E-4607-A4EC-AD1A0C58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4E4F-A91E-4D9D-B15B-B01900EB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12EE-0D99-4570-B97F-87AB8AA33D76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5EFBD-9A95-451E-AE3D-A252A38A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A6294-A822-478E-89D0-8EDC2AB6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47C-556B-45E4-867F-2B922AC61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CDF13-7B98-4512-AF2F-7D89D02E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12EE-0D99-4570-B97F-87AB8AA33D76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6D0BE-9A10-42AF-8419-9E898D3F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8E740-0E94-40A1-8B21-0AE70805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47C-556B-45E4-867F-2B922AC61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41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B3BD-71C5-4A41-AA13-CACE195D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7EF0-AB34-426C-A919-47A00C213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2794F-FFDC-496D-A443-954CC2E6E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460A5-871C-4CF4-A4D3-05C81FF5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12EE-0D99-4570-B97F-87AB8AA33D76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E1662-151D-4684-B56F-D5455DBA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C2D66-6EC2-4B97-8272-0ECD1008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47C-556B-45E4-867F-2B922AC61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68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1F79-FF8C-4750-9612-C4F0CA2B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F0847-B307-4C82-A2A2-41790E510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532D7-2FDD-497D-9354-3EDB15F24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8AA8-6824-47ED-B7DE-299F2107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12EE-0D99-4570-B97F-87AB8AA33D76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57957-742D-4FE8-9DF1-F8A4EEFB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65C06-9DC7-4881-8C8B-9EAF04C5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47C-556B-45E4-867F-2B922AC61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43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39714-0313-459A-9E2F-28839072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BC1E6-21BF-4E68-AFB7-6F3F06B4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09FE5-3FFE-433E-BCF5-7E3EC5584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12EE-0D99-4570-B97F-87AB8AA33D76}" type="datetimeFigureOut">
              <a:rPr lang="en-GB" smtClean="0"/>
              <a:t>20/04/2019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14010-E351-4074-9DC0-FE87506F4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615B-6BDD-43B9-8CA4-C8FE6C0EB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AF47C-556B-45E4-867F-2B922AC61E8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447100-337C-4D3A-9F3F-1BA26623641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6388912"/>
            <a:ext cx="1800000" cy="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5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positionalIT/fs-quickstar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2402-73D1-411D-856B-5F97A93EB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ctr"/>
            <a:r>
              <a:rPr lang="en-GB" b="1" dirty="0" err="1"/>
              <a:t>Spartakiade</a:t>
            </a:r>
            <a:r>
              <a:rPr lang="en-GB" b="1" dirty="0"/>
              <a:t> 2019 Berlin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fun _ -&gt; </a:t>
            </a:r>
            <a:r>
              <a:rPr lang="en-GB" b="1" dirty="0" err="1"/>
              <a:t>f#</a:t>
            </a:r>
            <a:r>
              <a:rPr lang="en-GB" b="1" dirty="0"/>
              <a:t> workshop</a:t>
            </a:r>
          </a:p>
        </p:txBody>
      </p:sp>
    </p:spTree>
    <p:extLst>
      <p:ext uri="{BB962C8B-B14F-4D97-AF65-F5344CB8AC3E}">
        <p14:creationId xmlns:p14="http://schemas.microsoft.com/office/powerpoint/2010/main" val="368728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4960-3EB2-49F2-A752-C60B4A7D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interop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3CB42D-CE27-4ECD-897D-C826CECB4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242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14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159E29-A98B-4FB0-A24B-ECC1497D0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5159E29-A98B-4FB0-A24B-ECC1497D01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464061-4FA5-4CFD-B6B6-DFB0A6BD06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28464061-4FA5-4CFD-B6B6-DFB0A6BD06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D66356-0768-49E1-B2ED-BFCCBB7D01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7D66356-0768-49E1-B2ED-BFCCBB7D01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21A42-4A67-4C41-8F5C-64C04B716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7A721A42-4A67-4C41-8F5C-64C04B716F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56EB9E-40B8-4038-82B5-25D2FA73A3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4B56EB9E-40B8-4038-82B5-25D2FA73A3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AB789D-7AF5-41D1-A037-8B3FDB95F9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68AB789D-7AF5-41D1-A037-8B3FDB95F9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9BE6EE-8D51-4106-9F59-32FB1F7FA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FC9BE6EE-8D51-4106-9F59-32FB1F7FA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52BE94-7AC7-49AC-B419-EE90146C32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8652BE94-7AC7-49AC-B419-EE90146C32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16D5-5AAC-4DD3-852A-5403AD76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for today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868DF6-5AF2-4BF7-9C14-492964ADE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105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0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BF4778-CFE1-4771-A6A0-688D5E353D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5BF4778-CFE1-4771-A6A0-688D5E353D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5CEFD4-A7D0-4156-9DAF-C9F843D35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A25CEFD4-A7D0-4156-9DAF-C9F843D356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47FFF7-BF19-4187-813F-015316A4EB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3347FFF7-BF19-4187-813F-015316A4EB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BC08C0-DEC5-4663-AAB5-BBD9E1683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D3BC08C0-DEC5-4663-AAB5-BBD9E16838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3A54CD-C43F-4D7A-B67A-D845E63FD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283A54CD-C43F-4D7A-B67A-D845E63FDD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D65723-659E-4D20-B554-657FCDEEE3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55D65723-659E-4D20-B554-657FCDEEE3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7D6D4A-A62B-4076-9A49-0A294367A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E67D6D4A-A62B-4076-9A49-0A294367A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1313C7-210D-4F4F-B098-90184ECC3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8C1313C7-210D-4F4F-B098-90184ECC3E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C4EE29-87D5-46A5-8C35-0F1B18D00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9FC4EE29-87D5-46A5-8C35-0F1B18D006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51FD5F-8C13-4068-8671-247C9B192B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4F51FD5F-8C13-4068-8671-247C9B192B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2A95-B6DD-4B9D-91D0-08D4D974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00F54D-4983-412A-A249-3A8241127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6702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67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781B96-955C-4A71-A47C-1CC7D72298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B781B96-955C-4A71-A47C-1CC7D72298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A687E7-37CE-449F-809F-76ABC0F7A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5A687E7-37CE-449F-809F-76ABC0F7A4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EF1FC3-15C9-46B3-A6B5-36ECA3860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7AEF1FC3-15C9-46B3-A6B5-36ECA3860A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B6E390-0937-49FB-A960-B16FA0C206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5FB6E390-0937-49FB-A960-B16FA0C206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A5F12C-2235-4AD7-8FD4-4D8E1FED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23A5F12C-2235-4AD7-8FD4-4D8E1FED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AD08F1-C575-41F8-B50B-3BA7B0769B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0FAD08F1-C575-41F8-B50B-3BA7B0769B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6E40-B6C7-4394-B445-600FB822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Pre-requisites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FA7D17-F384-44EB-90D1-14F81517B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4422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9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7BB745-FEB5-4E9D-8854-023430295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D7BB745-FEB5-4E9D-8854-023430295A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CFBD65-66CE-45C9-9C04-6C7541B30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CCFBD65-66CE-45C9-9C04-6C7541B304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B066B8-9A11-42F1-8BC4-E1B3D696AE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7CB066B8-9A11-42F1-8BC4-E1B3D696AE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51103E-0A12-4F05-9296-46D1380424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E51103E-0A12-4F05-9296-46D1380424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F468-3EEE-4C25-8920-BA01E284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F# introduction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6F56-42BE-421A-8073-B055D91C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of tasks to get you up to speed with some basics of F#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https://github.com/CompositionalIT/fs-quickstart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63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6C6C-88FB-473B-AA44-EDDADC31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Whilst you’re installing stuff…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3523-4594-46DE-83E1-0FC5F48B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  <a:p>
            <a:r>
              <a:rPr lang="en-GB" dirty="0"/>
              <a:t>Who are you?</a:t>
            </a:r>
          </a:p>
          <a:p>
            <a:r>
              <a:rPr lang="en-GB" dirty="0"/>
              <a:t>Any questions so far?</a:t>
            </a:r>
          </a:p>
        </p:txBody>
      </p:sp>
    </p:spTree>
    <p:extLst>
      <p:ext uri="{BB962C8B-B14F-4D97-AF65-F5344CB8AC3E}">
        <p14:creationId xmlns:p14="http://schemas.microsoft.com/office/powerpoint/2010/main" val="117141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B54D93-6E96-4CEC-B6DD-9AEB545D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of the game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61DE95-3A51-4569-A364-D491CC6F7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f#</a:t>
            </a:r>
            <a:r>
              <a:rPr lang="en-GB" dirty="0"/>
              <a:t> basics</a:t>
            </a:r>
          </a:p>
        </p:txBody>
      </p:sp>
    </p:spTree>
    <p:extLst>
      <p:ext uri="{BB962C8B-B14F-4D97-AF65-F5344CB8AC3E}">
        <p14:creationId xmlns:p14="http://schemas.microsoft.com/office/powerpoint/2010/main" val="272410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8161-62BA-4FA6-9166-0B36C0CD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F# - what is it?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CD7C70-CAF0-449A-B0C7-03B25C2427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5080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08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5ABB09-F64F-4711-B430-5AFA14619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55ABB09-F64F-4711-B430-5AFA146199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DD104C-9876-4277-AB1E-942E9858F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E3DD104C-9876-4277-AB1E-942E9858FB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7C4A64-498D-4101-930F-FA5A4820E5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67C4A64-498D-4101-930F-FA5A4820E5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C153BC-0A65-4FAF-85E4-B5CE59E26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E4C153BC-0A65-4FAF-85E4-B5CE59E26F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928664-04E0-491B-BB07-188FA85D50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BD928664-04E0-491B-BB07-188FA85D50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DDD3A5-8BAD-4163-8DB1-2E835F8F94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45DDD3A5-8BAD-4163-8DB1-2E835F8F94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75F4EA-0E7B-4923-A78D-4B3A0C2EE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9875F4EA-0E7B-4923-A78D-4B3A0C2EEF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D369B0-83C8-4287-8B01-BB26D40A9A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F5D369B0-83C8-4287-8B01-BB26D40A9A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4017CA-C11F-4296-B2EF-F1748CA29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DA4017CA-C11F-4296-B2EF-F1748CA294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F09098-B61B-4B71-ADC4-77B02305F4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98F09098-B61B-4B71-ADC4-77B02305F4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0A1E-BDAF-439F-9CFD-3C824F14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F# - what </a:t>
            </a:r>
            <a:r>
              <a:rPr lang="en-GB" i="1" dirty="0"/>
              <a:t>isn’t</a:t>
            </a:r>
            <a:r>
              <a:rPr lang="en-GB" dirty="0"/>
              <a:t> it?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6C2464-68CE-48DA-B2A0-5F51D30D4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07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FA7C31-DD63-4356-8ACA-BA8B543EC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2FA7C31-DD63-4356-8ACA-BA8B543ECB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B891B2-8290-4239-BBA7-8FBDD8D6F4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75B891B2-8290-4239-BBA7-8FBDD8D6F4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06CF73-36A8-4610-A014-6ECA04BED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C706CF73-36A8-4610-A014-6ECA04BEDF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D2AB62-3B21-49FB-B90B-D4526ECEB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51D2AB62-3B21-49FB-B90B-D4526ECEBA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897DA9-EDD4-4429-9FB0-548A8A959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7B897DA9-EDD4-4429-9FB0-548A8A9595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691BD5-D35D-4E52-B192-363488DFFF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D0691BD5-D35D-4E52-B192-363488DFFF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70B72C-A2C5-4785-90BF-C4F0A20BC6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7070B72C-A2C5-4785-90BF-C4F0A20BC6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393650-CE91-430D-99E4-459252473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B1393650-CE91-430D-99E4-459252473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1B40E8-D4F8-44FB-9333-67871F8AF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5D1B40E8-D4F8-44FB-9333-67871F8AFA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FCE68B-72DB-446D-A8D1-19F773379D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EEFCE68B-72DB-446D-A8D1-19F773379D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DCFF5E-9A25-45C9-9B7C-E4D0CBA1A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76DCFF5E-9A25-45C9-9B7C-E4D0CBA1A1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49D436-2696-435D-9AD0-93CB861017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graphicEl>
                                              <a:dgm id="{A449D436-2696-435D-9AD0-93CB861017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CIT Templat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37AAB6"/>
      </a:accent1>
      <a:accent2>
        <a:srgbClr val="E61A47"/>
      </a:accent2>
      <a:accent3>
        <a:srgbClr val="FDC726"/>
      </a:accent3>
      <a:accent4>
        <a:srgbClr val="84C553"/>
      </a:accent4>
      <a:accent5>
        <a:srgbClr val="1C5063"/>
      </a:accent5>
      <a:accent6>
        <a:srgbClr val="EF7A22"/>
      </a:accent6>
      <a:hlink>
        <a:srgbClr val="56C7AA"/>
      </a:hlink>
      <a:folHlink>
        <a:srgbClr val="59A8D1"/>
      </a:folHlink>
    </a:clrScheme>
    <a:fontScheme name="Custom 1">
      <a:majorFont>
        <a:latin typeface="Raleway Light"/>
        <a:ea typeface=""/>
        <a:cs typeface=""/>
      </a:majorFont>
      <a:minorFont>
        <a:latin typeface="Raleway"/>
        <a:ea typeface=""/>
        <a:cs typeface="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F2626B5-7537-4AC2-BEBE-BDDC5CB964B3}" vid="{36376330-CDA9-4193-A02E-46B2C9B4CC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</Template>
  <TotalTime>46</TotalTime>
  <Words>307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Raleway</vt:lpstr>
      <vt:lpstr>Raleway Light</vt:lpstr>
      <vt:lpstr>Office Theme</vt:lpstr>
      <vt:lpstr>Spartakiade 2019 Berlin  fun _ -&gt; f# workshop</vt:lpstr>
      <vt:lpstr>Goals for today</vt:lpstr>
      <vt:lpstr>Agenda</vt:lpstr>
      <vt:lpstr>Pre-requisites</vt:lpstr>
      <vt:lpstr>F# introduction lab</vt:lpstr>
      <vt:lpstr>Whilst you’re installing stuff…</vt:lpstr>
      <vt:lpstr>rules of the game</vt:lpstr>
      <vt:lpstr>F# - what is it?</vt:lpstr>
      <vt:lpstr>F# - what isn’t it?</vt:lpstr>
      <vt:lpstr>.NET interop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Spartakiade 2019 Berlin  fun _ -&gt; f# workshop</dc:title>
  <dc:creator>Isaac Abraham</dc:creator>
  <cp:lastModifiedBy>Isaac Abraham</cp:lastModifiedBy>
  <cp:revision>6</cp:revision>
  <dcterms:created xsi:type="dcterms:W3CDTF">2019-04-20T10:06:47Z</dcterms:created>
  <dcterms:modified xsi:type="dcterms:W3CDTF">2019-04-20T10:52:51Z</dcterms:modified>
</cp:coreProperties>
</file>