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5" r:id="rId3"/>
    <p:sldId id="257" r:id="rId4"/>
    <p:sldId id="259" r:id="rId5"/>
    <p:sldId id="274" r:id="rId6"/>
    <p:sldId id="260" r:id="rId7"/>
    <p:sldId id="261"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7" d="100"/>
          <a:sy n="47" d="100"/>
        </p:scale>
        <p:origin x="744"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DF1651-CE17-44DF-BD9B-982EC2B32327}" type="doc">
      <dgm:prSet loTypeId="urn:microsoft.com/office/officeart/2011/layout/CircleProcess" loCatId="process" qsTypeId="urn:microsoft.com/office/officeart/2005/8/quickstyle/3d3" qsCatId="3D" csTypeId="urn:microsoft.com/office/officeart/2005/8/colors/accent4_1" csCatId="accent4" phldr="1"/>
      <dgm:spPr/>
      <dgm:t>
        <a:bodyPr/>
        <a:lstStyle/>
        <a:p>
          <a:endParaRPr lang="en-US"/>
        </a:p>
      </dgm:t>
    </dgm:pt>
    <dgm:pt modelId="{FB03DAE1-480B-4C96-B479-4F9B58484099}">
      <dgm:prSet custT="1"/>
      <dgm:spPr/>
      <dgm:t>
        <a:bodyPr/>
        <a:lstStyle/>
        <a:p>
          <a:pPr rtl="0"/>
          <a:r>
            <a:rPr lang="en-US" sz="1400" b="0" i="0" dirty="0" smtClean="0">
              <a:latin typeface="SapientCentroSlab-Light"/>
            </a:rPr>
            <a:t>Identifying Visual Preference of the user</a:t>
          </a:r>
          <a:endParaRPr lang="en-US" sz="1400" b="0" i="0" dirty="0">
            <a:latin typeface="SapientCentroSlab-Light"/>
          </a:endParaRPr>
        </a:p>
      </dgm:t>
    </dgm:pt>
    <dgm:pt modelId="{196C262D-0D50-4BDE-A7D6-9D03F9DD306F}" type="parTrans" cxnId="{0CEFF05C-C805-4A31-8F7C-C8CF0C8E9D99}">
      <dgm:prSet/>
      <dgm:spPr/>
      <dgm:t>
        <a:bodyPr/>
        <a:lstStyle/>
        <a:p>
          <a:endParaRPr lang="en-US"/>
        </a:p>
      </dgm:t>
    </dgm:pt>
    <dgm:pt modelId="{9A70A81D-857D-4E7C-8C2F-5203D21D68B1}" type="sibTrans" cxnId="{0CEFF05C-C805-4A31-8F7C-C8CF0C8E9D99}">
      <dgm:prSet/>
      <dgm:spPr/>
      <dgm:t>
        <a:bodyPr/>
        <a:lstStyle/>
        <a:p>
          <a:endParaRPr lang="en-US"/>
        </a:p>
      </dgm:t>
    </dgm:pt>
    <dgm:pt modelId="{70EE0765-4971-41CC-AA1A-F5551A25A8D4}">
      <dgm:prSet custT="1"/>
      <dgm:spPr/>
      <dgm:t>
        <a:bodyPr/>
        <a:lstStyle/>
        <a:p>
          <a:pPr rtl="0"/>
          <a:r>
            <a:rPr lang="en-US" sz="1400" b="0" i="0" dirty="0" smtClean="0">
              <a:latin typeface="SapientCentroSlab-Light"/>
            </a:rPr>
            <a:t>Find list of products satisfies step(1)</a:t>
          </a:r>
          <a:endParaRPr lang="en-US" sz="1400" b="0" i="0" dirty="0">
            <a:latin typeface="SapientCentroSlab-Light"/>
          </a:endParaRPr>
        </a:p>
      </dgm:t>
    </dgm:pt>
    <dgm:pt modelId="{C676BECE-EC9E-4A6F-AD5D-99E983A398A9}" type="parTrans" cxnId="{41F135AF-6217-49F3-97AC-E2673DE3D4AD}">
      <dgm:prSet/>
      <dgm:spPr/>
      <dgm:t>
        <a:bodyPr/>
        <a:lstStyle/>
        <a:p>
          <a:endParaRPr lang="en-US"/>
        </a:p>
      </dgm:t>
    </dgm:pt>
    <dgm:pt modelId="{A272B12C-5B9F-4247-A43A-A4E1A88E6EA2}" type="sibTrans" cxnId="{41F135AF-6217-49F3-97AC-E2673DE3D4AD}">
      <dgm:prSet/>
      <dgm:spPr/>
      <dgm:t>
        <a:bodyPr/>
        <a:lstStyle/>
        <a:p>
          <a:endParaRPr lang="en-US"/>
        </a:p>
      </dgm:t>
    </dgm:pt>
    <dgm:pt modelId="{63149596-2C30-4589-9E3D-5817BD7C95D8}">
      <dgm:prSet custT="1"/>
      <dgm:spPr/>
      <dgm:t>
        <a:bodyPr/>
        <a:lstStyle/>
        <a:p>
          <a:pPr rtl="0"/>
          <a:r>
            <a:rPr lang="en-US" sz="1400" b="0" i="0" dirty="0" smtClean="0">
              <a:latin typeface="SapientCentroSlab-Light"/>
            </a:rPr>
            <a:t>Recommend the product to user</a:t>
          </a:r>
          <a:endParaRPr lang="en-US" sz="1400" b="0" i="0" dirty="0">
            <a:latin typeface="SapientCentroSlab-Light"/>
          </a:endParaRPr>
        </a:p>
      </dgm:t>
    </dgm:pt>
    <dgm:pt modelId="{F3852904-E037-406A-A705-F984252F6A61}" type="parTrans" cxnId="{7CAC26D0-A91D-479A-8BE2-B3FBF0C07E24}">
      <dgm:prSet/>
      <dgm:spPr/>
      <dgm:t>
        <a:bodyPr/>
        <a:lstStyle/>
        <a:p>
          <a:endParaRPr lang="en-US"/>
        </a:p>
      </dgm:t>
    </dgm:pt>
    <dgm:pt modelId="{5E150974-B119-4364-9C2E-9600D208D083}" type="sibTrans" cxnId="{7CAC26D0-A91D-479A-8BE2-B3FBF0C07E24}">
      <dgm:prSet/>
      <dgm:spPr/>
      <dgm:t>
        <a:bodyPr/>
        <a:lstStyle/>
        <a:p>
          <a:endParaRPr lang="en-US"/>
        </a:p>
      </dgm:t>
    </dgm:pt>
    <dgm:pt modelId="{557E76BC-AE1B-4A1C-8C72-531FFB4760BB}" type="pres">
      <dgm:prSet presAssocID="{EBDF1651-CE17-44DF-BD9B-982EC2B32327}" presName="Name0" presStyleCnt="0">
        <dgm:presLayoutVars>
          <dgm:chMax val="11"/>
          <dgm:chPref val="11"/>
          <dgm:dir/>
          <dgm:resizeHandles/>
        </dgm:presLayoutVars>
      </dgm:prSet>
      <dgm:spPr/>
      <dgm:t>
        <a:bodyPr/>
        <a:lstStyle/>
        <a:p>
          <a:endParaRPr lang="en-US"/>
        </a:p>
      </dgm:t>
    </dgm:pt>
    <dgm:pt modelId="{5761DC7D-5942-4051-8F75-15CF984EFF5E}" type="pres">
      <dgm:prSet presAssocID="{63149596-2C30-4589-9E3D-5817BD7C95D8}" presName="Accent3" presStyleCnt="0"/>
      <dgm:spPr/>
      <dgm:t>
        <a:bodyPr/>
        <a:lstStyle/>
        <a:p>
          <a:endParaRPr lang="en-US"/>
        </a:p>
      </dgm:t>
    </dgm:pt>
    <dgm:pt modelId="{D6B55F57-97B0-422C-9249-6C84FD71694B}" type="pres">
      <dgm:prSet presAssocID="{63149596-2C30-4589-9E3D-5817BD7C95D8}" presName="Accent" presStyleLbl="node1" presStyleIdx="0" presStyleCnt="3"/>
      <dgm:spPr/>
      <dgm:t>
        <a:bodyPr/>
        <a:lstStyle/>
        <a:p>
          <a:endParaRPr lang="en-US"/>
        </a:p>
      </dgm:t>
    </dgm:pt>
    <dgm:pt modelId="{E6E24FC9-0DFB-4FBB-8C40-D6B41A024A21}" type="pres">
      <dgm:prSet presAssocID="{63149596-2C30-4589-9E3D-5817BD7C95D8}" presName="ParentBackground3" presStyleCnt="0"/>
      <dgm:spPr/>
      <dgm:t>
        <a:bodyPr/>
        <a:lstStyle/>
        <a:p>
          <a:endParaRPr lang="en-US"/>
        </a:p>
      </dgm:t>
    </dgm:pt>
    <dgm:pt modelId="{85410516-F056-4A2B-AC53-E47F0EE657B1}" type="pres">
      <dgm:prSet presAssocID="{63149596-2C30-4589-9E3D-5817BD7C95D8}" presName="ParentBackground" presStyleLbl="fgAcc1" presStyleIdx="0" presStyleCnt="3"/>
      <dgm:spPr/>
      <dgm:t>
        <a:bodyPr/>
        <a:lstStyle/>
        <a:p>
          <a:endParaRPr lang="en-US"/>
        </a:p>
      </dgm:t>
    </dgm:pt>
    <dgm:pt modelId="{3BB12ABD-D708-4486-A954-8C0C0C6F4B90}" type="pres">
      <dgm:prSet presAssocID="{63149596-2C30-4589-9E3D-5817BD7C95D8}" presName="Parent3" presStyleLbl="revTx" presStyleIdx="0" presStyleCnt="0">
        <dgm:presLayoutVars>
          <dgm:chMax val="1"/>
          <dgm:chPref val="1"/>
          <dgm:bulletEnabled val="1"/>
        </dgm:presLayoutVars>
      </dgm:prSet>
      <dgm:spPr/>
      <dgm:t>
        <a:bodyPr/>
        <a:lstStyle/>
        <a:p>
          <a:endParaRPr lang="en-US"/>
        </a:p>
      </dgm:t>
    </dgm:pt>
    <dgm:pt modelId="{2E2276FB-A256-4B6A-9A29-5370E7AC7A11}" type="pres">
      <dgm:prSet presAssocID="{70EE0765-4971-41CC-AA1A-F5551A25A8D4}" presName="Accent2" presStyleCnt="0"/>
      <dgm:spPr/>
      <dgm:t>
        <a:bodyPr/>
        <a:lstStyle/>
        <a:p>
          <a:endParaRPr lang="en-US"/>
        </a:p>
      </dgm:t>
    </dgm:pt>
    <dgm:pt modelId="{F5BF0308-8550-46A7-8601-BEBAE41D72D4}" type="pres">
      <dgm:prSet presAssocID="{70EE0765-4971-41CC-AA1A-F5551A25A8D4}" presName="Accent" presStyleLbl="node1" presStyleIdx="1" presStyleCnt="3"/>
      <dgm:spPr/>
      <dgm:t>
        <a:bodyPr/>
        <a:lstStyle/>
        <a:p>
          <a:endParaRPr lang="en-US"/>
        </a:p>
      </dgm:t>
    </dgm:pt>
    <dgm:pt modelId="{E6274981-B964-4098-8BF9-75A4198E7D54}" type="pres">
      <dgm:prSet presAssocID="{70EE0765-4971-41CC-AA1A-F5551A25A8D4}" presName="ParentBackground2" presStyleCnt="0"/>
      <dgm:spPr/>
      <dgm:t>
        <a:bodyPr/>
        <a:lstStyle/>
        <a:p>
          <a:endParaRPr lang="en-US"/>
        </a:p>
      </dgm:t>
    </dgm:pt>
    <dgm:pt modelId="{BFE470E4-A5C4-49F6-B671-23CF26B4CD60}" type="pres">
      <dgm:prSet presAssocID="{70EE0765-4971-41CC-AA1A-F5551A25A8D4}" presName="ParentBackground" presStyleLbl="fgAcc1" presStyleIdx="1" presStyleCnt="3"/>
      <dgm:spPr/>
      <dgm:t>
        <a:bodyPr/>
        <a:lstStyle/>
        <a:p>
          <a:endParaRPr lang="en-US"/>
        </a:p>
      </dgm:t>
    </dgm:pt>
    <dgm:pt modelId="{4DCD2E1F-D43C-4AE9-9F28-8B6F8543394C}" type="pres">
      <dgm:prSet presAssocID="{70EE0765-4971-41CC-AA1A-F5551A25A8D4}" presName="Parent2" presStyleLbl="revTx" presStyleIdx="0" presStyleCnt="0">
        <dgm:presLayoutVars>
          <dgm:chMax val="1"/>
          <dgm:chPref val="1"/>
          <dgm:bulletEnabled val="1"/>
        </dgm:presLayoutVars>
      </dgm:prSet>
      <dgm:spPr/>
      <dgm:t>
        <a:bodyPr/>
        <a:lstStyle/>
        <a:p>
          <a:endParaRPr lang="en-US"/>
        </a:p>
      </dgm:t>
    </dgm:pt>
    <dgm:pt modelId="{9362199B-753E-47A1-B7B5-8B7E0893B37A}" type="pres">
      <dgm:prSet presAssocID="{FB03DAE1-480B-4C96-B479-4F9B58484099}" presName="Accent1" presStyleCnt="0"/>
      <dgm:spPr/>
      <dgm:t>
        <a:bodyPr/>
        <a:lstStyle/>
        <a:p>
          <a:endParaRPr lang="en-US"/>
        </a:p>
      </dgm:t>
    </dgm:pt>
    <dgm:pt modelId="{EEB3C729-B674-40C8-8E63-04D14BA7878A}" type="pres">
      <dgm:prSet presAssocID="{FB03DAE1-480B-4C96-B479-4F9B58484099}" presName="Accent" presStyleLbl="node1" presStyleIdx="2" presStyleCnt="3"/>
      <dgm:spPr>
        <a:solidFill>
          <a:schemeClr val="bg1"/>
        </a:solidFill>
      </dgm:spPr>
      <dgm:t>
        <a:bodyPr/>
        <a:lstStyle/>
        <a:p>
          <a:endParaRPr lang="en-US"/>
        </a:p>
      </dgm:t>
    </dgm:pt>
    <dgm:pt modelId="{999A546F-888D-40F2-B7CD-C08463545F0A}" type="pres">
      <dgm:prSet presAssocID="{FB03DAE1-480B-4C96-B479-4F9B58484099}" presName="ParentBackground1" presStyleCnt="0"/>
      <dgm:spPr/>
      <dgm:t>
        <a:bodyPr/>
        <a:lstStyle/>
        <a:p>
          <a:endParaRPr lang="en-US"/>
        </a:p>
      </dgm:t>
    </dgm:pt>
    <dgm:pt modelId="{FEA21413-8A48-4568-BC21-0CC803EB9EE3}" type="pres">
      <dgm:prSet presAssocID="{FB03DAE1-480B-4C96-B479-4F9B58484099}" presName="ParentBackground" presStyleLbl="fgAcc1" presStyleIdx="2" presStyleCnt="3"/>
      <dgm:spPr/>
      <dgm:t>
        <a:bodyPr/>
        <a:lstStyle/>
        <a:p>
          <a:endParaRPr lang="en-US"/>
        </a:p>
      </dgm:t>
    </dgm:pt>
    <dgm:pt modelId="{7BFB9065-FF6A-4A0C-9F21-3CABE002B2D2}" type="pres">
      <dgm:prSet presAssocID="{FB03DAE1-480B-4C96-B479-4F9B58484099}" presName="Parent1" presStyleLbl="revTx" presStyleIdx="0" presStyleCnt="0">
        <dgm:presLayoutVars>
          <dgm:chMax val="1"/>
          <dgm:chPref val="1"/>
          <dgm:bulletEnabled val="1"/>
        </dgm:presLayoutVars>
      </dgm:prSet>
      <dgm:spPr/>
      <dgm:t>
        <a:bodyPr/>
        <a:lstStyle/>
        <a:p>
          <a:endParaRPr lang="en-US"/>
        </a:p>
      </dgm:t>
    </dgm:pt>
  </dgm:ptLst>
  <dgm:cxnLst>
    <dgm:cxn modelId="{90A3B62F-6E48-4AB8-A8D8-BE6C3E228CD2}" type="presOf" srcId="{FB03DAE1-480B-4C96-B479-4F9B58484099}" destId="{7BFB9065-FF6A-4A0C-9F21-3CABE002B2D2}" srcOrd="1" destOrd="0" presId="urn:microsoft.com/office/officeart/2011/layout/CircleProcess"/>
    <dgm:cxn modelId="{5983FE08-4105-445E-84EB-BA02264DE3D4}" type="presOf" srcId="{70EE0765-4971-41CC-AA1A-F5551A25A8D4}" destId="{4DCD2E1F-D43C-4AE9-9F28-8B6F8543394C}" srcOrd="1" destOrd="0" presId="urn:microsoft.com/office/officeart/2011/layout/CircleProcess"/>
    <dgm:cxn modelId="{7CAC26D0-A91D-479A-8BE2-B3FBF0C07E24}" srcId="{EBDF1651-CE17-44DF-BD9B-982EC2B32327}" destId="{63149596-2C30-4589-9E3D-5817BD7C95D8}" srcOrd="2" destOrd="0" parTransId="{F3852904-E037-406A-A705-F984252F6A61}" sibTransId="{5E150974-B119-4364-9C2E-9600D208D083}"/>
    <dgm:cxn modelId="{45FBB221-137C-4CA8-8060-864C0F0E1714}" type="presOf" srcId="{70EE0765-4971-41CC-AA1A-F5551A25A8D4}" destId="{BFE470E4-A5C4-49F6-B671-23CF26B4CD60}" srcOrd="0" destOrd="0" presId="urn:microsoft.com/office/officeart/2011/layout/CircleProcess"/>
    <dgm:cxn modelId="{50E10AFE-3736-4873-9659-1F9F1048E9C3}" type="presOf" srcId="{63149596-2C30-4589-9E3D-5817BD7C95D8}" destId="{3BB12ABD-D708-4486-A954-8C0C0C6F4B90}" srcOrd="1" destOrd="0" presId="urn:microsoft.com/office/officeart/2011/layout/CircleProcess"/>
    <dgm:cxn modelId="{B33194B3-B75A-4162-AE33-0A8387F03E2A}" type="presOf" srcId="{63149596-2C30-4589-9E3D-5817BD7C95D8}" destId="{85410516-F056-4A2B-AC53-E47F0EE657B1}" srcOrd="0" destOrd="0" presId="urn:microsoft.com/office/officeart/2011/layout/CircleProcess"/>
    <dgm:cxn modelId="{BA17287D-59B5-4292-A18D-FBBF52DFE53D}" type="presOf" srcId="{FB03DAE1-480B-4C96-B479-4F9B58484099}" destId="{FEA21413-8A48-4568-BC21-0CC803EB9EE3}" srcOrd="0" destOrd="0" presId="urn:microsoft.com/office/officeart/2011/layout/CircleProcess"/>
    <dgm:cxn modelId="{41F135AF-6217-49F3-97AC-E2673DE3D4AD}" srcId="{EBDF1651-CE17-44DF-BD9B-982EC2B32327}" destId="{70EE0765-4971-41CC-AA1A-F5551A25A8D4}" srcOrd="1" destOrd="0" parTransId="{C676BECE-EC9E-4A6F-AD5D-99E983A398A9}" sibTransId="{A272B12C-5B9F-4247-A43A-A4E1A88E6EA2}"/>
    <dgm:cxn modelId="{EE0E2C55-36D9-43C8-9A44-9E977A1181F3}" type="presOf" srcId="{EBDF1651-CE17-44DF-BD9B-982EC2B32327}" destId="{557E76BC-AE1B-4A1C-8C72-531FFB4760BB}" srcOrd="0" destOrd="0" presId="urn:microsoft.com/office/officeart/2011/layout/CircleProcess"/>
    <dgm:cxn modelId="{0CEFF05C-C805-4A31-8F7C-C8CF0C8E9D99}" srcId="{EBDF1651-CE17-44DF-BD9B-982EC2B32327}" destId="{FB03DAE1-480B-4C96-B479-4F9B58484099}" srcOrd="0" destOrd="0" parTransId="{196C262D-0D50-4BDE-A7D6-9D03F9DD306F}" sibTransId="{9A70A81D-857D-4E7C-8C2F-5203D21D68B1}"/>
    <dgm:cxn modelId="{A0F5EDD0-0E68-4F40-94EA-31CEC17D4DD1}" type="presParOf" srcId="{557E76BC-AE1B-4A1C-8C72-531FFB4760BB}" destId="{5761DC7D-5942-4051-8F75-15CF984EFF5E}" srcOrd="0" destOrd="0" presId="urn:microsoft.com/office/officeart/2011/layout/CircleProcess"/>
    <dgm:cxn modelId="{D26C27DD-3755-466C-8A53-511A9EB88390}" type="presParOf" srcId="{5761DC7D-5942-4051-8F75-15CF984EFF5E}" destId="{D6B55F57-97B0-422C-9249-6C84FD71694B}" srcOrd="0" destOrd="0" presId="urn:microsoft.com/office/officeart/2011/layout/CircleProcess"/>
    <dgm:cxn modelId="{2D681FF2-71E7-4AFF-A8DA-371BC73D056D}" type="presParOf" srcId="{557E76BC-AE1B-4A1C-8C72-531FFB4760BB}" destId="{E6E24FC9-0DFB-4FBB-8C40-D6B41A024A21}" srcOrd="1" destOrd="0" presId="urn:microsoft.com/office/officeart/2011/layout/CircleProcess"/>
    <dgm:cxn modelId="{0E549295-DBA9-4055-B47D-B3B7ADF06DBD}" type="presParOf" srcId="{E6E24FC9-0DFB-4FBB-8C40-D6B41A024A21}" destId="{85410516-F056-4A2B-AC53-E47F0EE657B1}" srcOrd="0" destOrd="0" presId="urn:microsoft.com/office/officeart/2011/layout/CircleProcess"/>
    <dgm:cxn modelId="{762A79AA-DBB4-4832-9D88-1D74DBD49F9D}" type="presParOf" srcId="{557E76BC-AE1B-4A1C-8C72-531FFB4760BB}" destId="{3BB12ABD-D708-4486-A954-8C0C0C6F4B90}" srcOrd="2" destOrd="0" presId="urn:microsoft.com/office/officeart/2011/layout/CircleProcess"/>
    <dgm:cxn modelId="{C9645F4A-AFE7-4A75-A002-EC1595AB6781}" type="presParOf" srcId="{557E76BC-AE1B-4A1C-8C72-531FFB4760BB}" destId="{2E2276FB-A256-4B6A-9A29-5370E7AC7A11}" srcOrd="3" destOrd="0" presId="urn:microsoft.com/office/officeart/2011/layout/CircleProcess"/>
    <dgm:cxn modelId="{66308840-99DD-41C6-9808-91237DBB0950}" type="presParOf" srcId="{2E2276FB-A256-4B6A-9A29-5370E7AC7A11}" destId="{F5BF0308-8550-46A7-8601-BEBAE41D72D4}" srcOrd="0" destOrd="0" presId="urn:microsoft.com/office/officeart/2011/layout/CircleProcess"/>
    <dgm:cxn modelId="{287C6F08-F269-4304-B5AA-55CA4C71D42D}" type="presParOf" srcId="{557E76BC-AE1B-4A1C-8C72-531FFB4760BB}" destId="{E6274981-B964-4098-8BF9-75A4198E7D54}" srcOrd="4" destOrd="0" presId="urn:microsoft.com/office/officeart/2011/layout/CircleProcess"/>
    <dgm:cxn modelId="{A7AF999D-56B4-49BC-91B5-C3A61F099610}" type="presParOf" srcId="{E6274981-B964-4098-8BF9-75A4198E7D54}" destId="{BFE470E4-A5C4-49F6-B671-23CF26B4CD60}" srcOrd="0" destOrd="0" presId="urn:microsoft.com/office/officeart/2011/layout/CircleProcess"/>
    <dgm:cxn modelId="{7E01F96E-C04A-4B40-972F-D46CDF416013}" type="presParOf" srcId="{557E76BC-AE1B-4A1C-8C72-531FFB4760BB}" destId="{4DCD2E1F-D43C-4AE9-9F28-8B6F8543394C}" srcOrd="5" destOrd="0" presId="urn:microsoft.com/office/officeart/2011/layout/CircleProcess"/>
    <dgm:cxn modelId="{CD52ACF4-1CA4-4360-80E8-F432D3233BF4}" type="presParOf" srcId="{557E76BC-AE1B-4A1C-8C72-531FFB4760BB}" destId="{9362199B-753E-47A1-B7B5-8B7E0893B37A}" srcOrd="6" destOrd="0" presId="urn:microsoft.com/office/officeart/2011/layout/CircleProcess"/>
    <dgm:cxn modelId="{69E7336A-E9E3-4F62-A39F-2185179EC700}" type="presParOf" srcId="{9362199B-753E-47A1-B7B5-8B7E0893B37A}" destId="{EEB3C729-B674-40C8-8E63-04D14BA7878A}" srcOrd="0" destOrd="0" presId="urn:microsoft.com/office/officeart/2011/layout/CircleProcess"/>
    <dgm:cxn modelId="{30B52BD0-EF4E-4D17-8555-82C464D102A3}" type="presParOf" srcId="{557E76BC-AE1B-4A1C-8C72-531FFB4760BB}" destId="{999A546F-888D-40F2-B7CD-C08463545F0A}" srcOrd="7" destOrd="0" presId="urn:microsoft.com/office/officeart/2011/layout/CircleProcess"/>
    <dgm:cxn modelId="{3AFD84AF-31A0-40F1-998B-94E9607DE457}" type="presParOf" srcId="{999A546F-888D-40F2-B7CD-C08463545F0A}" destId="{FEA21413-8A48-4568-BC21-0CC803EB9EE3}" srcOrd="0" destOrd="0" presId="urn:microsoft.com/office/officeart/2011/layout/CircleProcess"/>
    <dgm:cxn modelId="{5473C586-D202-4738-84B5-92901B4314A6}" type="presParOf" srcId="{557E76BC-AE1B-4A1C-8C72-531FFB4760BB}" destId="{7BFB9065-FF6A-4A0C-9F21-3CABE002B2D2}" srcOrd="8"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BDF1651-CE17-44DF-BD9B-982EC2B32327}" type="doc">
      <dgm:prSet loTypeId="urn:microsoft.com/office/officeart/2005/8/layout/StepDownProcess" loCatId="process" qsTypeId="urn:microsoft.com/office/officeart/2005/8/quickstyle/3d3" qsCatId="3D" csTypeId="urn:microsoft.com/office/officeart/2005/8/colors/accent4_1" csCatId="accent4" phldr="1"/>
      <dgm:spPr/>
      <dgm:t>
        <a:bodyPr/>
        <a:lstStyle/>
        <a:p>
          <a:endParaRPr lang="en-US"/>
        </a:p>
      </dgm:t>
    </dgm:pt>
    <dgm:pt modelId="{FB03DAE1-480B-4C96-B479-4F9B58484099}">
      <dgm:prSet custT="1"/>
      <dgm:spPr/>
      <dgm:t>
        <a:bodyPr/>
        <a:lstStyle/>
        <a:p>
          <a:pPr rtl="0"/>
          <a:r>
            <a:rPr lang="en-US" sz="1400" b="0" i="0" dirty="0" smtClean="0">
              <a:latin typeface="SapientCentroSlab-Light"/>
            </a:rPr>
            <a:t>User Login to Fashion Ecommerce site</a:t>
          </a:r>
          <a:endParaRPr lang="en-US" sz="1400" b="0" i="0" dirty="0">
            <a:latin typeface="SapientCentroSlab-Light"/>
          </a:endParaRPr>
        </a:p>
      </dgm:t>
    </dgm:pt>
    <dgm:pt modelId="{196C262D-0D50-4BDE-A7D6-9D03F9DD306F}" type="parTrans" cxnId="{0CEFF05C-C805-4A31-8F7C-C8CF0C8E9D99}">
      <dgm:prSet/>
      <dgm:spPr/>
      <dgm:t>
        <a:bodyPr/>
        <a:lstStyle/>
        <a:p>
          <a:endParaRPr lang="en-US"/>
        </a:p>
      </dgm:t>
    </dgm:pt>
    <dgm:pt modelId="{9A70A81D-857D-4E7C-8C2F-5203D21D68B1}" type="sibTrans" cxnId="{0CEFF05C-C805-4A31-8F7C-C8CF0C8E9D99}">
      <dgm:prSet/>
      <dgm:spPr/>
      <dgm:t>
        <a:bodyPr/>
        <a:lstStyle/>
        <a:p>
          <a:endParaRPr lang="en-US"/>
        </a:p>
      </dgm:t>
    </dgm:pt>
    <dgm:pt modelId="{70EE0765-4971-41CC-AA1A-F5551A25A8D4}">
      <dgm:prSet custT="1"/>
      <dgm:spPr/>
      <dgm:t>
        <a:bodyPr/>
        <a:lstStyle/>
        <a:p>
          <a:pPr rtl="0"/>
          <a:r>
            <a:rPr lang="en-US" sz="1400" b="0" i="0" dirty="0" smtClean="0">
              <a:latin typeface="SapientCentroSlab-Light"/>
            </a:rPr>
            <a:t>Behavior Based Recommendation on Home page</a:t>
          </a:r>
          <a:endParaRPr lang="en-US" sz="1400" b="0" i="0" dirty="0">
            <a:latin typeface="SapientCentroSlab-Light"/>
          </a:endParaRPr>
        </a:p>
      </dgm:t>
    </dgm:pt>
    <dgm:pt modelId="{C676BECE-EC9E-4A6F-AD5D-99E983A398A9}" type="parTrans" cxnId="{41F135AF-6217-49F3-97AC-E2673DE3D4AD}">
      <dgm:prSet/>
      <dgm:spPr/>
      <dgm:t>
        <a:bodyPr/>
        <a:lstStyle/>
        <a:p>
          <a:endParaRPr lang="en-US"/>
        </a:p>
      </dgm:t>
    </dgm:pt>
    <dgm:pt modelId="{A272B12C-5B9F-4247-A43A-A4E1A88E6EA2}" type="sibTrans" cxnId="{41F135AF-6217-49F3-97AC-E2673DE3D4AD}">
      <dgm:prSet/>
      <dgm:spPr/>
      <dgm:t>
        <a:bodyPr/>
        <a:lstStyle/>
        <a:p>
          <a:endParaRPr lang="en-US"/>
        </a:p>
      </dgm:t>
    </dgm:pt>
    <dgm:pt modelId="{63149596-2C30-4589-9E3D-5817BD7C95D8}">
      <dgm:prSet custT="1"/>
      <dgm:spPr/>
      <dgm:t>
        <a:bodyPr/>
        <a:lstStyle/>
        <a:p>
          <a:pPr rtl="0"/>
          <a:r>
            <a:rPr lang="en-US" sz="1400" b="0" i="0" dirty="0" smtClean="0">
              <a:latin typeface="SapientCentroSlab-Light"/>
            </a:rPr>
            <a:t>User Clicks Product from Recommendation Page</a:t>
          </a:r>
          <a:endParaRPr lang="en-US" sz="1400" b="0" i="0" dirty="0">
            <a:latin typeface="SapientCentroSlab-Light"/>
          </a:endParaRPr>
        </a:p>
      </dgm:t>
    </dgm:pt>
    <dgm:pt modelId="{F3852904-E037-406A-A705-F984252F6A61}" type="parTrans" cxnId="{7CAC26D0-A91D-479A-8BE2-B3FBF0C07E24}">
      <dgm:prSet/>
      <dgm:spPr/>
      <dgm:t>
        <a:bodyPr/>
        <a:lstStyle/>
        <a:p>
          <a:endParaRPr lang="en-US"/>
        </a:p>
      </dgm:t>
    </dgm:pt>
    <dgm:pt modelId="{5E150974-B119-4364-9C2E-9600D208D083}" type="sibTrans" cxnId="{7CAC26D0-A91D-479A-8BE2-B3FBF0C07E24}">
      <dgm:prSet/>
      <dgm:spPr/>
      <dgm:t>
        <a:bodyPr/>
        <a:lstStyle/>
        <a:p>
          <a:endParaRPr lang="en-US"/>
        </a:p>
      </dgm:t>
    </dgm:pt>
    <dgm:pt modelId="{ECC95A3B-A0F8-4A62-9BC3-AC4E79206D3D}">
      <dgm:prSet custT="1"/>
      <dgm:spPr/>
      <dgm:t>
        <a:bodyPr/>
        <a:lstStyle/>
        <a:p>
          <a:pPr rtl="0"/>
          <a:r>
            <a:rPr lang="en-US" sz="1400" b="0" i="0" dirty="0" smtClean="0">
              <a:latin typeface="SapientCentroSlab-Light"/>
            </a:rPr>
            <a:t>On PDP user gets similar product Recommendation</a:t>
          </a:r>
          <a:endParaRPr lang="en-US" sz="1400" b="0" i="0" dirty="0">
            <a:latin typeface="SapientCentroSlab-Light"/>
          </a:endParaRPr>
        </a:p>
      </dgm:t>
    </dgm:pt>
    <dgm:pt modelId="{D203D4D5-183C-4155-B8EC-69909784DE95}" type="parTrans" cxnId="{9A951A55-6B31-4AFF-B32D-8CC09BAB8C84}">
      <dgm:prSet/>
      <dgm:spPr/>
      <dgm:t>
        <a:bodyPr/>
        <a:lstStyle/>
        <a:p>
          <a:endParaRPr lang="en-US"/>
        </a:p>
      </dgm:t>
    </dgm:pt>
    <dgm:pt modelId="{59956CBE-6B02-4EB7-85C5-16B625112636}" type="sibTrans" cxnId="{9A951A55-6B31-4AFF-B32D-8CC09BAB8C84}">
      <dgm:prSet/>
      <dgm:spPr/>
      <dgm:t>
        <a:bodyPr/>
        <a:lstStyle/>
        <a:p>
          <a:endParaRPr lang="en-US"/>
        </a:p>
      </dgm:t>
    </dgm:pt>
    <dgm:pt modelId="{8990D8E6-D5EA-41A0-99C5-7791C6F170CD}" type="pres">
      <dgm:prSet presAssocID="{EBDF1651-CE17-44DF-BD9B-982EC2B32327}" presName="rootnode" presStyleCnt="0">
        <dgm:presLayoutVars>
          <dgm:chMax/>
          <dgm:chPref/>
          <dgm:dir/>
          <dgm:animLvl val="lvl"/>
        </dgm:presLayoutVars>
      </dgm:prSet>
      <dgm:spPr/>
      <dgm:t>
        <a:bodyPr/>
        <a:lstStyle/>
        <a:p>
          <a:endParaRPr lang="en-US"/>
        </a:p>
      </dgm:t>
    </dgm:pt>
    <dgm:pt modelId="{B1917CDD-CDB7-4986-9C03-ACB12C519915}" type="pres">
      <dgm:prSet presAssocID="{FB03DAE1-480B-4C96-B479-4F9B58484099}" presName="composite" presStyleCnt="0"/>
      <dgm:spPr/>
    </dgm:pt>
    <dgm:pt modelId="{CEC23A6D-A4C0-4393-AE8F-DAB2C834A42D}" type="pres">
      <dgm:prSet presAssocID="{FB03DAE1-480B-4C96-B479-4F9B58484099}" presName="bentUpArrow1" presStyleLbl="alignImgPlace1" presStyleIdx="0" presStyleCnt="3"/>
      <dgm:spPr/>
    </dgm:pt>
    <dgm:pt modelId="{CDD34180-F309-46A2-8E99-16D6C21BE72B}" type="pres">
      <dgm:prSet presAssocID="{FB03DAE1-480B-4C96-B479-4F9B58484099}" presName="ParentText" presStyleLbl="node1" presStyleIdx="0" presStyleCnt="4">
        <dgm:presLayoutVars>
          <dgm:chMax val="1"/>
          <dgm:chPref val="1"/>
          <dgm:bulletEnabled val="1"/>
        </dgm:presLayoutVars>
      </dgm:prSet>
      <dgm:spPr/>
      <dgm:t>
        <a:bodyPr/>
        <a:lstStyle/>
        <a:p>
          <a:endParaRPr lang="en-US"/>
        </a:p>
      </dgm:t>
    </dgm:pt>
    <dgm:pt modelId="{9FEB4587-3780-445A-8DE1-A5D3A19BEE8B}" type="pres">
      <dgm:prSet presAssocID="{FB03DAE1-480B-4C96-B479-4F9B58484099}" presName="ChildText" presStyleLbl="revTx" presStyleIdx="0" presStyleCnt="3">
        <dgm:presLayoutVars>
          <dgm:chMax val="0"/>
          <dgm:chPref val="0"/>
          <dgm:bulletEnabled val="1"/>
        </dgm:presLayoutVars>
      </dgm:prSet>
      <dgm:spPr/>
    </dgm:pt>
    <dgm:pt modelId="{958886E2-D059-4BD2-B448-11BA32A45737}" type="pres">
      <dgm:prSet presAssocID="{9A70A81D-857D-4E7C-8C2F-5203D21D68B1}" presName="sibTrans" presStyleCnt="0"/>
      <dgm:spPr/>
    </dgm:pt>
    <dgm:pt modelId="{7EF76B57-B0EC-4457-9EAE-A626BD3EE0C4}" type="pres">
      <dgm:prSet presAssocID="{70EE0765-4971-41CC-AA1A-F5551A25A8D4}" presName="composite" presStyleCnt="0"/>
      <dgm:spPr/>
    </dgm:pt>
    <dgm:pt modelId="{D84F94A2-AEE0-4393-8DDF-3D4D8598AE67}" type="pres">
      <dgm:prSet presAssocID="{70EE0765-4971-41CC-AA1A-F5551A25A8D4}" presName="bentUpArrow1" presStyleLbl="alignImgPlace1" presStyleIdx="1" presStyleCnt="3"/>
      <dgm:spPr/>
    </dgm:pt>
    <dgm:pt modelId="{3F593CE2-7449-49F6-BC30-0E727AE1DDC1}" type="pres">
      <dgm:prSet presAssocID="{70EE0765-4971-41CC-AA1A-F5551A25A8D4}" presName="ParentText" presStyleLbl="node1" presStyleIdx="1" presStyleCnt="4">
        <dgm:presLayoutVars>
          <dgm:chMax val="1"/>
          <dgm:chPref val="1"/>
          <dgm:bulletEnabled val="1"/>
        </dgm:presLayoutVars>
      </dgm:prSet>
      <dgm:spPr/>
      <dgm:t>
        <a:bodyPr/>
        <a:lstStyle/>
        <a:p>
          <a:endParaRPr lang="en-US"/>
        </a:p>
      </dgm:t>
    </dgm:pt>
    <dgm:pt modelId="{5A8438C1-5B62-4488-A0E4-B34ECB891058}" type="pres">
      <dgm:prSet presAssocID="{70EE0765-4971-41CC-AA1A-F5551A25A8D4}" presName="ChildText" presStyleLbl="revTx" presStyleIdx="1" presStyleCnt="3">
        <dgm:presLayoutVars>
          <dgm:chMax val="0"/>
          <dgm:chPref val="0"/>
          <dgm:bulletEnabled val="1"/>
        </dgm:presLayoutVars>
      </dgm:prSet>
      <dgm:spPr/>
    </dgm:pt>
    <dgm:pt modelId="{CBA65927-1D2A-44FD-AD39-6E9D90D2D621}" type="pres">
      <dgm:prSet presAssocID="{A272B12C-5B9F-4247-A43A-A4E1A88E6EA2}" presName="sibTrans" presStyleCnt="0"/>
      <dgm:spPr/>
    </dgm:pt>
    <dgm:pt modelId="{B3A83920-E52D-4F60-B716-F7C06161DAEA}" type="pres">
      <dgm:prSet presAssocID="{63149596-2C30-4589-9E3D-5817BD7C95D8}" presName="composite" presStyleCnt="0"/>
      <dgm:spPr/>
    </dgm:pt>
    <dgm:pt modelId="{787568F1-92E8-4DB2-BC57-4D28F76EA11D}" type="pres">
      <dgm:prSet presAssocID="{63149596-2C30-4589-9E3D-5817BD7C95D8}" presName="bentUpArrow1" presStyleLbl="alignImgPlace1" presStyleIdx="2" presStyleCnt="3"/>
      <dgm:spPr/>
    </dgm:pt>
    <dgm:pt modelId="{D1307F80-5CC7-45B8-9028-B67D40CD7E16}" type="pres">
      <dgm:prSet presAssocID="{63149596-2C30-4589-9E3D-5817BD7C95D8}" presName="ParentText" presStyleLbl="node1" presStyleIdx="2" presStyleCnt="4">
        <dgm:presLayoutVars>
          <dgm:chMax val="1"/>
          <dgm:chPref val="1"/>
          <dgm:bulletEnabled val="1"/>
        </dgm:presLayoutVars>
      </dgm:prSet>
      <dgm:spPr/>
      <dgm:t>
        <a:bodyPr/>
        <a:lstStyle/>
        <a:p>
          <a:endParaRPr lang="en-US"/>
        </a:p>
      </dgm:t>
    </dgm:pt>
    <dgm:pt modelId="{A8A3354F-27E1-4136-86AF-9231094DB9EB}" type="pres">
      <dgm:prSet presAssocID="{63149596-2C30-4589-9E3D-5817BD7C95D8}" presName="ChildText" presStyleLbl="revTx" presStyleIdx="2" presStyleCnt="3">
        <dgm:presLayoutVars>
          <dgm:chMax val="0"/>
          <dgm:chPref val="0"/>
          <dgm:bulletEnabled val="1"/>
        </dgm:presLayoutVars>
      </dgm:prSet>
      <dgm:spPr/>
    </dgm:pt>
    <dgm:pt modelId="{BCCF2756-B7F1-4CEE-8BC8-821B7697CEE3}" type="pres">
      <dgm:prSet presAssocID="{5E150974-B119-4364-9C2E-9600D208D083}" presName="sibTrans" presStyleCnt="0"/>
      <dgm:spPr/>
    </dgm:pt>
    <dgm:pt modelId="{627C9FB3-C0C7-405E-98E3-DF053811F0AF}" type="pres">
      <dgm:prSet presAssocID="{ECC95A3B-A0F8-4A62-9BC3-AC4E79206D3D}" presName="composite" presStyleCnt="0"/>
      <dgm:spPr/>
    </dgm:pt>
    <dgm:pt modelId="{8F3BB85C-D617-4CA6-A93B-DF1A6D85FD8B}" type="pres">
      <dgm:prSet presAssocID="{ECC95A3B-A0F8-4A62-9BC3-AC4E79206D3D}" presName="ParentText" presStyleLbl="node1" presStyleIdx="3" presStyleCnt="4">
        <dgm:presLayoutVars>
          <dgm:chMax val="1"/>
          <dgm:chPref val="1"/>
          <dgm:bulletEnabled val="1"/>
        </dgm:presLayoutVars>
      </dgm:prSet>
      <dgm:spPr/>
      <dgm:t>
        <a:bodyPr/>
        <a:lstStyle/>
        <a:p>
          <a:endParaRPr lang="en-US"/>
        </a:p>
      </dgm:t>
    </dgm:pt>
  </dgm:ptLst>
  <dgm:cxnLst>
    <dgm:cxn modelId="{7CAC26D0-A91D-479A-8BE2-B3FBF0C07E24}" srcId="{EBDF1651-CE17-44DF-BD9B-982EC2B32327}" destId="{63149596-2C30-4589-9E3D-5817BD7C95D8}" srcOrd="2" destOrd="0" parTransId="{F3852904-E037-406A-A705-F984252F6A61}" sibTransId="{5E150974-B119-4364-9C2E-9600D208D083}"/>
    <dgm:cxn modelId="{55D4AA2C-A96C-43DD-8CE4-29F44A2E8E95}" type="presOf" srcId="{63149596-2C30-4589-9E3D-5817BD7C95D8}" destId="{D1307F80-5CC7-45B8-9028-B67D40CD7E16}" srcOrd="0" destOrd="0" presId="urn:microsoft.com/office/officeart/2005/8/layout/StepDownProcess"/>
    <dgm:cxn modelId="{B3F37790-F31C-4087-8677-988046D61AC7}" type="presOf" srcId="{FB03DAE1-480B-4C96-B479-4F9B58484099}" destId="{CDD34180-F309-46A2-8E99-16D6C21BE72B}" srcOrd="0" destOrd="0" presId="urn:microsoft.com/office/officeart/2005/8/layout/StepDownProcess"/>
    <dgm:cxn modelId="{ECA8CB7D-9657-49C3-AE35-A374F73DE693}" type="presOf" srcId="{ECC95A3B-A0F8-4A62-9BC3-AC4E79206D3D}" destId="{8F3BB85C-D617-4CA6-A93B-DF1A6D85FD8B}" srcOrd="0" destOrd="0" presId="urn:microsoft.com/office/officeart/2005/8/layout/StepDownProcess"/>
    <dgm:cxn modelId="{9EB13776-B914-4495-8F26-D6298C06CB14}" type="presOf" srcId="{EBDF1651-CE17-44DF-BD9B-982EC2B32327}" destId="{8990D8E6-D5EA-41A0-99C5-7791C6F170CD}" srcOrd="0" destOrd="0" presId="urn:microsoft.com/office/officeart/2005/8/layout/StepDownProcess"/>
    <dgm:cxn modelId="{60892A72-0BC0-4873-9501-FD50410A9F5A}" type="presOf" srcId="{70EE0765-4971-41CC-AA1A-F5551A25A8D4}" destId="{3F593CE2-7449-49F6-BC30-0E727AE1DDC1}" srcOrd="0" destOrd="0" presId="urn:microsoft.com/office/officeart/2005/8/layout/StepDownProcess"/>
    <dgm:cxn modelId="{41F135AF-6217-49F3-97AC-E2673DE3D4AD}" srcId="{EBDF1651-CE17-44DF-BD9B-982EC2B32327}" destId="{70EE0765-4971-41CC-AA1A-F5551A25A8D4}" srcOrd="1" destOrd="0" parTransId="{C676BECE-EC9E-4A6F-AD5D-99E983A398A9}" sibTransId="{A272B12C-5B9F-4247-A43A-A4E1A88E6EA2}"/>
    <dgm:cxn modelId="{0CEFF05C-C805-4A31-8F7C-C8CF0C8E9D99}" srcId="{EBDF1651-CE17-44DF-BD9B-982EC2B32327}" destId="{FB03DAE1-480B-4C96-B479-4F9B58484099}" srcOrd="0" destOrd="0" parTransId="{196C262D-0D50-4BDE-A7D6-9D03F9DD306F}" sibTransId="{9A70A81D-857D-4E7C-8C2F-5203D21D68B1}"/>
    <dgm:cxn modelId="{9A951A55-6B31-4AFF-B32D-8CC09BAB8C84}" srcId="{EBDF1651-CE17-44DF-BD9B-982EC2B32327}" destId="{ECC95A3B-A0F8-4A62-9BC3-AC4E79206D3D}" srcOrd="3" destOrd="0" parTransId="{D203D4D5-183C-4155-B8EC-69909784DE95}" sibTransId="{59956CBE-6B02-4EB7-85C5-16B625112636}"/>
    <dgm:cxn modelId="{0E1FD172-17F0-4A04-B9C8-1D64BA36DB6B}" type="presParOf" srcId="{8990D8E6-D5EA-41A0-99C5-7791C6F170CD}" destId="{B1917CDD-CDB7-4986-9C03-ACB12C519915}" srcOrd="0" destOrd="0" presId="urn:microsoft.com/office/officeart/2005/8/layout/StepDownProcess"/>
    <dgm:cxn modelId="{8655A892-12A0-4E04-9C1A-59F110F8371E}" type="presParOf" srcId="{B1917CDD-CDB7-4986-9C03-ACB12C519915}" destId="{CEC23A6D-A4C0-4393-AE8F-DAB2C834A42D}" srcOrd="0" destOrd="0" presId="urn:microsoft.com/office/officeart/2005/8/layout/StepDownProcess"/>
    <dgm:cxn modelId="{8A64D131-B08A-4AD0-8A13-3E4C40944252}" type="presParOf" srcId="{B1917CDD-CDB7-4986-9C03-ACB12C519915}" destId="{CDD34180-F309-46A2-8E99-16D6C21BE72B}" srcOrd="1" destOrd="0" presId="urn:microsoft.com/office/officeart/2005/8/layout/StepDownProcess"/>
    <dgm:cxn modelId="{E439A97E-F152-4E45-A567-EF470767ADF4}" type="presParOf" srcId="{B1917CDD-CDB7-4986-9C03-ACB12C519915}" destId="{9FEB4587-3780-445A-8DE1-A5D3A19BEE8B}" srcOrd="2" destOrd="0" presId="urn:microsoft.com/office/officeart/2005/8/layout/StepDownProcess"/>
    <dgm:cxn modelId="{2C5923EC-9035-487C-8CAE-568449CAA1B7}" type="presParOf" srcId="{8990D8E6-D5EA-41A0-99C5-7791C6F170CD}" destId="{958886E2-D059-4BD2-B448-11BA32A45737}" srcOrd="1" destOrd="0" presId="urn:microsoft.com/office/officeart/2005/8/layout/StepDownProcess"/>
    <dgm:cxn modelId="{C25FA1E5-9580-4594-8773-5E2C285A011F}" type="presParOf" srcId="{8990D8E6-D5EA-41A0-99C5-7791C6F170CD}" destId="{7EF76B57-B0EC-4457-9EAE-A626BD3EE0C4}" srcOrd="2" destOrd="0" presId="urn:microsoft.com/office/officeart/2005/8/layout/StepDownProcess"/>
    <dgm:cxn modelId="{413F6AD6-BD7A-487A-B103-988BAE59AB4B}" type="presParOf" srcId="{7EF76B57-B0EC-4457-9EAE-A626BD3EE0C4}" destId="{D84F94A2-AEE0-4393-8DDF-3D4D8598AE67}" srcOrd="0" destOrd="0" presId="urn:microsoft.com/office/officeart/2005/8/layout/StepDownProcess"/>
    <dgm:cxn modelId="{7F45B8AA-B2F9-48BC-B1D1-EF9A13DDCC33}" type="presParOf" srcId="{7EF76B57-B0EC-4457-9EAE-A626BD3EE0C4}" destId="{3F593CE2-7449-49F6-BC30-0E727AE1DDC1}" srcOrd="1" destOrd="0" presId="urn:microsoft.com/office/officeart/2005/8/layout/StepDownProcess"/>
    <dgm:cxn modelId="{FDABA5D8-3F99-4524-83D3-9A8647A649C5}" type="presParOf" srcId="{7EF76B57-B0EC-4457-9EAE-A626BD3EE0C4}" destId="{5A8438C1-5B62-4488-A0E4-B34ECB891058}" srcOrd="2" destOrd="0" presId="urn:microsoft.com/office/officeart/2005/8/layout/StepDownProcess"/>
    <dgm:cxn modelId="{571ED93F-2903-4EDF-8564-D333FC980DDD}" type="presParOf" srcId="{8990D8E6-D5EA-41A0-99C5-7791C6F170CD}" destId="{CBA65927-1D2A-44FD-AD39-6E9D90D2D621}" srcOrd="3" destOrd="0" presId="urn:microsoft.com/office/officeart/2005/8/layout/StepDownProcess"/>
    <dgm:cxn modelId="{37AA948F-724B-4557-919C-BAFFAF70B814}" type="presParOf" srcId="{8990D8E6-D5EA-41A0-99C5-7791C6F170CD}" destId="{B3A83920-E52D-4F60-B716-F7C06161DAEA}" srcOrd="4" destOrd="0" presId="urn:microsoft.com/office/officeart/2005/8/layout/StepDownProcess"/>
    <dgm:cxn modelId="{579A3019-5F93-4FB2-8302-18AA6FF18093}" type="presParOf" srcId="{B3A83920-E52D-4F60-B716-F7C06161DAEA}" destId="{787568F1-92E8-4DB2-BC57-4D28F76EA11D}" srcOrd="0" destOrd="0" presId="urn:microsoft.com/office/officeart/2005/8/layout/StepDownProcess"/>
    <dgm:cxn modelId="{15A4CA49-8298-400E-A871-008E3774D368}" type="presParOf" srcId="{B3A83920-E52D-4F60-B716-F7C06161DAEA}" destId="{D1307F80-5CC7-45B8-9028-B67D40CD7E16}" srcOrd="1" destOrd="0" presId="urn:microsoft.com/office/officeart/2005/8/layout/StepDownProcess"/>
    <dgm:cxn modelId="{829F6DD5-C37C-4AD4-99F2-E4257251F414}" type="presParOf" srcId="{B3A83920-E52D-4F60-B716-F7C06161DAEA}" destId="{A8A3354F-27E1-4136-86AF-9231094DB9EB}" srcOrd="2" destOrd="0" presId="urn:microsoft.com/office/officeart/2005/8/layout/StepDownProcess"/>
    <dgm:cxn modelId="{6BDA1839-B681-4AC0-BF04-6B219C3186FB}" type="presParOf" srcId="{8990D8E6-D5EA-41A0-99C5-7791C6F170CD}" destId="{BCCF2756-B7F1-4CEE-8BC8-821B7697CEE3}" srcOrd="5" destOrd="0" presId="urn:microsoft.com/office/officeart/2005/8/layout/StepDownProcess"/>
    <dgm:cxn modelId="{E0DC6B65-CBE7-4928-869D-72CB382B0889}" type="presParOf" srcId="{8990D8E6-D5EA-41A0-99C5-7791C6F170CD}" destId="{627C9FB3-C0C7-405E-98E3-DF053811F0AF}" srcOrd="6" destOrd="0" presId="urn:microsoft.com/office/officeart/2005/8/layout/StepDownProcess"/>
    <dgm:cxn modelId="{F3DA9BA4-7119-4F42-A752-A2279DBE5CE6}" type="presParOf" srcId="{627C9FB3-C0C7-405E-98E3-DF053811F0AF}" destId="{8F3BB85C-D617-4CA6-A93B-DF1A6D85FD8B}"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B55F57-97B0-422C-9249-6C84FD71694B}">
      <dsp:nvSpPr>
        <dsp:cNvPr id="0" name=""/>
        <dsp:cNvSpPr/>
      </dsp:nvSpPr>
      <dsp:spPr>
        <a:xfrm>
          <a:off x="3516021" y="1354334"/>
          <a:ext cx="1533750" cy="1534034"/>
        </a:xfrm>
        <a:prstGeom prst="ellipse">
          <a:avLst/>
        </a:prstGeom>
        <a:solidFill>
          <a:schemeClr val="lt1">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85410516-F056-4A2B-AC53-E47F0EE657B1}">
      <dsp:nvSpPr>
        <dsp:cNvPr id="0" name=""/>
        <dsp:cNvSpPr/>
      </dsp:nvSpPr>
      <dsp:spPr>
        <a:xfrm>
          <a:off x="3566947" y="1405478"/>
          <a:ext cx="1431900" cy="1431747"/>
        </a:xfrm>
        <a:prstGeom prst="ellipse">
          <a:avLst/>
        </a:prstGeom>
        <a:solidFill>
          <a:schemeClr val="accent4">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rtl="0">
            <a:lnSpc>
              <a:spcPct val="90000"/>
            </a:lnSpc>
            <a:spcBef>
              <a:spcPct val="0"/>
            </a:spcBef>
            <a:spcAft>
              <a:spcPct val="35000"/>
            </a:spcAft>
          </a:pPr>
          <a:r>
            <a:rPr lang="en-US" sz="1400" b="0" i="0" kern="1200" dirty="0" smtClean="0">
              <a:latin typeface="SapientCentroSlab-Light"/>
            </a:rPr>
            <a:t>Recommend the product to user</a:t>
          </a:r>
          <a:endParaRPr lang="en-US" sz="1400" b="0" i="0" kern="1200" dirty="0">
            <a:latin typeface="SapientCentroSlab-Light"/>
          </a:endParaRPr>
        </a:p>
      </dsp:txBody>
      <dsp:txXfrm>
        <a:off x="3771647" y="1610052"/>
        <a:ext cx="1022500" cy="1022599"/>
      </dsp:txXfrm>
    </dsp:sp>
    <dsp:sp modelId="{F5BF0308-8550-46A7-8601-BEBAE41D72D4}">
      <dsp:nvSpPr>
        <dsp:cNvPr id="0" name=""/>
        <dsp:cNvSpPr/>
      </dsp:nvSpPr>
      <dsp:spPr>
        <a:xfrm rot="2700000">
          <a:off x="1932693" y="1356189"/>
          <a:ext cx="1530056" cy="1530056"/>
        </a:xfrm>
        <a:prstGeom prst="teardrop">
          <a:avLst>
            <a:gd name="adj" fmla="val 100000"/>
          </a:avLst>
        </a:prstGeom>
        <a:solidFill>
          <a:schemeClr val="lt1">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BFE470E4-A5C4-49F6-B671-23CF26B4CD60}">
      <dsp:nvSpPr>
        <dsp:cNvPr id="0" name=""/>
        <dsp:cNvSpPr/>
      </dsp:nvSpPr>
      <dsp:spPr>
        <a:xfrm>
          <a:off x="1981771" y="1405478"/>
          <a:ext cx="1431900" cy="1431747"/>
        </a:xfrm>
        <a:prstGeom prst="ellipse">
          <a:avLst/>
        </a:prstGeom>
        <a:solidFill>
          <a:schemeClr val="accent4">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rtl="0">
            <a:lnSpc>
              <a:spcPct val="90000"/>
            </a:lnSpc>
            <a:spcBef>
              <a:spcPct val="0"/>
            </a:spcBef>
            <a:spcAft>
              <a:spcPct val="35000"/>
            </a:spcAft>
          </a:pPr>
          <a:r>
            <a:rPr lang="en-US" sz="1400" b="0" i="0" kern="1200" dirty="0" smtClean="0">
              <a:latin typeface="SapientCentroSlab-Light"/>
            </a:rPr>
            <a:t>Find list of products satisfies step(1)</a:t>
          </a:r>
          <a:endParaRPr lang="en-US" sz="1400" b="0" i="0" kern="1200" dirty="0">
            <a:latin typeface="SapientCentroSlab-Light"/>
          </a:endParaRPr>
        </a:p>
      </dsp:txBody>
      <dsp:txXfrm>
        <a:off x="2186471" y="1610052"/>
        <a:ext cx="1022500" cy="1022599"/>
      </dsp:txXfrm>
    </dsp:sp>
    <dsp:sp modelId="{EEB3C729-B674-40C8-8E63-04D14BA7878A}">
      <dsp:nvSpPr>
        <dsp:cNvPr id="0" name=""/>
        <dsp:cNvSpPr/>
      </dsp:nvSpPr>
      <dsp:spPr>
        <a:xfrm rot="2700000">
          <a:off x="347518" y="1356189"/>
          <a:ext cx="1530056" cy="1530056"/>
        </a:xfrm>
        <a:prstGeom prst="teardrop">
          <a:avLst>
            <a:gd name="adj" fmla="val 100000"/>
          </a:avLst>
        </a:prstGeom>
        <a:solidFill>
          <a:schemeClr val="bg1"/>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FEA21413-8A48-4568-BC21-0CC803EB9EE3}">
      <dsp:nvSpPr>
        <dsp:cNvPr id="0" name=""/>
        <dsp:cNvSpPr/>
      </dsp:nvSpPr>
      <dsp:spPr>
        <a:xfrm>
          <a:off x="396596" y="1405478"/>
          <a:ext cx="1431900" cy="1431747"/>
        </a:xfrm>
        <a:prstGeom prst="ellipse">
          <a:avLst/>
        </a:prstGeom>
        <a:solidFill>
          <a:schemeClr val="accent4">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rtl="0">
            <a:lnSpc>
              <a:spcPct val="90000"/>
            </a:lnSpc>
            <a:spcBef>
              <a:spcPct val="0"/>
            </a:spcBef>
            <a:spcAft>
              <a:spcPct val="35000"/>
            </a:spcAft>
          </a:pPr>
          <a:r>
            <a:rPr lang="en-US" sz="1400" b="0" i="0" kern="1200" dirty="0" smtClean="0">
              <a:latin typeface="SapientCentroSlab-Light"/>
            </a:rPr>
            <a:t>Identifying Visual Preference of the user</a:t>
          </a:r>
          <a:endParaRPr lang="en-US" sz="1400" b="0" i="0" kern="1200" dirty="0">
            <a:latin typeface="SapientCentroSlab-Light"/>
          </a:endParaRPr>
        </a:p>
      </dsp:txBody>
      <dsp:txXfrm>
        <a:off x="601296" y="1610052"/>
        <a:ext cx="1022500" cy="10225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C23A6D-A4C0-4393-AE8F-DAB2C834A42D}">
      <dsp:nvSpPr>
        <dsp:cNvPr id="0" name=""/>
        <dsp:cNvSpPr/>
      </dsp:nvSpPr>
      <dsp:spPr>
        <a:xfrm rot="5400000">
          <a:off x="321428" y="903021"/>
          <a:ext cx="830890" cy="945939"/>
        </a:xfrm>
        <a:prstGeom prst="bentUpArrow">
          <a:avLst>
            <a:gd name="adj1" fmla="val 32840"/>
            <a:gd name="adj2" fmla="val 25000"/>
            <a:gd name="adj3" fmla="val 35780"/>
          </a:avLst>
        </a:prstGeom>
        <a:solidFill>
          <a:schemeClr val="accent4">
            <a:tint val="4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flat">
          <a:bevelT w="177800" h="254000"/>
          <a:bevelB w="152400"/>
        </a:sp3d>
      </dsp:spPr>
      <dsp:style>
        <a:lnRef idx="0">
          <a:scrgbClr r="0" g="0" b="0"/>
        </a:lnRef>
        <a:fillRef idx="1">
          <a:scrgbClr r="0" g="0" b="0"/>
        </a:fillRef>
        <a:effectRef idx="1">
          <a:scrgbClr r="0" g="0" b="0"/>
        </a:effectRef>
        <a:fontRef idx="minor"/>
      </dsp:style>
    </dsp:sp>
    <dsp:sp modelId="{CDD34180-F309-46A2-8E99-16D6C21BE72B}">
      <dsp:nvSpPr>
        <dsp:cNvPr id="0" name=""/>
        <dsp:cNvSpPr/>
      </dsp:nvSpPr>
      <dsp:spPr>
        <a:xfrm>
          <a:off x="101292" y="-18037"/>
          <a:ext cx="1398731" cy="979066"/>
        </a:xfrm>
        <a:prstGeom prst="roundRect">
          <a:avLst>
            <a:gd name="adj" fmla="val 16670"/>
          </a:avLst>
        </a:prstGeom>
        <a:solidFill>
          <a:schemeClr val="lt1">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b="0" i="0" kern="1200" dirty="0" smtClean="0">
              <a:latin typeface="SapientCentroSlab-Light"/>
            </a:rPr>
            <a:t>User Login to Fashion Ecommerce site</a:t>
          </a:r>
          <a:endParaRPr lang="en-US" sz="1400" b="0" i="0" kern="1200" dirty="0">
            <a:latin typeface="SapientCentroSlab-Light"/>
          </a:endParaRPr>
        </a:p>
      </dsp:txBody>
      <dsp:txXfrm>
        <a:off x="149095" y="29766"/>
        <a:ext cx="1303125" cy="883460"/>
      </dsp:txXfrm>
    </dsp:sp>
    <dsp:sp modelId="{9FEB4587-3780-445A-8DE1-A5D3A19BEE8B}">
      <dsp:nvSpPr>
        <dsp:cNvPr id="0" name=""/>
        <dsp:cNvSpPr/>
      </dsp:nvSpPr>
      <dsp:spPr>
        <a:xfrm>
          <a:off x="1500023" y="75338"/>
          <a:ext cx="1017303" cy="791324"/>
        </a:xfrm>
        <a:prstGeom prst="rect">
          <a:avLst/>
        </a:prstGeom>
        <a:noFill/>
        <a:ln w="9525"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84F94A2-AEE0-4393-8DDF-3D4D8598AE67}">
      <dsp:nvSpPr>
        <dsp:cNvPr id="0" name=""/>
        <dsp:cNvSpPr/>
      </dsp:nvSpPr>
      <dsp:spPr>
        <a:xfrm rot="5400000">
          <a:off x="1481124" y="2002836"/>
          <a:ext cx="830890" cy="945939"/>
        </a:xfrm>
        <a:prstGeom prst="bentUpArrow">
          <a:avLst>
            <a:gd name="adj1" fmla="val 32840"/>
            <a:gd name="adj2" fmla="val 25000"/>
            <a:gd name="adj3" fmla="val 35780"/>
          </a:avLst>
        </a:prstGeom>
        <a:solidFill>
          <a:schemeClr val="accent4">
            <a:tint val="4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flat">
          <a:bevelT w="177800" h="254000"/>
          <a:bevelB w="152400"/>
        </a:sp3d>
      </dsp:spPr>
      <dsp:style>
        <a:lnRef idx="0">
          <a:scrgbClr r="0" g="0" b="0"/>
        </a:lnRef>
        <a:fillRef idx="1">
          <a:scrgbClr r="0" g="0" b="0"/>
        </a:fillRef>
        <a:effectRef idx="1">
          <a:scrgbClr r="0" g="0" b="0"/>
        </a:effectRef>
        <a:fontRef idx="minor"/>
      </dsp:style>
    </dsp:sp>
    <dsp:sp modelId="{3F593CE2-7449-49F6-BC30-0E727AE1DDC1}">
      <dsp:nvSpPr>
        <dsp:cNvPr id="0" name=""/>
        <dsp:cNvSpPr/>
      </dsp:nvSpPr>
      <dsp:spPr>
        <a:xfrm>
          <a:off x="1260989" y="1081777"/>
          <a:ext cx="1398731" cy="979066"/>
        </a:xfrm>
        <a:prstGeom prst="roundRect">
          <a:avLst>
            <a:gd name="adj" fmla="val 16670"/>
          </a:avLst>
        </a:prstGeom>
        <a:solidFill>
          <a:schemeClr val="lt1">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b="0" i="0" kern="1200" dirty="0" smtClean="0">
              <a:latin typeface="SapientCentroSlab-Light"/>
            </a:rPr>
            <a:t>Behavior Based Recommendation on Home page</a:t>
          </a:r>
          <a:endParaRPr lang="en-US" sz="1400" b="0" i="0" kern="1200" dirty="0">
            <a:latin typeface="SapientCentroSlab-Light"/>
          </a:endParaRPr>
        </a:p>
      </dsp:txBody>
      <dsp:txXfrm>
        <a:off x="1308792" y="1129580"/>
        <a:ext cx="1303125" cy="883460"/>
      </dsp:txXfrm>
    </dsp:sp>
    <dsp:sp modelId="{5A8438C1-5B62-4488-A0E4-B34ECB891058}">
      <dsp:nvSpPr>
        <dsp:cNvPr id="0" name=""/>
        <dsp:cNvSpPr/>
      </dsp:nvSpPr>
      <dsp:spPr>
        <a:xfrm>
          <a:off x="2659720" y="1175153"/>
          <a:ext cx="1017303" cy="791324"/>
        </a:xfrm>
        <a:prstGeom prst="rect">
          <a:avLst/>
        </a:prstGeom>
        <a:noFill/>
        <a:ln w="9525"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87568F1-92E8-4DB2-BC57-4D28F76EA11D}">
      <dsp:nvSpPr>
        <dsp:cNvPr id="0" name=""/>
        <dsp:cNvSpPr/>
      </dsp:nvSpPr>
      <dsp:spPr>
        <a:xfrm rot="5400000">
          <a:off x="2640821" y="3102650"/>
          <a:ext cx="830890" cy="945939"/>
        </a:xfrm>
        <a:prstGeom prst="bentUpArrow">
          <a:avLst>
            <a:gd name="adj1" fmla="val 32840"/>
            <a:gd name="adj2" fmla="val 25000"/>
            <a:gd name="adj3" fmla="val 35780"/>
          </a:avLst>
        </a:prstGeom>
        <a:solidFill>
          <a:schemeClr val="accent4">
            <a:tint val="4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flat">
          <a:bevelT w="177800" h="254000"/>
          <a:bevelB w="152400"/>
        </a:sp3d>
      </dsp:spPr>
      <dsp:style>
        <a:lnRef idx="0">
          <a:scrgbClr r="0" g="0" b="0"/>
        </a:lnRef>
        <a:fillRef idx="1">
          <a:scrgbClr r="0" g="0" b="0"/>
        </a:fillRef>
        <a:effectRef idx="1">
          <a:scrgbClr r="0" g="0" b="0"/>
        </a:effectRef>
        <a:fontRef idx="minor"/>
      </dsp:style>
    </dsp:sp>
    <dsp:sp modelId="{D1307F80-5CC7-45B8-9028-B67D40CD7E16}">
      <dsp:nvSpPr>
        <dsp:cNvPr id="0" name=""/>
        <dsp:cNvSpPr/>
      </dsp:nvSpPr>
      <dsp:spPr>
        <a:xfrm>
          <a:off x="2420685" y="2181591"/>
          <a:ext cx="1398731" cy="979066"/>
        </a:xfrm>
        <a:prstGeom prst="roundRect">
          <a:avLst>
            <a:gd name="adj" fmla="val 16670"/>
          </a:avLst>
        </a:prstGeom>
        <a:solidFill>
          <a:schemeClr val="lt1">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b="0" i="0" kern="1200" dirty="0" smtClean="0">
              <a:latin typeface="SapientCentroSlab-Light"/>
            </a:rPr>
            <a:t>User Clicks Product from Recommendation Page</a:t>
          </a:r>
          <a:endParaRPr lang="en-US" sz="1400" b="0" i="0" kern="1200" dirty="0">
            <a:latin typeface="SapientCentroSlab-Light"/>
          </a:endParaRPr>
        </a:p>
      </dsp:txBody>
      <dsp:txXfrm>
        <a:off x="2468488" y="2229394"/>
        <a:ext cx="1303125" cy="883460"/>
      </dsp:txXfrm>
    </dsp:sp>
    <dsp:sp modelId="{A8A3354F-27E1-4136-86AF-9231094DB9EB}">
      <dsp:nvSpPr>
        <dsp:cNvPr id="0" name=""/>
        <dsp:cNvSpPr/>
      </dsp:nvSpPr>
      <dsp:spPr>
        <a:xfrm>
          <a:off x="3819416" y="2274967"/>
          <a:ext cx="1017303" cy="791324"/>
        </a:xfrm>
        <a:prstGeom prst="rect">
          <a:avLst/>
        </a:prstGeom>
        <a:noFill/>
        <a:ln w="9525"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F3BB85C-D617-4CA6-A93B-DF1A6D85FD8B}">
      <dsp:nvSpPr>
        <dsp:cNvPr id="0" name=""/>
        <dsp:cNvSpPr/>
      </dsp:nvSpPr>
      <dsp:spPr>
        <a:xfrm>
          <a:off x="3580382" y="3281406"/>
          <a:ext cx="1398731" cy="979066"/>
        </a:xfrm>
        <a:prstGeom prst="roundRect">
          <a:avLst>
            <a:gd name="adj" fmla="val 16670"/>
          </a:avLst>
        </a:prstGeom>
        <a:solidFill>
          <a:schemeClr val="lt1">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b="0" i="0" kern="1200" dirty="0" smtClean="0">
              <a:latin typeface="SapientCentroSlab-Light"/>
            </a:rPr>
            <a:t>On PDP user gets similar product Recommendation</a:t>
          </a:r>
          <a:endParaRPr lang="en-US" sz="1400" b="0" i="0" kern="1200" dirty="0">
            <a:latin typeface="SapientCentroSlab-Light"/>
          </a:endParaRPr>
        </a:p>
      </dsp:txBody>
      <dsp:txXfrm>
        <a:off x="3628185" y="3329209"/>
        <a:ext cx="1303125" cy="883460"/>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8/7/2018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diagramLayout" Target="../diagrams/layout2.xml"/><Relationship Id="rId7" Type="http://schemas.openxmlformats.org/officeDocument/2006/relationships/image" Target="../media/image6.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10" Type="http://schemas.openxmlformats.org/officeDocument/2006/relationships/image" Target="../media/image17.png"/><Relationship Id="rId4" Type="http://schemas.openxmlformats.org/officeDocument/2006/relationships/diagramQuickStyle" Target="../diagrams/quickStyle2.xml"/><Relationship Id="rId9"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019300"/>
            <a:ext cx="9272587" cy="2324100"/>
          </a:xfrm>
        </p:spPr>
        <p:txBody>
          <a:bodyPr>
            <a:normAutofit/>
          </a:bodyPr>
          <a:lstStyle/>
          <a:p>
            <a:r>
              <a:rPr lang="en-US" sz="4500" b="1" dirty="0" smtClean="0"/>
              <a:t>Personalized Fashion Recommendation - Ecommerce</a:t>
            </a:r>
            <a:endParaRPr lang="en-US" sz="4500" b="1" dirty="0"/>
          </a:p>
        </p:txBody>
      </p:sp>
    </p:spTree>
    <p:extLst>
      <p:ext uri="{BB962C8B-B14F-4D97-AF65-F5344CB8AC3E}">
        <p14:creationId xmlns:p14="http://schemas.microsoft.com/office/powerpoint/2010/main" val="5005751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Convolutional Neural Network</a:t>
            </a:r>
            <a:endParaRPr lang="en-US" dirty="0"/>
          </a:p>
        </p:txBody>
      </p:sp>
      <p:sp>
        <p:nvSpPr>
          <p:cNvPr id="3" name="Content Placeholder 2"/>
          <p:cNvSpPr>
            <a:spLocks noGrp="1"/>
          </p:cNvSpPr>
          <p:nvPr>
            <p:ph idx="1"/>
          </p:nvPr>
        </p:nvSpPr>
        <p:spPr>
          <a:xfrm>
            <a:off x="5459021" y="6912993"/>
            <a:ext cx="11256974" cy="10256686"/>
          </a:xfrm>
        </p:spPr>
        <p:txBody>
          <a:bodyPr/>
          <a:lstStyle/>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p:txBody>
      </p:sp>
      <p:pic>
        <p:nvPicPr>
          <p:cNvPr id="4" name="Picture 3"/>
          <p:cNvPicPr>
            <a:picLocks noChangeAspect="1"/>
          </p:cNvPicPr>
          <p:nvPr/>
        </p:nvPicPr>
        <p:blipFill>
          <a:blip r:embed="rId2"/>
          <a:stretch>
            <a:fillRect/>
          </a:stretch>
        </p:blipFill>
        <p:spPr>
          <a:xfrm>
            <a:off x="2715146" y="1905000"/>
            <a:ext cx="8372362" cy="3426655"/>
          </a:xfrm>
          <a:prstGeom prst="rect">
            <a:avLst/>
          </a:prstGeom>
        </p:spPr>
      </p:pic>
      <p:sp>
        <p:nvSpPr>
          <p:cNvPr id="8" name="Content Placeholder 2"/>
          <p:cNvSpPr txBox="1">
            <a:spLocks/>
          </p:cNvSpPr>
          <p:nvPr/>
        </p:nvSpPr>
        <p:spPr>
          <a:xfrm>
            <a:off x="2433712" y="5655212"/>
            <a:ext cx="9411286" cy="5345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smtClean="0"/>
              <a:t>Scan the Image</a:t>
            </a:r>
            <a:r>
              <a:rPr lang="en-US" b="1" dirty="0" smtClean="0"/>
              <a:t> </a:t>
            </a:r>
            <a:r>
              <a:rPr lang="en-US" b="1" dirty="0" smtClean="0">
                <a:sym typeface="Wingdings" panose="05000000000000000000" pitchFamily="2" charset="2"/>
              </a:rPr>
              <a:t> </a:t>
            </a:r>
            <a:r>
              <a:rPr lang="en-US" dirty="0" smtClean="0">
                <a:sym typeface="Wingdings" panose="05000000000000000000" pitchFamily="2" charset="2"/>
              </a:rPr>
              <a:t>Understand about Scanned Image</a:t>
            </a:r>
            <a:r>
              <a:rPr lang="en-US" b="1" dirty="0" smtClean="0">
                <a:sym typeface="Wingdings" panose="05000000000000000000" pitchFamily="2" charset="2"/>
              </a:rPr>
              <a:t>  </a:t>
            </a:r>
            <a:r>
              <a:rPr lang="en-US" dirty="0" smtClean="0">
                <a:sym typeface="Wingdings" panose="05000000000000000000" pitchFamily="2" charset="2"/>
              </a:rPr>
              <a:t>Classify the image</a:t>
            </a:r>
            <a:endParaRPr lang="en-US" dirty="0" smtClean="0"/>
          </a:p>
          <a:p>
            <a:endParaRPr lang="en-US" dirty="0" smtClean="0"/>
          </a:p>
          <a:p>
            <a:endParaRPr lang="en-US" dirty="0" smtClean="0"/>
          </a:p>
          <a:p>
            <a:endParaRPr lang="en-US" dirty="0" smtClean="0"/>
          </a:p>
          <a:p>
            <a:endParaRPr lang="en-US" dirty="0" smtClean="0"/>
          </a:p>
          <a:p>
            <a:pPr marL="0" indent="0">
              <a:buFont typeface="Wingdings 3" charset="2"/>
              <a:buNone/>
            </a:pPr>
            <a:endParaRPr lang="en-US" dirty="0" smtClean="0"/>
          </a:p>
        </p:txBody>
      </p:sp>
    </p:spTree>
    <p:extLst>
      <p:ext uri="{BB962C8B-B14F-4D97-AF65-F5344CB8AC3E}">
        <p14:creationId xmlns:p14="http://schemas.microsoft.com/office/powerpoint/2010/main" val="18712464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7900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304480" y="1667435"/>
            <a:ext cx="8332143" cy="3764786"/>
          </a:xfrm>
          <a:prstGeom prst="rect">
            <a:avLst/>
          </a:prstGeom>
        </p:spPr>
      </p:pic>
      <p:sp>
        <p:nvSpPr>
          <p:cNvPr id="2" name="Title 1"/>
          <p:cNvSpPr>
            <a:spLocks noGrp="1"/>
          </p:cNvSpPr>
          <p:nvPr>
            <p:ph type="title"/>
          </p:nvPr>
        </p:nvSpPr>
        <p:spPr>
          <a:xfrm>
            <a:off x="2592925" y="624110"/>
            <a:ext cx="9042484" cy="1280890"/>
          </a:xfrm>
        </p:spPr>
        <p:txBody>
          <a:bodyPr/>
          <a:lstStyle/>
          <a:p>
            <a:r>
              <a:rPr lang="en-US" dirty="0" smtClean="0"/>
              <a:t>Feature Extraction - Offline</a:t>
            </a:r>
            <a:endParaRPr lang="en-US" dirty="0"/>
          </a:p>
        </p:txBody>
      </p:sp>
      <p:sp>
        <p:nvSpPr>
          <p:cNvPr id="3" name="Content Placeholder 2"/>
          <p:cNvSpPr>
            <a:spLocks noGrp="1"/>
          </p:cNvSpPr>
          <p:nvPr>
            <p:ph idx="1"/>
          </p:nvPr>
        </p:nvSpPr>
        <p:spPr>
          <a:xfrm>
            <a:off x="5459021" y="6912993"/>
            <a:ext cx="11256974" cy="10256686"/>
          </a:xfrm>
        </p:spPr>
        <p:txBody>
          <a:bodyPr/>
          <a:lstStyle/>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p:txBody>
      </p:sp>
      <p:sp>
        <p:nvSpPr>
          <p:cNvPr id="10" name="Title 1"/>
          <p:cNvSpPr txBox="1">
            <a:spLocks/>
          </p:cNvSpPr>
          <p:nvPr/>
        </p:nvSpPr>
        <p:spPr>
          <a:xfrm>
            <a:off x="7016841" y="2104882"/>
            <a:ext cx="4954765"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1800" b="1" dirty="0">
              <a:solidFill>
                <a:schemeClr val="accent1">
                  <a:lumMod val="60000"/>
                  <a:lumOff val="40000"/>
                </a:schemeClr>
              </a:solidFill>
              <a:latin typeface="+mn-lt"/>
              <a:ea typeface="+mn-ea"/>
              <a:cs typeface="+mn-cs"/>
            </a:endParaRPr>
          </a:p>
        </p:txBody>
      </p:sp>
    </p:spTree>
    <p:extLst>
      <p:ext uri="{BB962C8B-B14F-4D97-AF65-F5344CB8AC3E}">
        <p14:creationId xmlns:p14="http://schemas.microsoft.com/office/powerpoint/2010/main" val="14899331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7900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9042484" cy="1280890"/>
          </a:xfrm>
        </p:spPr>
        <p:txBody>
          <a:bodyPr/>
          <a:lstStyle/>
          <a:p>
            <a:r>
              <a:rPr lang="en-US" dirty="0"/>
              <a:t>S</a:t>
            </a:r>
            <a:r>
              <a:rPr lang="en-US" dirty="0" smtClean="0"/>
              <a:t>imilar Products Identification</a:t>
            </a:r>
            <a:endParaRPr lang="en-US" dirty="0"/>
          </a:p>
        </p:txBody>
      </p:sp>
      <p:sp>
        <p:nvSpPr>
          <p:cNvPr id="3" name="Content Placeholder 2"/>
          <p:cNvSpPr>
            <a:spLocks noGrp="1"/>
          </p:cNvSpPr>
          <p:nvPr>
            <p:ph idx="1"/>
          </p:nvPr>
        </p:nvSpPr>
        <p:spPr>
          <a:xfrm>
            <a:off x="5459021" y="6912993"/>
            <a:ext cx="11256974" cy="10256686"/>
          </a:xfrm>
        </p:spPr>
        <p:txBody>
          <a:bodyPr/>
          <a:lstStyle/>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p:txBody>
      </p:sp>
      <p:sp>
        <p:nvSpPr>
          <p:cNvPr id="10" name="Title 1"/>
          <p:cNvSpPr txBox="1">
            <a:spLocks/>
          </p:cNvSpPr>
          <p:nvPr/>
        </p:nvSpPr>
        <p:spPr>
          <a:xfrm>
            <a:off x="7016841" y="2104882"/>
            <a:ext cx="4954765"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1800" b="1" dirty="0">
              <a:solidFill>
                <a:schemeClr val="accent1">
                  <a:lumMod val="60000"/>
                  <a:lumOff val="40000"/>
                </a:schemeClr>
              </a:solidFill>
              <a:latin typeface="+mn-lt"/>
              <a:ea typeface="+mn-ea"/>
              <a:cs typeface="+mn-cs"/>
            </a:endParaRPr>
          </a:p>
        </p:txBody>
      </p:sp>
      <p:pic>
        <p:nvPicPr>
          <p:cNvPr id="4" name="Picture 3"/>
          <p:cNvPicPr>
            <a:picLocks noChangeAspect="1"/>
          </p:cNvPicPr>
          <p:nvPr/>
        </p:nvPicPr>
        <p:blipFill>
          <a:blip r:embed="rId2"/>
          <a:stretch>
            <a:fillRect/>
          </a:stretch>
        </p:blipFill>
        <p:spPr>
          <a:xfrm>
            <a:off x="2249578" y="1905000"/>
            <a:ext cx="9534525" cy="4114800"/>
          </a:xfrm>
          <a:prstGeom prst="rect">
            <a:avLst/>
          </a:prstGeom>
        </p:spPr>
      </p:pic>
    </p:spTree>
    <p:extLst>
      <p:ext uri="{BB962C8B-B14F-4D97-AF65-F5344CB8AC3E}">
        <p14:creationId xmlns:p14="http://schemas.microsoft.com/office/powerpoint/2010/main" val="33162935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019300"/>
            <a:ext cx="8915399" cy="2262781"/>
          </a:xfrm>
        </p:spPr>
        <p:txBody>
          <a:bodyPr>
            <a:normAutofit/>
          </a:bodyPr>
          <a:lstStyle/>
          <a:p>
            <a:r>
              <a:rPr lang="en-US" sz="4000" dirty="0" smtClean="0"/>
              <a:t>Sample Journey</a:t>
            </a:r>
            <a:endParaRPr lang="en-US" sz="4000" dirty="0"/>
          </a:p>
        </p:txBody>
      </p:sp>
    </p:spTree>
    <p:extLst>
      <p:ext uri="{BB962C8B-B14F-4D97-AF65-F5344CB8AC3E}">
        <p14:creationId xmlns:p14="http://schemas.microsoft.com/office/powerpoint/2010/main" val="10571359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9042484" cy="1280890"/>
          </a:xfrm>
        </p:spPr>
        <p:txBody>
          <a:bodyPr/>
          <a:lstStyle/>
          <a:p>
            <a:r>
              <a:rPr lang="en-US" dirty="0" smtClean="0"/>
              <a:t>User Journey</a:t>
            </a:r>
            <a:endParaRPr lang="en-US" dirty="0"/>
          </a:p>
        </p:txBody>
      </p:sp>
      <p:sp>
        <p:nvSpPr>
          <p:cNvPr id="3" name="Content Placeholder 2"/>
          <p:cNvSpPr>
            <a:spLocks noGrp="1"/>
          </p:cNvSpPr>
          <p:nvPr>
            <p:ph idx="1"/>
          </p:nvPr>
        </p:nvSpPr>
        <p:spPr>
          <a:xfrm>
            <a:off x="5459021" y="6912993"/>
            <a:ext cx="11256974" cy="10256686"/>
          </a:xfrm>
        </p:spPr>
        <p:txBody>
          <a:bodyPr/>
          <a:lstStyle/>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p:txBody>
      </p:sp>
      <p:sp>
        <p:nvSpPr>
          <p:cNvPr id="10" name="Title 1"/>
          <p:cNvSpPr txBox="1">
            <a:spLocks/>
          </p:cNvSpPr>
          <p:nvPr/>
        </p:nvSpPr>
        <p:spPr>
          <a:xfrm>
            <a:off x="7016841" y="2104882"/>
            <a:ext cx="4954765"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1800" b="1" dirty="0">
              <a:solidFill>
                <a:schemeClr val="accent1">
                  <a:lumMod val="60000"/>
                  <a:lumOff val="40000"/>
                </a:schemeClr>
              </a:solidFill>
              <a:latin typeface="+mn-lt"/>
              <a:ea typeface="+mn-ea"/>
              <a:cs typeface="+mn-cs"/>
            </a:endParaRPr>
          </a:p>
        </p:txBody>
      </p:sp>
      <p:graphicFrame>
        <p:nvGraphicFramePr>
          <p:cNvPr id="6" name="Diagram 5"/>
          <p:cNvGraphicFramePr/>
          <p:nvPr>
            <p:extLst>
              <p:ext uri="{D42A27DB-BD31-4B8C-83A1-F6EECF244321}">
                <p14:modId xmlns:p14="http://schemas.microsoft.com/office/powerpoint/2010/main" val="1847418567"/>
              </p:ext>
            </p:extLst>
          </p:nvPr>
        </p:nvGraphicFramePr>
        <p:xfrm>
          <a:off x="2646595" y="1736634"/>
          <a:ext cx="5080406" cy="42424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p:cNvPicPr>
            <a:picLocks noChangeAspect="1"/>
          </p:cNvPicPr>
          <p:nvPr/>
        </p:nvPicPr>
        <p:blipFill>
          <a:blip r:embed="rId7"/>
          <a:stretch>
            <a:fillRect/>
          </a:stretch>
        </p:blipFill>
        <p:spPr>
          <a:xfrm>
            <a:off x="5455774" y="2647667"/>
            <a:ext cx="5576041" cy="1081069"/>
          </a:xfrm>
          <a:prstGeom prst="rect">
            <a:avLst/>
          </a:prstGeom>
        </p:spPr>
      </p:pic>
      <p:pic>
        <p:nvPicPr>
          <p:cNvPr id="4" name="Picture 3"/>
          <p:cNvPicPr>
            <a:picLocks noChangeAspect="1"/>
          </p:cNvPicPr>
          <p:nvPr/>
        </p:nvPicPr>
        <p:blipFill>
          <a:blip r:embed="rId8"/>
          <a:stretch>
            <a:fillRect/>
          </a:stretch>
        </p:blipFill>
        <p:spPr>
          <a:xfrm>
            <a:off x="8821933" y="5027843"/>
            <a:ext cx="1947164" cy="888018"/>
          </a:xfrm>
          <a:prstGeom prst="rect">
            <a:avLst/>
          </a:prstGeom>
        </p:spPr>
      </p:pic>
      <p:pic>
        <p:nvPicPr>
          <p:cNvPr id="8" name="Picture 7"/>
          <p:cNvPicPr>
            <a:picLocks noChangeAspect="1"/>
          </p:cNvPicPr>
          <p:nvPr/>
        </p:nvPicPr>
        <p:blipFill>
          <a:blip r:embed="rId9"/>
          <a:stretch>
            <a:fillRect/>
          </a:stretch>
        </p:blipFill>
        <p:spPr>
          <a:xfrm>
            <a:off x="7958830" y="5048338"/>
            <a:ext cx="859677" cy="888018"/>
          </a:xfrm>
          <a:prstGeom prst="rect">
            <a:avLst/>
          </a:prstGeom>
        </p:spPr>
      </p:pic>
      <p:pic>
        <p:nvPicPr>
          <p:cNvPr id="9" name="Picture 8"/>
          <p:cNvPicPr>
            <a:picLocks noChangeAspect="1"/>
          </p:cNvPicPr>
          <p:nvPr/>
        </p:nvPicPr>
        <p:blipFill>
          <a:blip r:embed="rId10"/>
          <a:stretch>
            <a:fillRect/>
          </a:stretch>
        </p:blipFill>
        <p:spPr>
          <a:xfrm>
            <a:off x="10735960" y="5019586"/>
            <a:ext cx="832214" cy="896276"/>
          </a:xfrm>
          <a:prstGeom prst="rect">
            <a:avLst/>
          </a:prstGeom>
        </p:spPr>
      </p:pic>
    </p:spTree>
    <p:extLst>
      <p:ext uri="{BB962C8B-B14F-4D97-AF65-F5344CB8AC3E}">
        <p14:creationId xmlns:p14="http://schemas.microsoft.com/office/powerpoint/2010/main" val="9336304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019300"/>
            <a:ext cx="8915399" cy="2262781"/>
          </a:xfrm>
        </p:spPr>
        <p:txBody>
          <a:bodyPr>
            <a:normAutofit/>
          </a:bodyPr>
          <a:lstStyle/>
          <a:p>
            <a:r>
              <a:rPr lang="en-US" sz="4000" dirty="0" smtClean="0"/>
              <a:t>Extended Features</a:t>
            </a:r>
            <a:endParaRPr lang="en-US" sz="4000" dirty="0"/>
          </a:p>
        </p:txBody>
      </p:sp>
    </p:spTree>
    <p:extLst>
      <p:ext uri="{BB962C8B-B14F-4D97-AF65-F5344CB8AC3E}">
        <p14:creationId xmlns:p14="http://schemas.microsoft.com/office/powerpoint/2010/main" val="36867770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Extended Features</a:t>
            </a:r>
            <a:endParaRPr lang="en-US" dirty="0"/>
          </a:p>
        </p:txBody>
      </p:sp>
      <p:sp>
        <p:nvSpPr>
          <p:cNvPr id="3" name="Content Placeholder 2"/>
          <p:cNvSpPr>
            <a:spLocks noGrp="1"/>
          </p:cNvSpPr>
          <p:nvPr>
            <p:ph idx="1"/>
          </p:nvPr>
        </p:nvSpPr>
        <p:spPr>
          <a:xfrm>
            <a:off x="2589212" y="1460500"/>
            <a:ext cx="8915400" cy="4610100"/>
          </a:xfrm>
        </p:spPr>
        <p:txBody>
          <a:bodyPr>
            <a:normAutofit/>
          </a:bodyPr>
          <a:lstStyle/>
          <a:p>
            <a:endParaRPr lang="en-US" b="1" dirty="0" smtClean="0">
              <a:solidFill>
                <a:schemeClr val="accent1">
                  <a:lumMod val="60000"/>
                  <a:lumOff val="40000"/>
                </a:schemeClr>
              </a:solidFill>
            </a:endParaRPr>
          </a:p>
          <a:p>
            <a:endParaRPr lang="en-US" b="1" dirty="0">
              <a:solidFill>
                <a:schemeClr val="accent1">
                  <a:lumMod val="60000"/>
                  <a:lumOff val="40000"/>
                </a:schemeClr>
              </a:solidFill>
            </a:endParaRPr>
          </a:p>
          <a:p>
            <a:r>
              <a:rPr lang="en-US" dirty="0" smtClean="0"/>
              <a:t>Visually similar product recommendation Can be extended further. For example user can take an image of the competitor product and search in ecommerce site. This way it could be further extended for image based search</a:t>
            </a:r>
          </a:p>
          <a:p>
            <a:endParaRPr lang="en-US" dirty="0"/>
          </a:p>
          <a:p>
            <a:endParaRPr lang="en-US" dirty="0" smtClean="0"/>
          </a:p>
          <a:p>
            <a:r>
              <a:rPr lang="en-US" dirty="0" smtClean="0"/>
              <a:t>By including User profile data and Product metadata with collaborative filtering recommendation can be personalized further</a:t>
            </a:r>
          </a:p>
          <a:p>
            <a:pPr marL="0" indent="0">
              <a:buNone/>
            </a:pPr>
            <a:endParaRPr lang="en-US" dirty="0"/>
          </a:p>
          <a:p>
            <a:endParaRPr lang="en-US" dirty="0" smtClean="0"/>
          </a:p>
          <a:p>
            <a:pPr marL="0" indent="0">
              <a:buNone/>
            </a:pPr>
            <a:endParaRPr lang="en-US" dirty="0" smtClean="0"/>
          </a:p>
          <a:p>
            <a:endParaRPr lang="en-US" dirty="0"/>
          </a:p>
          <a:p>
            <a:endParaRPr lang="en-US" dirty="0" smtClean="0"/>
          </a:p>
          <a:p>
            <a:endParaRPr lang="en-US" dirty="0"/>
          </a:p>
          <a:p>
            <a:endParaRPr lang="en-US" dirty="0" smtClean="0"/>
          </a:p>
          <a:p>
            <a:pPr marL="0" indent="0">
              <a:buNone/>
            </a:pPr>
            <a:endParaRPr lang="en-US" dirty="0" smtClean="0"/>
          </a:p>
        </p:txBody>
      </p:sp>
    </p:spTree>
    <p:extLst>
      <p:ext uri="{BB962C8B-B14F-4D97-AF65-F5344CB8AC3E}">
        <p14:creationId xmlns:p14="http://schemas.microsoft.com/office/powerpoint/2010/main" val="25195707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019300"/>
            <a:ext cx="8915399" cy="2262781"/>
          </a:xfrm>
        </p:spPr>
        <p:txBody>
          <a:bodyPr>
            <a:normAutofit/>
          </a:bodyPr>
          <a:lstStyle/>
          <a:p>
            <a:r>
              <a:rPr lang="en-US" sz="7200" dirty="0" smtClean="0"/>
              <a:t>Q&amp;A</a:t>
            </a:r>
            <a:endParaRPr lang="en-US" sz="7200" dirty="0"/>
          </a:p>
        </p:txBody>
      </p:sp>
    </p:spTree>
    <p:extLst>
      <p:ext uri="{BB962C8B-B14F-4D97-AF65-F5344CB8AC3E}">
        <p14:creationId xmlns:p14="http://schemas.microsoft.com/office/powerpoint/2010/main" val="4045781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019300"/>
            <a:ext cx="8915399" cy="2262781"/>
          </a:xfrm>
        </p:spPr>
        <p:txBody>
          <a:bodyPr>
            <a:normAutofit/>
          </a:bodyPr>
          <a:lstStyle/>
          <a:p>
            <a:r>
              <a:rPr lang="en-US" sz="7200" dirty="0" smtClean="0"/>
              <a:t>Thanks</a:t>
            </a:r>
            <a:endParaRPr lang="en-US" sz="7200" dirty="0"/>
          </a:p>
        </p:txBody>
      </p:sp>
    </p:spTree>
    <p:extLst>
      <p:ext uri="{BB962C8B-B14F-4D97-AF65-F5344CB8AC3E}">
        <p14:creationId xmlns:p14="http://schemas.microsoft.com/office/powerpoint/2010/main" val="20648448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463800"/>
            <a:ext cx="8915399" cy="2262781"/>
          </a:xfrm>
        </p:spPr>
        <p:txBody>
          <a:bodyPr>
            <a:normAutofit/>
          </a:bodyPr>
          <a:lstStyle/>
          <a:p>
            <a:r>
              <a:rPr lang="en-US" sz="1800" b="1" dirty="0">
                <a:solidFill>
                  <a:schemeClr val="tx1">
                    <a:lumMod val="75000"/>
                    <a:lumOff val="25000"/>
                  </a:schemeClr>
                </a:solidFill>
                <a:latin typeface="+mn-lt"/>
                <a:ea typeface="+mn-ea"/>
                <a:cs typeface="+mn-cs"/>
              </a:rPr>
              <a:t>Sakthivel Muthu</a:t>
            </a:r>
            <a:r>
              <a:rPr lang="en-US" sz="1800" dirty="0">
                <a:solidFill>
                  <a:schemeClr val="tx1">
                    <a:lumMod val="75000"/>
                    <a:lumOff val="25000"/>
                  </a:schemeClr>
                </a:solidFill>
                <a:latin typeface="+mn-lt"/>
                <a:ea typeface="+mn-ea"/>
                <a:cs typeface="+mn-cs"/>
              </a:rPr>
              <a:t/>
            </a:r>
            <a:br>
              <a:rPr lang="en-US" sz="1800" dirty="0">
                <a:solidFill>
                  <a:schemeClr val="tx1">
                    <a:lumMod val="75000"/>
                    <a:lumOff val="25000"/>
                  </a:schemeClr>
                </a:solidFill>
                <a:latin typeface="+mn-lt"/>
                <a:ea typeface="+mn-ea"/>
                <a:cs typeface="+mn-cs"/>
              </a:rPr>
            </a:br>
            <a:r>
              <a:rPr lang="en-US" sz="1800" dirty="0">
                <a:solidFill>
                  <a:schemeClr val="tx1">
                    <a:lumMod val="75000"/>
                    <a:lumOff val="25000"/>
                  </a:schemeClr>
                </a:solidFill>
                <a:latin typeface="+mn-lt"/>
                <a:ea typeface="+mn-ea"/>
                <a:cs typeface="+mn-cs"/>
              </a:rPr>
              <a:t>8.5 years of IT industry experience</a:t>
            </a:r>
            <a:br>
              <a:rPr lang="en-US" sz="1800" dirty="0">
                <a:solidFill>
                  <a:schemeClr val="tx1">
                    <a:lumMod val="75000"/>
                    <a:lumOff val="25000"/>
                  </a:schemeClr>
                </a:solidFill>
                <a:latin typeface="+mn-lt"/>
                <a:ea typeface="+mn-ea"/>
                <a:cs typeface="+mn-cs"/>
              </a:rPr>
            </a:br>
            <a:r>
              <a:rPr lang="en-US" sz="1800" dirty="0">
                <a:solidFill>
                  <a:schemeClr val="tx1">
                    <a:lumMod val="75000"/>
                    <a:lumOff val="25000"/>
                  </a:schemeClr>
                </a:solidFill>
                <a:latin typeface="+mn-lt"/>
                <a:ea typeface="+mn-ea"/>
                <a:cs typeface="+mn-cs"/>
              </a:rPr>
              <a:t>Passionate </a:t>
            </a:r>
            <a:r>
              <a:rPr lang="en-US" sz="1800" dirty="0" smtClean="0">
                <a:solidFill>
                  <a:schemeClr val="tx1">
                    <a:lumMod val="75000"/>
                    <a:lumOff val="25000"/>
                  </a:schemeClr>
                </a:solidFill>
                <a:latin typeface="+mn-lt"/>
                <a:ea typeface="+mn-ea"/>
                <a:cs typeface="+mn-cs"/>
              </a:rPr>
              <a:t>about </a:t>
            </a:r>
            <a:r>
              <a:rPr lang="en-US" sz="1800" dirty="0">
                <a:solidFill>
                  <a:schemeClr val="tx1">
                    <a:lumMod val="75000"/>
                    <a:lumOff val="25000"/>
                  </a:schemeClr>
                </a:solidFill>
                <a:latin typeface="+mn-lt"/>
                <a:ea typeface="+mn-ea"/>
                <a:cs typeface="+mn-cs"/>
              </a:rPr>
              <a:t>Data science and deep learning</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44861" y="2273300"/>
            <a:ext cx="1380339" cy="1596382"/>
          </a:xfrm>
          <a:prstGeom prst="ellipse">
            <a:avLst/>
          </a:prstGeom>
        </p:spPr>
      </p:pic>
    </p:spTree>
    <p:extLst>
      <p:ext uri="{BB962C8B-B14F-4D97-AF65-F5344CB8AC3E}">
        <p14:creationId xmlns:p14="http://schemas.microsoft.com/office/powerpoint/2010/main" val="36454344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9800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Recommendation System?</a:t>
            </a:r>
            <a:endParaRPr 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2925" y="1770797"/>
            <a:ext cx="6732588" cy="43006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68299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Popular </a:t>
            </a:r>
            <a:r>
              <a:rPr lang="en-US" dirty="0" smtClean="0"/>
              <a:t>Recommendation</a:t>
            </a:r>
            <a:endParaRPr lang="en-US" dirty="0"/>
          </a:p>
        </p:txBody>
      </p:sp>
      <p:sp>
        <p:nvSpPr>
          <p:cNvPr id="3" name="Content Placeholder 2"/>
          <p:cNvSpPr>
            <a:spLocks noGrp="1"/>
          </p:cNvSpPr>
          <p:nvPr>
            <p:ph idx="1"/>
          </p:nvPr>
        </p:nvSpPr>
        <p:spPr>
          <a:xfrm>
            <a:off x="2589212" y="1460500"/>
            <a:ext cx="8915400" cy="4610100"/>
          </a:xfrm>
        </p:spPr>
        <p:txBody>
          <a:bodyPr/>
          <a:lstStyle/>
          <a:p>
            <a:r>
              <a:rPr lang="en-US" b="1" dirty="0">
                <a:solidFill>
                  <a:schemeClr val="accent1">
                    <a:lumMod val="60000"/>
                    <a:lumOff val="40000"/>
                  </a:schemeClr>
                </a:solidFill>
              </a:rPr>
              <a:t>Behavior Based Products Recommendation</a:t>
            </a:r>
          </a:p>
          <a:p>
            <a:endParaRPr lang="en-US" dirty="0"/>
          </a:p>
          <a:p>
            <a:endParaRPr lang="en-US" dirty="0" smtClean="0"/>
          </a:p>
          <a:p>
            <a:endParaRPr lang="en-US" dirty="0"/>
          </a:p>
          <a:p>
            <a:r>
              <a:rPr lang="en-US" b="1" dirty="0" smtClean="0">
                <a:solidFill>
                  <a:schemeClr val="accent1">
                    <a:lumMod val="60000"/>
                    <a:lumOff val="40000"/>
                  </a:schemeClr>
                </a:solidFill>
              </a:rPr>
              <a:t>Similar Products Recommendation</a:t>
            </a:r>
          </a:p>
          <a:p>
            <a:endParaRPr lang="en-US" dirty="0"/>
          </a:p>
          <a:p>
            <a:endParaRPr lang="en-US" dirty="0" smtClean="0"/>
          </a:p>
          <a:p>
            <a:endParaRPr lang="en-US" dirty="0" smtClean="0"/>
          </a:p>
          <a:p>
            <a:r>
              <a:rPr lang="en-US" dirty="0" smtClean="0"/>
              <a:t>Popular / Trending Products Recommendation</a:t>
            </a:r>
          </a:p>
          <a:p>
            <a:pPr marL="0" indent="0">
              <a:buNone/>
            </a:pPr>
            <a:endParaRPr lang="en-US" dirty="0" smtClean="0"/>
          </a:p>
          <a:p>
            <a:endParaRPr lang="en-US" dirty="0"/>
          </a:p>
          <a:p>
            <a:endParaRPr lang="en-US" dirty="0" smtClean="0"/>
          </a:p>
          <a:p>
            <a:endParaRPr lang="en-US" dirty="0"/>
          </a:p>
          <a:p>
            <a:endParaRPr lang="en-US" dirty="0" smtClean="0"/>
          </a:p>
          <a:p>
            <a:pPr marL="0" indent="0">
              <a:buNone/>
            </a:pPr>
            <a:endParaRPr lang="en-US" dirty="0" smtClean="0"/>
          </a:p>
        </p:txBody>
      </p:sp>
      <p:pic>
        <p:nvPicPr>
          <p:cNvPr id="8" name="Picture 7"/>
          <p:cNvPicPr>
            <a:picLocks noChangeAspect="1"/>
          </p:cNvPicPr>
          <p:nvPr/>
        </p:nvPicPr>
        <p:blipFill>
          <a:blip r:embed="rId2"/>
          <a:stretch>
            <a:fillRect/>
          </a:stretch>
        </p:blipFill>
        <p:spPr>
          <a:xfrm>
            <a:off x="3060700" y="5042329"/>
            <a:ext cx="1028700" cy="164814"/>
          </a:xfrm>
          <a:prstGeom prst="rect">
            <a:avLst/>
          </a:prstGeom>
        </p:spPr>
      </p:pic>
      <p:pic>
        <p:nvPicPr>
          <p:cNvPr id="9" name="Picture 8"/>
          <p:cNvPicPr>
            <a:picLocks noChangeAspect="1"/>
          </p:cNvPicPr>
          <p:nvPr/>
        </p:nvPicPr>
        <p:blipFill>
          <a:blip r:embed="rId3"/>
          <a:stretch>
            <a:fillRect/>
          </a:stretch>
        </p:blipFill>
        <p:spPr>
          <a:xfrm>
            <a:off x="3060700" y="3375686"/>
            <a:ext cx="5550640" cy="1318229"/>
          </a:xfrm>
          <a:prstGeom prst="rect">
            <a:avLst/>
          </a:prstGeom>
        </p:spPr>
      </p:pic>
      <p:pic>
        <p:nvPicPr>
          <p:cNvPr id="10" name="Picture 9"/>
          <p:cNvPicPr>
            <a:picLocks noChangeAspect="1"/>
          </p:cNvPicPr>
          <p:nvPr/>
        </p:nvPicPr>
        <p:blipFill>
          <a:blip r:embed="rId4"/>
          <a:stretch>
            <a:fillRect/>
          </a:stretch>
        </p:blipFill>
        <p:spPr>
          <a:xfrm>
            <a:off x="3060700" y="1843500"/>
            <a:ext cx="1857375" cy="114300"/>
          </a:xfrm>
          <a:prstGeom prst="rect">
            <a:avLst/>
          </a:prstGeom>
        </p:spPr>
      </p:pic>
      <p:pic>
        <p:nvPicPr>
          <p:cNvPr id="11" name="Picture 10"/>
          <p:cNvPicPr>
            <a:picLocks noChangeAspect="1"/>
          </p:cNvPicPr>
          <p:nvPr/>
        </p:nvPicPr>
        <p:blipFill>
          <a:blip r:embed="rId5"/>
          <a:stretch>
            <a:fillRect/>
          </a:stretch>
        </p:blipFill>
        <p:spPr>
          <a:xfrm>
            <a:off x="3035300" y="1964151"/>
            <a:ext cx="5576041" cy="1081069"/>
          </a:xfrm>
          <a:prstGeom prst="rect">
            <a:avLst/>
          </a:prstGeom>
        </p:spPr>
      </p:pic>
      <p:pic>
        <p:nvPicPr>
          <p:cNvPr id="12" name="Picture 11"/>
          <p:cNvPicPr>
            <a:picLocks noChangeAspect="1"/>
          </p:cNvPicPr>
          <p:nvPr/>
        </p:nvPicPr>
        <p:blipFill>
          <a:blip r:embed="rId6"/>
          <a:stretch>
            <a:fillRect/>
          </a:stretch>
        </p:blipFill>
        <p:spPr>
          <a:xfrm>
            <a:off x="3378199" y="5219710"/>
            <a:ext cx="5359401" cy="910041"/>
          </a:xfrm>
          <a:prstGeom prst="rect">
            <a:avLst/>
          </a:prstGeom>
        </p:spPr>
      </p:pic>
    </p:spTree>
    <p:extLst>
      <p:ext uri="{BB962C8B-B14F-4D97-AF65-F5344CB8AC3E}">
        <p14:creationId xmlns:p14="http://schemas.microsoft.com/office/powerpoint/2010/main" val="26467559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019300"/>
            <a:ext cx="8915399" cy="2262781"/>
          </a:xfrm>
        </p:spPr>
        <p:txBody>
          <a:bodyPr>
            <a:normAutofit/>
          </a:bodyPr>
          <a:lstStyle/>
          <a:p>
            <a:r>
              <a:rPr lang="en-US" sz="4000" dirty="0" smtClean="0"/>
              <a:t>Behavior Based Recommendation</a:t>
            </a:r>
            <a:endParaRPr lang="en-US" sz="4000" dirty="0"/>
          </a:p>
        </p:txBody>
      </p:sp>
    </p:spTree>
    <p:extLst>
      <p:ext uri="{BB962C8B-B14F-4D97-AF65-F5344CB8AC3E}">
        <p14:creationId xmlns:p14="http://schemas.microsoft.com/office/powerpoint/2010/main" val="21916839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9900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Collaborative Filtering</a:t>
            </a:r>
            <a:endParaRPr lang="en-US" dirty="0"/>
          </a:p>
        </p:txBody>
      </p:sp>
      <p:sp>
        <p:nvSpPr>
          <p:cNvPr id="3" name="Content Placeholder 2"/>
          <p:cNvSpPr>
            <a:spLocks noGrp="1"/>
          </p:cNvSpPr>
          <p:nvPr>
            <p:ph idx="1"/>
          </p:nvPr>
        </p:nvSpPr>
        <p:spPr>
          <a:xfrm>
            <a:off x="2589212" y="1460500"/>
            <a:ext cx="8915400" cy="4610100"/>
          </a:xfrm>
        </p:spPr>
        <p:txBody>
          <a:bodyPr/>
          <a:lstStyle/>
          <a:p>
            <a:pPr marL="0" indent="0">
              <a:buNone/>
            </a:pPr>
            <a:endParaRPr lang="en-US" dirty="0" smtClean="0"/>
          </a:p>
          <a:p>
            <a:endParaRPr lang="en-US" dirty="0"/>
          </a:p>
          <a:p>
            <a:endParaRPr lang="en-US" dirty="0" smtClean="0"/>
          </a:p>
          <a:p>
            <a:endParaRPr lang="en-US" dirty="0"/>
          </a:p>
          <a:p>
            <a:endParaRPr lang="en-US" dirty="0" smtClean="0"/>
          </a:p>
          <a:p>
            <a:pPr marL="0" indent="0">
              <a:buNone/>
            </a:pPr>
            <a:endParaRPr lang="en-US" dirty="0" smtClean="0"/>
          </a:p>
        </p:txBody>
      </p:sp>
      <p:pic>
        <p:nvPicPr>
          <p:cNvPr id="7" name="Picture 6"/>
          <p:cNvPicPr>
            <a:picLocks noChangeAspect="1"/>
          </p:cNvPicPr>
          <p:nvPr/>
        </p:nvPicPr>
        <p:blipFill>
          <a:blip r:embed="rId2"/>
          <a:stretch>
            <a:fillRect/>
          </a:stretch>
        </p:blipFill>
        <p:spPr>
          <a:xfrm>
            <a:off x="3644900" y="1814790"/>
            <a:ext cx="5638800" cy="3901519"/>
          </a:xfrm>
          <a:prstGeom prst="rect">
            <a:avLst/>
          </a:prstGeom>
        </p:spPr>
      </p:pic>
    </p:spTree>
    <p:extLst>
      <p:ext uri="{BB962C8B-B14F-4D97-AF65-F5344CB8AC3E}">
        <p14:creationId xmlns:p14="http://schemas.microsoft.com/office/powerpoint/2010/main" val="30151247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Matrix Factorization</a:t>
            </a:r>
            <a:endParaRPr lang="en-US" dirty="0"/>
          </a:p>
        </p:txBody>
      </p:sp>
      <p:sp>
        <p:nvSpPr>
          <p:cNvPr id="3" name="Content Placeholder 2"/>
          <p:cNvSpPr>
            <a:spLocks noGrp="1"/>
          </p:cNvSpPr>
          <p:nvPr>
            <p:ph idx="1"/>
          </p:nvPr>
        </p:nvSpPr>
        <p:spPr>
          <a:xfrm>
            <a:off x="5459021" y="6912993"/>
            <a:ext cx="11256974" cy="10256686"/>
          </a:xfrm>
        </p:spPr>
        <p:txBody>
          <a:bodyPr/>
          <a:lstStyle/>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p:txBody>
      </p:sp>
      <p:pic>
        <p:nvPicPr>
          <p:cNvPr id="5" name="Picture 4"/>
          <p:cNvPicPr>
            <a:picLocks noChangeAspect="1"/>
          </p:cNvPicPr>
          <p:nvPr/>
        </p:nvPicPr>
        <p:blipFill>
          <a:blip r:embed="rId2"/>
          <a:stretch>
            <a:fillRect/>
          </a:stretch>
        </p:blipFill>
        <p:spPr>
          <a:xfrm>
            <a:off x="2830535" y="3349525"/>
            <a:ext cx="4948897" cy="1501726"/>
          </a:xfrm>
          <a:prstGeom prst="rect">
            <a:avLst/>
          </a:prstGeom>
        </p:spPr>
      </p:pic>
      <p:pic>
        <p:nvPicPr>
          <p:cNvPr id="3074" name="Picture 2" descr="J = ||R - U \times {P^T}||_2 + \lambda \left(||U||_2 + ||P||_2 \righ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0535" y="5314400"/>
            <a:ext cx="5997195" cy="38144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a:stretch>
            <a:fillRect/>
          </a:stretch>
        </p:blipFill>
        <p:spPr>
          <a:xfrm>
            <a:off x="2714183" y="1448101"/>
            <a:ext cx="5181600" cy="1438275"/>
          </a:xfrm>
          <a:prstGeom prst="rect">
            <a:avLst/>
          </a:prstGeom>
        </p:spPr>
      </p:pic>
    </p:spTree>
    <p:extLst>
      <p:ext uri="{BB962C8B-B14F-4D97-AF65-F5344CB8AC3E}">
        <p14:creationId xmlns:p14="http://schemas.microsoft.com/office/powerpoint/2010/main" val="14008471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019300"/>
            <a:ext cx="8915399" cy="2262781"/>
          </a:xfrm>
        </p:spPr>
        <p:txBody>
          <a:bodyPr>
            <a:normAutofit/>
          </a:bodyPr>
          <a:lstStyle/>
          <a:p>
            <a:r>
              <a:rPr lang="en-US" sz="4000" dirty="0" smtClean="0"/>
              <a:t>Similar Products Recommendation</a:t>
            </a:r>
            <a:endParaRPr lang="en-US" sz="4000" dirty="0"/>
          </a:p>
        </p:txBody>
      </p:sp>
    </p:spTree>
    <p:extLst>
      <p:ext uri="{BB962C8B-B14F-4D97-AF65-F5344CB8AC3E}">
        <p14:creationId xmlns:p14="http://schemas.microsoft.com/office/powerpoint/2010/main" val="20732353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9042484" cy="1280890"/>
          </a:xfrm>
        </p:spPr>
        <p:txBody>
          <a:bodyPr/>
          <a:lstStyle/>
          <a:p>
            <a:r>
              <a:rPr lang="en-US" dirty="0" smtClean="0"/>
              <a:t>Visually Similar Products Recommendation</a:t>
            </a:r>
            <a:endParaRPr lang="en-US" dirty="0"/>
          </a:p>
        </p:txBody>
      </p:sp>
      <p:sp>
        <p:nvSpPr>
          <p:cNvPr id="3" name="Content Placeholder 2"/>
          <p:cNvSpPr>
            <a:spLocks noGrp="1"/>
          </p:cNvSpPr>
          <p:nvPr>
            <p:ph idx="1"/>
          </p:nvPr>
        </p:nvSpPr>
        <p:spPr>
          <a:xfrm>
            <a:off x="5459021" y="6912993"/>
            <a:ext cx="11256974" cy="10256686"/>
          </a:xfrm>
        </p:spPr>
        <p:txBody>
          <a:bodyPr/>
          <a:lstStyle/>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p:txBody>
      </p:sp>
      <p:graphicFrame>
        <p:nvGraphicFramePr>
          <p:cNvPr id="9" name="Diagram 8"/>
          <p:cNvGraphicFramePr/>
          <p:nvPr>
            <p:extLst>
              <p:ext uri="{D42A27DB-BD31-4B8C-83A1-F6EECF244321}">
                <p14:modId xmlns:p14="http://schemas.microsoft.com/office/powerpoint/2010/main" val="2059094854"/>
              </p:ext>
            </p:extLst>
          </p:nvPr>
        </p:nvGraphicFramePr>
        <p:xfrm>
          <a:off x="2095265" y="1905000"/>
          <a:ext cx="5080406" cy="42424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itle 1"/>
          <p:cNvSpPr txBox="1">
            <a:spLocks/>
          </p:cNvSpPr>
          <p:nvPr/>
        </p:nvSpPr>
        <p:spPr>
          <a:xfrm>
            <a:off x="7016841" y="2104882"/>
            <a:ext cx="4954765"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1800" b="1" dirty="0">
              <a:solidFill>
                <a:schemeClr val="accent1">
                  <a:lumMod val="60000"/>
                  <a:lumOff val="40000"/>
                </a:schemeClr>
              </a:solidFill>
              <a:latin typeface="+mn-lt"/>
              <a:ea typeface="+mn-ea"/>
              <a:cs typeface="+mn-cs"/>
            </a:endParaRPr>
          </a:p>
        </p:txBody>
      </p:sp>
      <p:sp>
        <p:nvSpPr>
          <p:cNvPr id="11" name="Content Placeholder 2"/>
          <p:cNvSpPr txBox="1">
            <a:spLocks/>
          </p:cNvSpPr>
          <p:nvPr/>
        </p:nvSpPr>
        <p:spPr>
          <a:xfrm>
            <a:off x="7344092" y="2906740"/>
            <a:ext cx="5119883" cy="425371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b="1" dirty="0"/>
              <a:t>How do we </a:t>
            </a:r>
            <a:r>
              <a:rPr lang="en-US" b="1" dirty="0" smtClean="0"/>
              <a:t>achieve it?</a:t>
            </a:r>
          </a:p>
          <a:p>
            <a:endParaRPr lang="en-US" b="1" dirty="0" smtClean="0">
              <a:solidFill>
                <a:schemeClr val="accent1">
                  <a:lumMod val="60000"/>
                  <a:lumOff val="40000"/>
                </a:schemeClr>
              </a:solidFill>
            </a:endParaRPr>
          </a:p>
          <a:p>
            <a:r>
              <a:rPr lang="en-US" dirty="0"/>
              <a:t>CNN – Convolutional Neural Network</a:t>
            </a:r>
          </a:p>
          <a:p>
            <a:endParaRPr lang="en-US" dirty="0" smtClean="0"/>
          </a:p>
          <a:p>
            <a:r>
              <a:rPr lang="en-US" dirty="0" smtClean="0"/>
              <a:t>K Nearest Neighbor</a:t>
            </a:r>
          </a:p>
          <a:p>
            <a:pPr marL="0" indent="0">
              <a:buFont typeface="Wingdings 3" charset="2"/>
              <a:buNone/>
            </a:pPr>
            <a:endParaRPr lang="en-US" dirty="0" smtClean="0"/>
          </a:p>
          <a:p>
            <a:endParaRPr lang="en-US" dirty="0" smtClean="0"/>
          </a:p>
          <a:p>
            <a:endParaRPr lang="en-US" dirty="0" smtClean="0"/>
          </a:p>
          <a:p>
            <a:endParaRPr lang="en-US" dirty="0" smtClean="0"/>
          </a:p>
          <a:p>
            <a:endParaRPr lang="en-US" dirty="0" smtClean="0"/>
          </a:p>
          <a:p>
            <a:pPr marL="0" indent="0">
              <a:buFont typeface="Wingdings 3" charset="2"/>
              <a:buNone/>
            </a:pPr>
            <a:endParaRPr lang="en-US" dirty="0" smtClean="0"/>
          </a:p>
        </p:txBody>
      </p:sp>
    </p:spTree>
    <p:extLst>
      <p:ext uri="{BB962C8B-B14F-4D97-AF65-F5344CB8AC3E}">
        <p14:creationId xmlns:p14="http://schemas.microsoft.com/office/powerpoint/2010/main" val="3528897207"/>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1281</TotalTime>
  <Words>182</Words>
  <Application>Microsoft Office PowerPoint</Application>
  <PresentationFormat>Widescreen</PresentationFormat>
  <Paragraphs>121</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Century Gothic</vt:lpstr>
      <vt:lpstr>SapientCentroSlab-Light</vt:lpstr>
      <vt:lpstr>Wingdings</vt:lpstr>
      <vt:lpstr>Wingdings 3</vt:lpstr>
      <vt:lpstr>Wisp</vt:lpstr>
      <vt:lpstr>Personalized Fashion Recommendation - Ecommerce</vt:lpstr>
      <vt:lpstr>Sakthivel Muthu 8.5 years of IT industry experience Passionate about Data science and deep learning</vt:lpstr>
      <vt:lpstr>What is Recommendation System?</vt:lpstr>
      <vt:lpstr>Popular Recommendation</vt:lpstr>
      <vt:lpstr>Behavior Based Recommendation</vt:lpstr>
      <vt:lpstr>Collaborative Filtering</vt:lpstr>
      <vt:lpstr>Matrix Factorization</vt:lpstr>
      <vt:lpstr>Similar Products Recommendation</vt:lpstr>
      <vt:lpstr>Visually Similar Products Recommendation</vt:lpstr>
      <vt:lpstr>Convolutional Neural Network</vt:lpstr>
      <vt:lpstr>Feature Extraction - Offline</vt:lpstr>
      <vt:lpstr>Similar Products Identification</vt:lpstr>
      <vt:lpstr>Sample Journey</vt:lpstr>
      <vt:lpstr>User Journey</vt:lpstr>
      <vt:lpstr>Extended Features</vt:lpstr>
      <vt:lpstr>Extended Features</vt:lpstr>
      <vt:lpstr>Q&amp;A</vt:lpstr>
      <vt:lpstr>Thanks</vt:lpstr>
    </vt:vector>
  </TitlesOfParts>
  <Company>Sapient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Recommendation System</dc:title>
  <dc:creator>Sakthivel Muthu</dc:creator>
  <cp:lastModifiedBy>Sakthivel Muthu</cp:lastModifiedBy>
  <cp:revision>43</cp:revision>
  <dcterms:created xsi:type="dcterms:W3CDTF">2018-08-04T03:55:48Z</dcterms:created>
  <dcterms:modified xsi:type="dcterms:W3CDTF">2018-08-07T10:56:04Z</dcterms:modified>
</cp:coreProperties>
</file>