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7268-5BDC-4EEA-B1D8-3B5BB4083A36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F862-6CF0-473B-AB02-06F0961AF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603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7268-5BDC-4EEA-B1D8-3B5BB4083A36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F862-6CF0-473B-AB02-06F0961AF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7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7268-5BDC-4EEA-B1D8-3B5BB4083A36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F862-6CF0-473B-AB02-06F0961AF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561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219200" y="6324600"/>
            <a:ext cx="25400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4470400" y="6324600"/>
            <a:ext cx="38608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042400" y="6324600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3E532B69-67F6-4B66-A352-990E0692C2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6864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219200" y="6324600"/>
            <a:ext cx="25400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4470400" y="6324600"/>
            <a:ext cx="38608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042400" y="6324600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3E532B69-67F6-4B66-A352-990E0692C2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626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7268-5BDC-4EEA-B1D8-3B5BB4083A36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F862-6CF0-473B-AB02-06F0961AF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609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7268-5BDC-4EEA-B1D8-3B5BB4083A36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F862-6CF0-473B-AB02-06F0961AF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254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7268-5BDC-4EEA-B1D8-3B5BB4083A36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F862-6CF0-473B-AB02-06F0961AF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300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7268-5BDC-4EEA-B1D8-3B5BB4083A36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F862-6CF0-473B-AB02-06F0961AF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61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7268-5BDC-4EEA-B1D8-3B5BB4083A36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F862-6CF0-473B-AB02-06F0961AF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423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7268-5BDC-4EEA-B1D8-3B5BB4083A36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F862-6CF0-473B-AB02-06F0961AF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80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7268-5BDC-4EEA-B1D8-3B5BB4083A36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F862-6CF0-473B-AB02-06F0961AF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17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7268-5BDC-4EEA-B1D8-3B5BB4083A36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F862-6CF0-473B-AB02-06F0961AF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857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87268-5BDC-4EEA-B1D8-3B5BB4083A36}" type="datetimeFigureOut">
              <a:rPr lang="zh-CN" altLang="en-US" smtClean="0"/>
              <a:t>2024/3/9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2F862-6CF0-473B-AB02-06F0961AF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073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矩形 1"/>
          <p:cNvSpPr>
            <a:spLocks noChangeArrowheads="1"/>
          </p:cNvSpPr>
          <p:nvPr/>
        </p:nvSpPr>
        <p:spPr bwMode="auto">
          <a:xfrm>
            <a:off x="2408630" y="2461343"/>
            <a:ext cx="6246812" cy="34163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#include &lt;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iostream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&gt;</a:t>
            </a:r>
          </a:p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#define PI 3.14</a:t>
            </a:r>
          </a:p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Using namespace 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std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;</a:t>
            </a:r>
          </a:p>
          <a:p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int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 main()</a:t>
            </a:r>
          </a:p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{ double 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r,c,s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;</a:t>
            </a:r>
          </a:p>
          <a:p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cout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&lt;&lt; "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请输入半径的值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:" &lt;&lt;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endl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;</a:t>
            </a:r>
          </a:p>
          <a:p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cin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&gt;&gt;r;</a:t>
            </a:r>
            <a:br>
              <a:rPr lang="en-US" altLang="zh-CN" dirty="0">
                <a:solidFill>
                  <a:srgbClr val="333333"/>
                </a:solidFill>
                <a:latin typeface="PingFang SC"/>
              </a:rPr>
            </a:br>
            <a:r>
              <a:rPr lang="en-US" altLang="zh-CN" dirty="0">
                <a:solidFill>
                  <a:srgbClr val="333333"/>
                </a:solidFill>
                <a:latin typeface="PingFang SC"/>
              </a:rPr>
              <a:t>s=PI*r*r;</a:t>
            </a:r>
            <a:br>
              <a:rPr lang="en-US" altLang="zh-CN" dirty="0">
                <a:solidFill>
                  <a:srgbClr val="333333"/>
                </a:solidFill>
                <a:latin typeface="PingFang SC"/>
              </a:rPr>
            </a:b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cout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&lt;&lt;"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这个圆的面积是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"&lt;&lt;s&lt;&lt;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endl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;</a:t>
            </a:r>
          </a:p>
        </p:txBody>
      </p:sp>
      <p:sp>
        <p:nvSpPr>
          <p:cNvPr id="26627" name="矩形 2"/>
          <p:cNvSpPr>
            <a:spLocks noChangeArrowheads="1"/>
          </p:cNvSpPr>
          <p:nvPr/>
        </p:nvSpPr>
        <p:spPr bwMode="auto">
          <a:xfrm>
            <a:off x="598272" y="1403176"/>
            <a:ext cx="52196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latin typeface="PingFang SC"/>
              </a:rPr>
              <a:t>例如：使用</a:t>
            </a:r>
            <a:r>
              <a:rPr lang="zh-CN" altLang="en-US" sz="2800" dirty="0">
                <a:latin typeface="PingFang SC"/>
              </a:rPr>
              <a:t>面向过程求圆的面积</a:t>
            </a:r>
            <a:endParaRPr lang="zh-CN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1508891" y="338296"/>
            <a:ext cx="73661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latin typeface="PingFang SC"/>
              </a:rPr>
              <a:t>使用</a:t>
            </a:r>
            <a:r>
              <a:rPr lang="zh-CN" altLang="en-US" sz="4000" dirty="0" smtClean="0">
                <a:latin typeface="PingFang SC"/>
              </a:rPr>
              <a:t>面向过程</a:t>
            </a:r>
            <a:r>
              <a:rPr lang="zh-CN" altLang="en-US" sz="4000" b="1" dirty="0">
                <a:latin typeface="PingFang SC"/>
              </a:rPr>
              <a:t>和</a:t>
            </a:r>
            <a:r>
              <a:rPr lang="zh-CN" altLang="en-US" sz="4000" dirty="0" smtClean="0">
                <a:latin typeface="PingFang SC"/>
              </a:rPr>
              <a:t>面向对象的区别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8088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矩形 2"/>
          <p:cNvSpPr>
            <a:spLocks noChangeArrowheads="1"/>
          </p:cNvSpPr>
          <p:nvPr/>
        </p:nvSpPr>
        <p:spPr bwMode="auto">
          <a:xfrm>
            <a:off x="2063553" y="487364"/>
            <a:ext cx="8461375" cy="637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class Circle</a:t>
            </a:r>
            <a:r>
              <a:rPr lang="en-US" altLang="zh-CN" dirty="0" smtClean="0"/>
              <a:t>{               //</a:t>
            </a:r>
            <a:r>
              <a:rPr lang="zh-CN" altLang="en-US" dirty="0" smtClean="0"/>
              <a:t>建立一个</a:t>
            </a:r>
            <a:r>
              <a:rPr lang="en-US" altLang="zh-CN" dirty="0" smtClean="0"/>
              <a:t>Circle</a:t>
            </a:r>
            <a:r>
              <a:rPr lang="zh-CN" altLang="en-US" dirty="0" smtClean="0"/>
              <a:t>类</a:t>
            </a:r>
            <a:endParaRPr lang="en-US" altLang="zh-CN" dirty="0"/>
          </a:p>
          <a:p>
            <a:r>
              <a:rPr lang="en-US" altLang="zh-CN" dirty="0"/>
              <a:t>   private:</a:t>
            </a:r>
          </a:p>
          <a:p>
            <a:r>
              <a:rPr lang="en-US" altLang="zh-CN" dirty="0"/>
              <a:t>      double radius</a:t>
            </a:r>
            <a:r>
              <a:rPr lang="en-US" altLang="zh-CN" dirty="0" smtClean="0"/>
              <a:t>;      </a:t>
            </a:r>
            <a:r>
              <a:rPr lang="en-US" altLang="zh-CN" dirty="0" smtClean="0"/>
              <a:t>//</a:t>
            </a:r>
            <a:r>
              <a:rPr lang="zh-CN" altLang="en-US" dirty="0" smtClean="0"/>
              <a:t>建立私有成员变量</a:t>
            </a:r>
            <a:endParaRPr lang="en-US" altLang="zh-CN" dirty="0" smtClean="0"/>
          </a:p>
          <a:p>
            <a:r>
              <a:rPr lang="en-US" altLang="zh-CN" dirty="0" smtClean="0"/>
              <a:t>   </a:t>
            </a:r>
            <a:r>
              <a:rPr lang="en-US" altLang="zh-CN" dirty="0"/>
              <a:t>public:</a:t>
            </a:r>
          </a:p>
          <a:p>
            <a:r>
              <a:rPr lang="en-US" altLang="zh-CN" dirty="0"/>
              <a:t>    Circle(double r)   </a:t>
            </a:r>
            <a:r>
              <a:rPr lang="en-US" altLang="zh-CN" dirty="0" smtClean="0"/>
              <a:t>   //</a:t>
            </a:r>
            <a:r>
              <a:rPr lang="zh-CN" altLang="en-US" dirty="0" smtClean="0"/>
              <a:t>利用构造函数给私有成员赋值</a:t>
            </a:r>
            <a:endParaRPr lang="en-US" altLang="zh-CN" dirty="0" smtClean="0"/>
          </a:p>
          <a:p>
            <a:r>
              <a:rPr lang="en-US" altLang="zh-CN" dirty="0" smtClean="0"/>
              <a:t>      </a:t>
            </a:r>
            <a:r>
              <a:rPr lang="en-US" altLang="zh-CN" dirty="0"/>
              <a:t>{radius=r;}</a:t>
            </a:r>
          </a:p>
          <a:p>
            <a:r>
              <a:rPr lang="en-US" altLang="zh-CN" dirty="0"/>
              <a:t>    double area()    </a:t>
            </a:r>
            <a:r>
              <a:rPr lang="en-US" altLang="zh-CN" dirty="0" smtClean="0"/>
              <a:t>    </a:t>
            </a:r>
            <a:r>
              <a:rPr lang="en-US" altLang="zh-CN" dirty="0"/>
              <a:t>//</a:t>
            </a:r>
            <a:r>
              <a:rPr lang="zh-CN" altLang="en-US" dirty="0"/>
              <a:t>求面积</a:t>
            </a:r>
            <a:endParaRPr lang="en-US" altLang="zh-CN" dirty="0"/>
          </a:p>
          <a:p>
            <a:r>
              <a:rPr lang="en-US" altLang="zh-CN" dirty="0"/>
              <a:t>       {return radius*radius*3.14;}</a:t>
            </a:r>
          </a:p>
          <a:p>
            <a:r>
              <a:rPr lang="en-US" altLang="zh-CN" dirty="0"/>
              <a:t>};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r>
              <a:rPr lang="en-US" altLang="zh-CN" dirty="0"/>
              <a:t>{ double r;</a:t>
            </a:r>
          </a:p>
          <a:p>
            <a:r>
              <a:rPr lang="en-US" altLang="zh-CN" dirty="0" err="1"/>
              <a:t>cout</a:t>
            </a:r>
            <a:r>
              <a:rPr lang="en-US" altLang="zh-CN" dirty="0"/>
              <a:t>&lt;&lt;"</a:t>
            </a:r>
            <a:r>
              <a:rPr lang="zh-CN" altLang="en-US" dirty="0"/>
              <a:t>请输入圆的半径：</a:t>
            </a:r>
            <a:r>
              <a:rPr lang="en-US" altLang="zh-CN" dirty="0"/>
              <a:t>"&lt;&lt;</a:t>
            </a:r>
            <a:r>
              <a:rPr lang="en-US" altLang="zh-CN" dirty="0" err="1"/>
              <a:t>endl</a:t>
            </a:r>
            <a:r>
              <a:rPr lang="en-US" altLang="zh-CN" dirty="0"/>
              <a:t>; </a:t>
            </a:r>
          </a:p>
          <a:p>
            <a:r>
              <a:rPr lang="en-US" altLang="zh-CN" dirty="0" err="1"/>
              <a:t>cin</a:t>
            </a:r>
            <a:r>
              <a:rPr lang="en-US" altLang="zh-CN" dirty="0"/>
              <a:t>&gt;&gt;r;</a:t>
            </a:r>
          </a:p>
          <a:p>
            <a:r>
              <a:rPr lang="en-US" altLang="zh-CN" dirty="0"/>
              <a:t>Circle s(r); </a:t>
            </a:r>
            <a:r>
              <a:rPr lang="en-US" altLang="zh-CN" dirty="0" smtClean="0"/>
              <a:t>        </a:t>
            </a:r>
            <a:r>
              <a:rPr lang="en-US" altLang="zh-CN" dirty="0" smtClean="0"/>
              <a:t>//</a:t>
            </a:r>
            <a:r>
              <a:rPr lang="zh-CN" altLang="en-US" dirty="0" smtClean="0"/>
              <a:t>建立类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s</a:t>
            </a:r>
            <a:r>
              <a:rPr lang="zh-CN" altLang="en-US" dirty="0" smtClean="0"/>
              <a:t>传递参数</a:t>
            </a:r>
            <a:endParaRPr lang="en-US" altLang="zh-CN" dirty="0" smtClean="0"/>
          </a:p>
          <a:p>
            <a:r>
              <a:rPr lang="en-US" altLang="zh-CN" dirty="0" err="1" smtClean="0"/>
              <a:t>cout</a:t>
            </a:r>
            <a:r>
              <a:rPr lang="en-US" altLang="zh-CN" dirty="0"/>
              <a:t>&lt;&lt;"</a:t>
            </a:r>
            <a:r>
              <a:rPr lang="zh-CN" altLang="en-US" dirty="0"/>
              <a:t>圆的半径</a:t>
            </a:r>
            <a:r>
              <a:rPr lang="en-US" altLang="zh-CN" dirty="0"/>
              <a:t>="&lt;&lt;r&lt;&lt;",</a:t>
            </a:r>
            <a:r>
              <a:rPr lang="zh-CN" altLang="en-US" dirty="0"/>
              <a:t>圆的面积</a:t>
            </a:r>
            <a:r>
              <a:rPr lang="en-US" altLang="zh-CN" dirty="0"/>
              <a:t>="&lt;&lt;</a:t>
            </a:r>
            <a:r>
              <a:rPr lang="en-US" altLang="zh-CN" dirty="0" err="1"/>
              <a:t>s.area</a:t>
            </a:r>
            <a:r>
              <a:rPr lang="en-US" altLang="zh-CN" dirty="0"/>
              <a:t>()&lt;&lt;</a:t>
            </a:r>
            <a:r>
              <a:rPr lang="en-US" altLang="zh-CN" dirty="0" err="1"/>
              <a:t>endl</a:t>
            </a:r>
            <a:r>
              <a:rPr lang="en-US" altLang="zh-CN" dirty="0"/>
              <a:t>;}</a:t>
            </a:r>
            <a:endParaRPr lang="zh-CN" altLang="en-US" dirty="0"/>
          </a:p>
        </p:txBody>
      </p:sp>
      <p:sp>
        <p:nvSpPr>
          <p:cNvPr id="27651" name="矩形 3"/>
          <p:cNvSpPr>
            <a:spLocks noChangeArrowheads="1"/>
          </p:cNvSpPr>
          <p:nvPr/>
        </p:nvSpPr>
        <p:spPr bwMode="auto">
          <a:xfrm>
            <a:off x="572458" y="0"/>
            <a:ext cx="52196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latin typeface="PingFang SC"/>
              </a:rPr>
              <a:t>例如：使用</a:t>
            </a:r>
            <a:r>
              <a:rPr lang="zh-CN" altLang="en-US" sz="2800" dirty="0">
                <a:latin typeface="PingFang SC"/>
              </a:rPr>
              <a:t>面向对象求圆的面积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9727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167</Words>
  <Application>Microsoft Office PowerPoint</Application>
  <PresentationFormat>宽屏</PresentationFormat>
  <Paragraphs>27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等线 Light</vt:lpstr>
      <vt:lpstr>宋体</vt:lpstr>
      <vt:lpstr>Arial</vt:lpstr>
      <vt:lpstr>PingFang SC</vt:lpstr>
      <vt:lpstr>Tahoma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533</dc:creator>
  <cp:lastModifiedBy>533</cp:lastModifiedBy>
  <cp:revision>2</cp:revision>
  <dcterms:created xsi:type="dcterms:W3CDTF">2024-03-09T02:40:14Z</dcterms:created>
  <dcterms:modified xsi:type="dcterms:W3CDTF">2024-03-09T02:49:00Z</dcterms:modified>
</cp:coreProperties>
</file>