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202B-400E-41E7-B852-22BA37A2AED0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C7D-70A6-44EC-9C2F-17EB71318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202B-400E-41E7-B852-22BA37A2AED0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0C7D-70A6-44EC-9C2F-17EB71318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MATLAB</a:t>
            </a:r>
            <a:r>
              <a:rPr lang="zh-CN" altLang="en-US" smtClean="0"/>
              <a:t>作业及答案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8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MATLAB作业及答案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MATLAB作业及答案</dc:title>
  <dc:creator>533</dc:creator>
  <cp:lastModifiedBy>533</cp:lastModifiedBy>
  <cp:revision>1</cp:revision>
  <dcterms:created xsi:type="dcterms:W3CDTF">2024-04-11T12:44:40Z</dcterms:created>
  <dcterms:modified xsi:type="dcterms:W3CDTF">2024-04-11T12:44:40Z</dcterms:modified>
</cp:coreProperties>
</file>