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6340-CD7E-43AE-9993-6206A7DA105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72323A0-7D47-403C-BC78-7984C0F91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75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6340-CD7E-43AE-9993-6206A7DA105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72323A0-7D47-403C-BC78-7984C0F91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59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6340-CD7E-43AE-9993-6206A7DA105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72323A0-7D47-403C-BC78-7984C0F91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79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6340-CD7E-43AE-9993-6206A7DA105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72323A0-7D47-403C-BC78-7984C0F91724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5893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6340-CD7E-43AE-9993-6206A7DA105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72323A0-7D47-403C-BC78-7984C0F91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98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6340-CD7E-43AE-9993-6206A7DA105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23A0-7D47-403C-BC78-7984C0F91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48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6340-CD7E-43AE-9993-6206A7DA105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23A0-7D47-403C-BC78-7984C0F91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478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6340-CD7E-43AE-9993-6206A7DA105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23A0-7D47-403C-BC78-7984C0F91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723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9476340-CD7E-43AE-9993-6206A7DA105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72323A0-7D47-403C-BC78-7984C0F91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79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6340-CD7E-43AE-9993-6206A7DA105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23A0-7D47-403C-BC78-7984C0F91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45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6340-CD7E-43AE-9993-6206A7DA105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72323A0-7D47-403C-BC78-7984C0F91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39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6340-CD7E-43AE-9993-6206A7DA105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23A0-7D47-403C-BC78-7984C0F91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82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6340-CD7E-43AE-9993-6206A7DA105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23A0-7D47-403C-BC78-7984C0F91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79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6340-CD7E-43AE-9993-6206A7DA105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23A0-7D47-403C-BC78-7984C0F91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67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6340-CD7E-43AE-9993-6206A7DA105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23A0-7D47-403C-BC78-7984C0F91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01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6340-CD7E-43AE-9993-6206A7DA105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23A0-7D47-403C-BC78-7984C0F91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7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6340-CD7E-43AE-9993-6206A7DA105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23A0-7D47-403C-BC78-7984C0F91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38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6340-CD7E-43AE-9993-6206A7DA105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323A0-7D47-403C-BC78-7984C0F91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489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9C855-20F8-1696-6B77-DC18DC2C3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Бот в </a:t>
            </a:r>
            <a:r>
              <a:rPr lang="ru-RU" dirty="0" err="1"/>
              <a:t>дискорде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A89A0F-2527-1D80-89D2-0A39062F4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ComposterBox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45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0EE19-D204-4BE3-C96B-EA77E443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A2D526-085E-ED40-7A1D-6E4378BA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заключалась в создании простого бота в </a:t>
            </a:r>
            <a:r>
              <a:rPr lang="ru-RU" dirty="0" err="1"/>
              <a:t>дискорде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365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03A2F-3A14-74C9-116D-43C7983D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удалось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35B420-7582-4238-F817-9B691B633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Удалось сделать несколько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156232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196F1-1F8C-5C77-9926-C2571E8F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не удалось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4DF71A-89DE-D6F2-2E7B-E937BFF6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удалось сделать проигрыш музыки в голосовых чатах</a:t>
            </a:r>
          </a:p>
        </p:txBody>
      </p:sp>
    </p:spTree>
    <p:extLst>
      <p:ext uri="{BB962C8B-B14F-4D97-AF65-F5344CB8AC3E}">
        <p14:creationId xmlns:p14="http://schemas.microsoft.com/office/powerpoint/2010/main" val="22216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4867B-10BB-007A-0046-D185648D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будет в будущем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CFD047-F28A-E740-DA09-A4EDDCF92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Проигрывание музыки в голосовом канале и добавление большего количества разнообразных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186981346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3</TotalTime>
  <Words>45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Берлин</vt:lpstr>
      <vt:lpstr>Бот в дискорде</vt:lpstr>
      <vt:lpstr>Идея</vt:lpstr>
      <vt:lpstr>Что удалось</vt:lpstr>
      <vt:lpstr>Что не удалось</vt:lpstr>
      <vt:lpstr>Что будет в будущем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в дискорде</dc:title>
  <dc:creator>Sergey</dc:creator>
  <cp:lastModifiedBy>Sergey</cp:lastModifiedBy>
  <cp:revision>1</cp:revision>
  <dcterms:created xsi:type="dcterms:W3CDTF">2023-04-28T11:34:31Z</dcterms:created>
  <dcterms:modified xsi:type="dcterms:W3CDTF">2023-04-28T11:38:20Z</dcterms:modified>
</cp:coreProperties>
</file>