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1" r:id="rId5"/>
    <p:sldId id="260" r:id="rId6"/>
    <p:sldId id="258" r:id="rId7"/>
    <p:sldId id="259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09/03/2013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-windows.s3.amazonaws.com/GitHubSetup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Seminario de </a:t>
            </a:r>
            <a:r>
              <a:rPr lang="es-ES_tradnl" dirty="0" err="1" smtClean="0"/>
              <a:t>Git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 smtClean="0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/>
          <a:lstStyle/>
          <a:p>
            <a:r>
              <a:rPr lang="es-ES_tradnl" dirty="0" smtClean="0"/>
              <a:t>Crear carpeta del repositorio</a:t>
            </a:r>
          </a:p>
          <a:p>
            <a:r>
              <a:rPr lang="es-ES_tradnl" dirty="0" smtClean="0"/>
              <a:t>Configurar los ficheros </a:t>
            </a:r>
            <a:r>
              <a:rPr lang="es-ES_tradnl" dirty="0" err="1" smtClean="0"/>
              <a:t>Git</a:t>
            </a:r>
            <a:r>
              <a:rPr lang="es-ES_tradnl" dirty="0" smtClean="0"/>
              <a:t> necesarios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 smtClean="0"/>
              <a:t>init</a:t>
            </a:r>
            <a:endParaRPr lang="es-ES" dirty="0" smtClean="0"/>
          </a:p>
          <a:p>
            <a:r>
              <a:rPr lang="es-ES_tradnl" dirty="0" smtClean="0"/>
              <a:t>Crear archivo README</a:t>
            </a:r>
          </a:p>
          <a:p>
            <a:r>
              <a:rPr lang="es-ES_tradnl" dirty="0" err="1" smtClean="0"/>
              <a:t>Commit</a:t>
            </a:r>
            <a:r>
              <a:rPr lang="es-ES_tradnl" dirty="0" smtClean="0"/>
              <a:t> el archivo README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smtClean="0"/>
              <a:t>README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commit -m 'first </a:t>
            </a:r>
            <a:r>
              <a:rPr lang="en-US" dirty="0" smtClean="0"/>
              <a:t>commit‘</a:t>
            </a:r>
          </a:p>
          <a:p>
            <a:r>
              <a:rPr lang="en-US" dirty="0" err="1" smtClean="0"/>
              <a:t>Realizar</a:t>
            </a:r>
            <a:r>
              <a:rPr lang="en-US" dirty="0" smtClean="0"/>
              <a:t> el push del commit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remote add origin https://</a:t>
            </a:r>
            <a:r>
              <a:rPr lang="en-US" dirty="0" smtClean="0"/>
              <a:t>github.com/</a:t>
            </a:r>
            <a:r>
              <a:rPr lang="en-US" i="1" dirty="0" smtClean="0"/>
              <a:t>username</a:t>
            </a:r>
            <a:r>
              <a:rPr lang="en-US" dirty="0" smtClean="0"/>
              <a:t>/Hello-World.git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master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Git</a:t>
            </a:r>
            <a:r>
              <a:rPr lang="es-ES_tradnl" dirty="0"/>
              <a:t> en Windows, Mac y Linux (CL)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Clonar repositorio en el directorio actual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clone https://</a:t>
            </a:r>
            <a:r>
              <a:rPr lang="es-ES" dirty="0" smtClean="0"/>
              <a:t>github.com/</a:t>
            </a:r>
            <a:r>
              <a:rPr lang="es-ES" i="1" dirty="0" smtClean="0"/>
              <a:t>username</a:t>
            </a:r>
            <a:r>
              <a:rPr lang="es-ES" dirty="0" smtClean="0"/>
              <a:t>/repositorio.git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clone </a:t>
            </a:r>
            <a:r>
              <a:rPr lang="es-ES" dirty="0" smtClean="0"/>
              <a:t>git://github.com/</a:t>
            </a:r>
            <a:r>
              <a:rPr lang="es-ES" i="1" dirty="0" smtClean="0"/>
              <a:t>username</a:t>
            </a:r>
            <a:r>
              <a:rPr lang="es-ES" dirty="0" smtClean="0"/>
              <a:t>/repositorio.git</a:t>
            </a:r>
          </a:p>
          <a:p>
            <a:endParaRPr lang="es-ES_tradnl" dirty="0" smtClean="0"/>
          </a:p>
          <a:p>
            <a:r>
              <a:rPr lang="es-ES_tradnl" dirty="0" smtClean="0"/>
              <a:t>Subir cambios que se realizan en nuestra copia local del repositorio después de realizar los </a:t>
            </a:r>
            <a:r>
              <a:rPr lang="es-ES_tradnl" dirty="0" err="1" smtClean="0"/>
              <a:t>commits</a:t>
            </a:r>
            <a:r>
              <a:rPr lang="es-ES_tradnl" dirty="0" smtClean="0"/>
              <a:t> que hayamos creído necesarios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master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Git</a:t>
            </a:r>
            <a:r>
              <a:rPr lang="es-ES_tradnl" dirty="0"/>
              <a:t> en Windows, Mac y Linux (CL)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smtClean="0"/>
              <a:t>Crear ramas y ponerla como activa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i="1" dirty="0" err="1" smtClean="0"/>
              <a:t>mybranch</a:t>
            </a:r>
            <a:endParaRPr lang="es-ES" i="1" dirty="0" smtClean="0"/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i="1" dirty="0" err="1" smtClean="0"/>
              <a:t>mybranch</a:t>
            </a:r>
            <a:endParaRPr lang="es-ES" i="1" dirty="0" smtClean="0"/>
          </a:p>
          <a:p>
            <a:pPr lvl="2"/>
            <a:r>
              <a:rPr lang="es-ES_tradnl" dirty="0" smtClean="0"/>
              <a:t>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-b </a:t>
            </a:r>
            <a:r>
              <a:rPr lang="es-ES" i="1" dirty="0" err="1" smtClean="0"/>
              <a:t>mybranch</a:t>
            </a:r>
            <a:r>
              <a:rPr lang="es-ES" i="1" dirty="0" smtClean="0"/>
              <a:t> </a:t>
            </a:r>
            <a:r>
              <a:rPr lang="es-ES" dirty="0" smtClean="0"/>
              <a:t>(realiza las dos acciones anteriores en una)</a:t>
            </a:r>
          </a:p>
          <a:p>
            <a:r>
              <a:rPr lang="es-ES_tradnl" dirty="0" smtClean="0"/>
              <a:t>Volver a la branca</a:t>
            </a:r>
            <a:r>
              <a:rPr lang="es-ES_tradnl" i="1" dirty="0" smtClean="0"/>
              <a:t> master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smtClean="0"/>
              <a:t>master</a:t>
            </a:r>
          </a:p>
          <a:p>
            <a:r>
              <a:rPr lang="es-ES_tradnl" dirty="0" smtClean="0"/>
              <a:t>Juntar la branca actual con la branca </a:t>
            </a:r>
            <a:r>
              <a:rPr lang="es-ES_tradnl" i="1" dirty="0" smtClean="0"/>
              <a:t>master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checkout</a:t>
            </a:r>
            <a:r>
              <a:rPr lang="es-ES" dirty="0"/>
              <a:t> </a:t>
            </a:r>
            <a:r>
              <a:rPr lang="es-ES" dirty="0" smtClean="0"/>
              <a:t>master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i="1" dirty="0" err="1" smtClean="0"/>
              <a:t>mybranch</a:t>
            </a:r>
            <a:endParaRPr lang="es-ES" i="1" dirty="0" smtClean="0"/>
          </a:p>
          <a:p>
            <a:r>
              <a:rPr lang="es-ES_tradnl" dirty="0" smtClean="0"/>
              <a:t>Eliminar la branca creada</a:t>
            </a:r>
          </a:p>
          <a:p>
            <a:pPr lvl="2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branch</a:t>
            </a:r>
            <a:r>
              <a:rPr lang="es-ES" dirty="0"/>
              <a:t> -d </a:t>
            </a:r>
            <a:r>
              <a:rPr lang="es-ES" i="1" dirty="0" err="1"/>
              <a:t>mybranch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/>
              <a:t>Git</a:t>
            </a:r>
            <a:r>
              <a:rPr lang="es-ES_tradnl" dirty="0"/>
              <a:t> en Windows, Mac y Linux (CL)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8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Disponemos de una interfaz gráfica para no tener que usar la línea de comandos</a:t>
            </a:r>
          </a:p>
          <a:p>
            <a:r>
              <a:rPr lang="es-ES_tradnl" dirty="0" smtClean="0"/>
              <a:t>Lo descargamos de: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s-ES" sz="1800" dirty="0">
                <a:hlinkClick r:id="rId2"/>
              </a:rPr>
              <a:t>http://</a:t>
            </a:r>
            <a:r>
              <a:rPr lang="es-ES" sz="1800" dirty="0" smtClean="0">
                <a:hlinkClick r:id="rId2"/>
              </a:rPr>
              <a:t>github-windows.s3.amazonaws.com/GitHubSetup.exe</a:t>
            </a:r>
            <a:endParaRPr lang="es-ES" sz="1800" dirty="0" smtClean="0"/>
          </a:p>
          <a:p>
            <a:r>
              <a:rPr lang="es-ES_tradnl" dirty="0" smtClean="0"/>
              <a:t>Y lo instalamos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GitHub</a:t>
            </a:r>
            <a:r>
              <a:rPr lang="es-ES_tradnl" dirty="0" smtClean="0"/>
              <a:t> en Windows y Mac (GUI)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5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95943"/>
          </a:xfrm>
        </p:spPr>
        <p:txBody>
          <a:bodyPr>
            <a:normAutofit/>
          </a:bodyPr>
          <a:lstStyle/>
          <a:p>
            <a:r>
              <a:rPr lang="es-ES_tradnl" dirty="0" smtClean="0"/>
              <a:t>Nos pedirá que entremos en nuestra cuenta de </a:t>
            </a:r>
            <a:r>
              <a:rPr lang="es-ES_tradnl" dirty="0" err="1" smtClean="0"/>
              <a:t>github</a:t>
            </a:r>
            <a:endParaRPr lang="es-ES_tradnl" dirty="0"/>
          </a:p>
          <a:p>
            <a:r>
              <a:rPr lang="es-ES_tradnl" dirty="0"/>
              <a:t>Seguidamente nos </a:t>
            </a:r>
            <a:r>
              <a:rPr lang="es-ES_tradnl" dirty="0" smtClean="0"/>
              <a:t>aparecerá nuestro “</a:t>
            </a:r>
            <a:r>
              <a:rPr lang="es-ES_tradnl" dirty="0" err="1" smtClean="0"/>
              <a:t>Dashboard</a:t>
            </a:r>
            <a:r>
              <a:rPr lang="es-ES_tradnl" dirty="0" smtClean="0"/>
              <a:t>” donde se nos muestran los equipos de los que formamos parte y los repositorios que tenemos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3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Crear nuevo repositorio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23981"/>
            <a:ext cx="6637362" cy="40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6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Clonar repositorio ya existente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7" y="2045180"/>
            <a:ext cx="7687766" cy="384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5912442" y="2880646"/>
            <a:ext cx="79208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es-ES_tradnl" dirty="0" smtClean="0"/>
              <a:t>Actualizar repositorio local al entrar (</a:t>
            </a:r>
            <a:r>
              <a:rPr lang="es-ES_tradnl" dirty="0" err="1" smtClean="0"/>
              <a:t>pull</a:t>
            </a:r>
            <a:r>
              <a:rPr lang="es-ES_tradnl" dirty="0" smtClean="0"/>
              <a:t>)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pPr lvl="5"/>
            <a:r>
              <a:rPr lang="es-ES_tradnl" dirty="0" smtClean="0"/>
              <a:t>Se actualiza automáticamente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8616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2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Realizar un </a:t>
            </a:r>
            <a:r>
              <a:rPr lang="es-ES_tradnl" dirty="0" err="1" smtClean="0"/>
              <a:t>commit</a:t>
            </a:r>
            <a:r>
              <a:rPr lang="es-ES_tradnl" dirty="0" smtClean="0"/>
              <a:t> de los cambios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0" y="1916832"/>
            <a:ext cx="8064896" cy="39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Elipse"/>
          <p:cNvSpPr/>
          <p:nvPr/>
        </p:nvSpPr>
        <p:spPr>
          <a:xfrm>
            <a:off x="5552402" y="3343137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Actualizar el repositorio remoto (</a:t>
            </a:r>
            <a:r>
              <a:rPr lang="es-ES_tradnl" dirty="0" err="1" smtClean="0"/>
              <a:t>push</a:t>
            </a:r>
            <a:r>
              <a:rPr lang="es-ES_tradnl" dirty="0" smtClean="0"/>
              <a:t>)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GitHub</a:t>
            </a:r>
            <a:r>
              <a:rPr lang="es-ES_tradnl" dirty="0"/>
              <a:t> en Windows y Mac (GUI)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0" y="1916832"/>
            <a:ext cx="8064896" cy="39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Elipse"/>
          <p:cNvSpPr/>
          <p:nvPr/>
        </p:nvSpPr>
        <p:spPr>
          <a:xfrm>
            <a:off x="4040234" y="2033138"/>
            <a:ext cx="79208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defecto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aparecerá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realice</a:t>
            </a:r>
            <a:r>
              <a:rPr lang="en-US" dirty="0" smtClean="0"/>
              <a:t> un commit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i="1" dirty="0"/>
              <a:t>Your Name </a:t>
            </a:r>
            <a:r>
              <a:rPr lang="en-US" i="1" dirty="0" smtClean="0"/>
              <a:t>Here</a:t>
            </a:r>
            <a:r>
              <a:rPr lang="en-US" dirty="0" smtClean="0"/>
              <a:t>“</a:t>
            </a:r>
          </a:p>
          <a:p>
            <a:endParaRPr lang="en-US" dirty="0" smtClean="0"/>
          </a:p>
          <a:p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smtClean="0"/>
              <a:t>email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aparecerá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realice</a:t>
            </a:r>
            <a:r>
              <a:rPr lang="en-US" dirty="0"/>
              <a:t> un commit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"</a:t>
            </a:r>
            <a:r>
              <a:rPr lang="es-ES" i="1" dirty="0" smtClean="0"/>
              <a:t>your_email@ex.com</a:t>
            </a:r>
            <a:r>
              <a:rPr lang="es-ES" dirty="0"/>
              <a:t>"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Git</a:t>
            </a:r>
            <a:r>
              <a:rPr lang="es-ES_tradnl" dirty="0" smtClean="0"/>
              <a:t> en Windows, Mac y Linux (CL)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79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371</Words>
  <Application>Microsoft Office PowerPoint</Application>
  <PresentationFormat>Presentación en pantalla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Seminario de Git</vt:lpstr>
      <vt:lpstr>GitHub en Windows y Mac (GUI)</vt:lpstr>
      <vt:lpstr>GitHub en Windows y Mac (GUI)</vt:lpstr>
      <vt:lpstr>GitHub en Windows y Mac (GUI)</vt:lpstr>
      <vt:lpstr>GitHub en Windows y Mac (GUI)</vt:lpstr>
      <vt:lpstr>GitHub en Windows y Mac (GUI)</vt:lpstr>
      <vt:lpstr>GitHub en Windows y Mac (GUI)</vt:lpstr>
      <vt:lpstr>GitHub en Windows y Mac (GUI)</vt:lpstr>
      <vt:lpstr>Git en Windows, Mac y Linux (CL)</vt:lpstr>
      <vt:lpstr>Git en Windows, Mac y Linux (CL)</vt:lpstr>
      <vt:lpstr>Git en Windows, Mac y Linux (CL)</vt:lpstr>
      <vt:lpstr>Git en Windows, Mac y Linux (CL)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Git</dc:title>
  <dc:creator>Alex</dc:creator>
  <cp:lastModifiedBy>Alex</cp:lastModifiedBy>
  <cp:revision>10</cp:revision>
  <dcterms:created xsi:type="dcterms:W3CDTF">2013-03-09T21:57:51Z</dcterms:created>
  <dcterms:modified xsi:type="dcterms:W3CDTF">2013-03-09T23:48:59Z</dcterms:modified>
</cp:coreProperties>
</file>