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F99200-94A4-4630-B49F-35C8A54ABE5A}">
          <p14:sldIdLst>
            <p14:sldId id="256"/>
            <p14:sldId id="257"/>
          </p14:sldIdLst>
        </p14:section>
        <p14:section name="Untitled Section" id="{6C9978CB-D586-4723-AD88-8565CF633B60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0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4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32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78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Roadrunner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 Threading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Handles and </a:t>
            </a:r>
            <a:r>
              <a:rPr lang="en-US" dirty="0" smtClean="0"/>
              <a:t>API Functions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Simple 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3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3" y="685801"/>
            <a:ext cx="10025295" cy="3615267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RInstanceHand</a:t>
            </a:r>
            <a:r>
              <a:rPr lang="en-US" dirty="0" smtClean="0"/>
              <a:t>le </a:t>
            </a:r>
            <a:r>
              <a:rPr lang="en-US" sz="1800" dirty="0" smtClean="0"/>
              <a:t> (RRHandle)	</a:t>
            </a:r>
            <a:r>
              <a:rPr lang="en-US" dirty="0" smtClean="0"/>
              <a:t>– Handle to a RoadRunner instance</a:t>
            </a:r>
          </a:p>
          <a:p>
            <a:r>
              <a:rPr lang="en-US" dirty="0" smtClean="0"/>
              <a:t>RR</a:t>
            </a:r>
            <a:r>
              <a:rPr lang="en-US" dirty="0"/>
              <a:t>InstanceList</a:t>
            </a:r>
            <a:r>
              <a:rPr lang="en-US" dirty="0" smtClean="0"/>
              <a:t>Handle		</a:t>
            </a:r>
            <a:r>
              <a:rPr lang="en-US" dirty="0" smtClean="0"/>
              <a:t>	– </a:t>
            </a:r>
            <a:r>
              <a:rPr lang="en-US" dirty="0" smtClean="0"/>
              <a:t>Handle to a list of RoadRunner instances</a:t>
            </a:r>
          </a:p>
          <a:p>
            <a:r>
              <a:rPr lang="en-US" dirty="0" smtClean="0"/>
              <a:t>R</a:t>
            </a:r>
            <a:r>
              <a:rPr lang="en-US" dirty="0"/>
              <a:t>RJobHa</a:t>
            </a:r>
            <a:r>
              <a:rPr lang="en-US" dirty="0" smtClean="0"/>
              <a:t>ndle 			</a:t>
            </a:r>
            <a:r>
              <a:rPr lang="en-US" dirty="0" smtClean="0"/>
              <a:t>		– </a:t>
            </a:r>
            <a:r>
              <a:rPr lang="en-US" dirty="0" smtClean="0"/>
              <a:t>Handle to a RoadRunner Job</a:t>
            </a:r>
          </a:p>
          <a:p>
            <a:r>
              <a:rPr lang="en-US" dirty="0" smtClean="0"/>
              <a:t>R</a:t>
            </a:r>
            <a:r>
              <a:rPr lang="en-US" dirty="0"/>
              <a:t>RJobsHa</a:t>
            </a:r>
            <a:r>
              <a:rPr lang="en-US" dirty="0" smtClean="0"/>
              <a:t>ndle 			</a:t>
            </a:r>
            <a:r>
              <a:rPr lang="en-US" dirty="0" smtClean="0"/>
              <a:t>		– </a:t>
            </a:r>
            <a:r>
              <a:rPr lang="en-US" dirty="0" smtClean="0"/>
              <a:t>Handle to RoadRunner Jobs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</a:t>
            </a:r>
            <a:r>
              <a:rPr lang="en-US" dirty="0" smtClean="0"/>
              <a:t> instance </a:t>
            </a:r>
            <a:r>
              <a:rPr lang="en-US" dirty="0" smtClean="0"/>
              <a:t>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27" y="569563"/>
            <a:ext cx="11063504" cy="36152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RRInstanceHandle  		</a:t>
            </a:r>
            <a:r>
              <a:rPr lang="en-US" sz="2000" dirty="0" err="1" smtClean="0"/>
              <a:t>createRRInstance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RRJobHandle 			</a:t>
            </a:r>
            <a:r>
              <a:rPr lang="en-US" sz="2000" dirty="0" err="1" smtClean="0"/>
              <a:t>loadSBMLFromFileJob</a:t>
            </a:r>
            <a:r>
              <a:rPr lang="en-US" sz="2000" dirty="0" smtClean="0"/>
              <a:t>(</a:t>
            </a:r>
            <a:r>
              <a:rPr lang="en-US" sz="1400" dirty="0" err="1" smtClean="0"/>
              <a:t>RRHandle</a:t>
            </a:r>
            <a:r>
              <a:rPr lang="en-US" sz="1400" dirty="0" smtClean="0"/>
              <a:t> h,  const char* </a:t>
            </a:r>
            <a:r>
              <a:rPr lang="en-US" sz="1400" dirty="0" err="1" smtClean="0"/>
              <a:t>fileName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RRJobHandle 			</a:t>
            </a:r>
            <a:r>
              <a:rPr lang="en-US" sz="2000" dirty="0" err="1" smtClean="0"/>
              <a:t>simulateJob</a:t>
            </a:r>
            <a:r>
              <a:rPr lang="en-US" sz="2000" dirty="0" smtClean="0"/>
              <a:t>(</a:t>
            </a:r>
            <a:r>
              <a:rPr lang="en-US" sz="1400" dirty="0" smtClean="0"/>
              <a:t>RRInstanceHandle </a:t>
            </a:r>
            <a:r>
              <a:rPr lang="en-US" sz="1400" dirty="0" err="1" smtClean="0"/>
              <a:t>ih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 				</a:t>
            </a:r>
            <a:r>
              <a:rPr lang="en-US" sz="2000" dirty="0" smtClean="0"/>
              <a:t>		</a:t>
            </a:r>
            <a:r>
              <a:rPr lang="en-US" sz="2000" dirty="0" err="1" smtClean="0"/>
              <a:t>waitForJob</a:t>
            </a:r>
            <a:r>
              <a:rPr lang="en-US" sz="2000" dirty="0" smtClean="0"/>
              <a:t>(</a:t>
            </a:r>
            <a:r>
              <a:rPr lang="en-US" sz="1400" dirty="0" smtClean="0"/>
              <a:t>RRJobHandle </a:t>
            </a:r>
            <a:r>
              <a:rPr lang="en-US" sz="1400" dirty="0" err="1" smtClean="0"/>
              <a:t>jh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				</a:t>
            </a:r>
            <a:r>
              <a:rPr lang="en-US" sz="2000" dirty="0" smtClean="0"/>
              <a:t>		</a:t>
            </a:r>
            <a:r>
              <a:rPr lang="en-US" sz="2000" dirty="0" err="1" smtClean="0"/>
              <a:t>isJobFinished</a:t>
            </a:r>
            <a:r>
              <a:rPr lang="en-US" sz="2000" dirty="0" smtClean="0"/>
              <a:t>(</a:t>
            </a:r>
            <a:r>
              <a:rPr lang="en-US" sz="1400" dirty="0" smtClean="0"/>
              <a:t>RRJobHandle </a:t>
            </a:r>
            <a:r>
              <a:rPr lang="en-US" sz="1400" dirty="0" err="1" smtClean="0"/>
              <a:t>jh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				</a:t>
            </a:r>
            <a:r>
              <a:rPr lang="en-US" sz="2000" dirty="0" smtClean="0"/>
              <a:t>		</a:t>
            </a:r>
            <a:r>
              <a:rPr lang="en-US" sz="2000" dirty="0" err="1" smtClean="0"/>
              <a:t>freeRRInstance</a:t>
            </a:r>
            <a:r>
              <a:rPr lang="en-US" sz="2000" dirty="0" smtClean="0"/>
              <a:t>(</a:t>
            </a:r>
            <a:r>
              <a:rPr lang="en-US" sz="1400" dirty="0" smtClean="0"/>
              <a:t>RRInstanceHandle </a:t>
            </a:r>
            <a:r>
              <a:rPr lang="en-US" sz="1400" dirty="0" err="1" smtClean="0"/>
              <a:t>ih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				</a:t>
            </a:r>
            <a:r>
              <a:rPr lang="en-US" sz="2000" dirty="0" smtClean="0"/>
              <a:t>		</a:t>
            </a:r>
            <a:r>
              <a:rPr lang="en-US" sz="2000" dirty="0" err="1" smtClean="0"/>
              <a:t>freeJob</a:t>
            </a:r>
            <a:r>
              <a:rPr lang="en-US" sz="2000" dirty="0" smtClean="0"/>
              <a:t>(</a:t>
            </a:r>
            <a:r>
              <a:rPr lang="en-US" sz="1400" dirty="0" smtClean="0"/>
              <a:t>RRJobHandle </a:t>
            </a:r>
            <a:r>
              <a:rPr lang="en-US" sz="1400" dirty="0" err="1" smtClean="0"/>
              <a:t>jh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instance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1266986"/>
            <a:ext cx="11063504" cy="361526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RRInstanceListHandle		</a:t>
            </a:r>
            <a:r>
              <a:rPr lang="en-US" sz="2000" dirty="0" err="1" smtClean="0"/>
              <a:t>createRRInstances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				</a:t>
            </a:r>
            <a:r>
              <a:rPr lang="en-US" sz="2000" dirty="0" smtClean="0"/>
              <a:t>		</a:t>
            </a:r>
            <a:r>
              <a:rPr lang="en-US" sz="2000" dirty="0" err="1" smtClean="0"/>
              <a:t>getInstanceCount</a:t>
            </a:r>
            <a:r>
              <a:rPr lang="en-US" sz="2000" dirty="0" smtClean="0"/>
              <a:t>(</a:t>
            </a:r>
            <a:r>
              <a:rPr lang="en-US" sz="1400" dirty="0" smtClean="0"/>
              <a:t>RRInstanceListHandle </a:t>
            </a:r>
            <a:r>
              <a:rPr lang="en-US" sz="1400" dirty="0" err="1" smtClean="0"/>
              <a:t>ilh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RRInstanceHandle		</a:t>
            </a:r>
            <a:r>
              <a:rPr lang="en-US" sz="2000" dirty="0" smtClean="0"/>
              <a:t>	</a:t>
            </a:r>
            <a:r>
              <a:rPr lang="en-US" sz="2000" dirty="0" err="1" smtClean="0"/>
              <a:t>getInstance</a:t>
            </a:r>
            <a:r>
              <a:rPr lang="en-US" sz="2000" dirty="0" smtClean="0"/>
              <a:t>(</a:t>
            </a:r>
            <a:r>
              <a:rPr lang="en-US" sz="1400" dirty="0" smtClean="0"/>
              <a:t>RRInstanceListHandle </a:t>
            </a:r>
            <a:r>
              <a:rPr lang="en-US" sz="1400" dirty="0" err="1" smtClean="0"/>
              <a:t>ilh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RRJobsHandle 		</a:t>
            </a:r>
            <a:r>
              <a:rPr lang="en-US" sz="2000" dirty="0" smtClean="0"/>
              <a:t>	</a:t>
            </a:r>
            <a:r>
              <a:rPr lang="en-US" sz="2000" dirty="0" err="1" smtClean="0"/>
              <a:t>loadSBMLFromFileJobs</a:t>
            </a:r>
            <a:r>
              <a:rPr lang="en-US" sz="2000" dirty="0" smtClean="0"/>
              <a:t>(</a:t>
            </a:r>
            <a:r>
              <a:rPr lang="en-US" sz="1400" dirty="0" smtClean="0"/>
              <a:t>RRInstanceListHandle </a:t>
            </a:r>
            <a:r>
              <a:rPr lang="en-US" sz="1400" dirty="0" err="1" smtClean="0"/>
              <a:t>ilh</a:t>
            </a:r>
            <a:r>
              <a:rPr lang="en-US" sz="1400" dirty="0" smtClean="0"/>
              <a:t>,  const char* </a:t>
            </a:r>
            <a:r>
              <a:rPr lang="en-US" sz="1400" dirty="0" err="1" smtClean="0"/>
              <a:t>fileName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RRJobsHandle 		</a:t>
            </a:r>
            <a:r>
              <a:rPr lang="en-US" sz="2000" dirty="0" smtClean="0"/>
              <a:t>	</a:t>
            </a:r>
            <a:r>
              <a:rPr lang="en-US" sz="2000" dirty="0" err="1" smtClean="0"/>
              <a:t>simulateJobs</a:t>
            </a:r>
            <a:r>
              <a:rPr lang="en-US" sz="2000" dirty="0" smtClean="0"/>
              <a:t>(</a:t>
            </a:r>
            <a:r>
              <a:rPr lang="en-US" sz="1400" dirty="0" smtClean="0"/>
              <a:t>RRInstanceListHandle </a:t>
            </a:r>
            <a:r>
              <a:rPr lang="en-US" sz="1400" dirty="0" smtClean="0"/>
              <a:t>h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 				</a:t>
            </a:r>
            <a:r>
              <a:rPr lang="en-US" sz="2000" dirty="0" smtClean="0"/>
              <a:t>		</a:t>
            </a:r>
            <a:r>
              <a:rPr lang="en-US" sz="2000" dirty="0" err="1" smtClean="0"/>
              <a:t>waitForJobs</a:t>
            </a:r>
            <a:r>
              <a:rPr lang="en-US" sz="2000" dirty="0" smtClean="0"/>
              <a:t>(</a:t>
            </a:r>
            <a:r>
              <a:rPr lang="en-US" sz="1400" dirty="0" smtClean="0"/>
              <a:t>RRJobsHandle </a:t>
            </a:r>
            <a:r>
              <a:rPr lang="en-US" sz="1400" dirty="0" err="1" smtClean="0"/>
              <a:t>jh</a:t>
            </a:r>
            <a:r>
              <a:rPr lang="en-US" sz="2000" dirty="0" smtClean="0"/>
              <a:t>) 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				</a:t>
            </a:r>
            <a:r>
              <a:rPr lang="en-US" sz="2000" dirty="0" smtClean="0"/>
              <a:t>		</a:t>
            </a:r>
            <a:r>
              <a:rPr lang="en-US" sz="2000" dirty="0" err="1" smtClean="0"/>
              <a:t>areJobsFinished</a:t>
            </a:r>
            <a:r>
              <a:rPr lang="en-US" sz="2000" dirty="0" smtClean="0"/>
              <a:t>(</a:t>
            </a:r>
            <a:r>
              <a:rPr lang="en-US" sz="1400" dirty="0" smtClean="0"/>
              <a:t>RRJobsHandle </a:t>
            </a:r>
            <a:r>
              <a:rPr lang="en-US" sz="1400" dirty="0" err="1" smtClean="0"/>
              <a:t>jh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				</a:t>
            </a:r>
            <a:r>
              <a:rPr lang="en-US" sz="2000" dirty="0" smtClean="0"/>
              <a:t>		</a:t>
            </a:r>
            <a:r>
              <a:rPr lang="en-US" sz="2000" dirty="0" err="1" smtClean="0"/>
              <a:t>writeMultipleRRData</a:t>
            </a:r>
            <a:r>
              <a:rPr lang="en-US" sz="2000" dirty="0" smtClean="0"/>
              <a:t>(</a:t>
            </a:r>
            <a:r>
              <a:rPr lang="en-US" sz="1400" dirty="0" smtClean="0"/>
              <a:t>RRInstanceListHandle </a:t>
            </a:r>
            <a:r>
              <a:rPr lang="en-US" sz="1400" dirty="0" err="1" smtClean="0"/>
              <a:t>ilh</a:t>
            </a:r>
            <a:r>
              <a:rPr lang="en-US" sz="1400" dirty="0" smtClean="0"/>
              <a:t>, const char* </a:t>
            </a:r>
            <a:r>
              <a:rPr lang="en-US" sz="1400" dirty="0" err="1" smtClean="0"/>
              <a:t>fileName</a:t>
            </a:r>
            <a:r>
              <a:rPr lang="en-US" sz="1400" dirty="0" smtClean="0"/>
              <a:t>)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				</a:t>
            </a:r>
            <a:r>
              <a:rPr lang="en-US" sz="2000" dirty="0" smtClean="0"/>
              <a:t>		</a:t>
            </a:r>
            <a:r>
              <a:rPr lang="en-US" sz="2000" dirty="0" err="1" smtClean="0"/>
              <a:t>freeRRInstances</a:t>
            </a:r>
            <a:r>
              <a:rPr lang="en-US" sz="2000" dirty="0" smtClean="0"/>
              <a:t>(</a:t>
            </a:r>
            <a:r>
              <a:rPr lang="en-US" sz="1400" dirty="0" smtClean="0"/>
              <a:t>RRInstanceListHandle </a:t>
            </a:r>
            <a:r>
              <a:rPr lang="en-US" sz="1400" dirty="0" err="1" smtClean="0"/>
              <a:t>ilh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				</a:t>
            </a:r>
            <a:r>
              <a:rPr lang="en-US" sz="2000" dirty="0" smtClean="0"/>
              <a:t>		</a:t>
            </a:r>
            <a:r>
              <a:rPr lang="en-US" sz="2000" dirty="0" err="1" smtClean="0"/>
              <a:t>freeJobs</a:t>
            </a:r>
            <a:r>
              <a:rPr lang="en-US" sz="2000" dirty="0" smtClean="0"/>
              <a:t>(</a:t>
            </a:r>
            <a:r>
              <a:rPr lang="en-US" sz="1400" dirty="0" smtClean="0"/>
              <a:t>RRJobsHandle </a:t>
            </a:r>
            <a:r>
              <a:rPr lang="en-US" sz="1400" dirty="0" err="1" smtClean="0"/>
              <a:t>jh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Simulation </a:t>
            </a:r>
            <a:r>
              <a:rPr lang="en-US" dirty="0" smtClean="0"/>
              <a:t>-</a:t>
            </a:r>
            <a:r>
              <a:rPr lang="en-US" dirty="0" smtClean="0"/>
              <a:t>one </a:t>
            </a:r>
            <a:r>
              <a:rPr lang="en-US" dirty="0" smtClean="0"/>
              <a:t>job in one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0965" y="212602"/>
            <a:ext cx="537791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import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sys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from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rrPython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import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*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(creates a </a:t>
            </a:r>
            <a:r>
              <a:rPr lang="en-US" sz="1400" b="1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‘hidden’ handle)</a:t>
            </a:r>
            <a:endParaRPr lang="en-US" b="1" dirty="0" smtClean="0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Verdana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modelFile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=‘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feedback.xml’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jobHandle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loadSBMLFromFileJob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modelFile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waitForJob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jobHandle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965" y="2046559"/>
            <a:ext cx="55406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jobHandle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simulateJob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F00"/>
                </a:solidFill>
                <a:latin typeface="Calibri" pitchFamily="34" charset="0"/>
                <a:ea typeface="Times New Roman" pitchFamily="18" charset="0"/>
                <a:cs typeface="Comic Sans MS" pitchFamily="66" charset="0"/>
              </a:rPr>
              <a:t>#</a:t>
            </a:r>
            <a:r>
              <a:rPr lang="en-US" dirty="0" err="1" smtClean="0">
                <a:solidFill>
                  <a:srgbClr val="007F00"/>
                </a:solidFill>
                <a:latin typeface="Calibri" pitchFamily="34" charset="0"/>
                <a:ea typeface="Times New Roman" pitchFamily="18" charset="0"/>
                <a:cs typeface="Comic Sans MS" pitchFamily="66" charset="0"/>
              </a:rPr>
              <a:t>waitForJob</a:t>
            </a:r>
            <a:r>
              <a:rPr lang="en-US" dirty="0" smtClean="0">
                <a:solidFill>
                  <a:srgbClr val="007F00"/>
                </a:solidFill>
                <a:latin typeface="Calibri" pitchFamily="34" charset="0"/>
                <a:ea typeface="Times New Roman" pitchFamily="18" charset="0"/>
                <a:cs typeface="Comic Sans MS" pitchFamily="66" charset="0"/>
              </a:rPr>
              <a:t>(</a:t>
            </a:r>
            <a:r>
              <a:rPr lang="en-US" dirty="0" err="1" smtClean="0">
                <a:solidFill>
                  <a:srgbClr val="007F00"/>
                </a:solidFill>
                <a:latin typeface="Calibri" pitchFamily="34" charset="0"/>
                <a:ea typeface="Times New Roman" pitchFamily="18" charset="0"/>
                <a:cs typeface="Comic Sans MS" pitchFamily="66" charset="0"/>
              </a:rPr>
              <a:t>jobHandle</a:t>
            </a:r>
            <a:r>
              <a:rPr lang="en-US" dirty="0" smtClean="0">
                <a:solidFill>
                  <a:srgbClr val="007F00"/>
                </a:solidFill>
                <a:latin typeface="Calibri" pitchFamily="34" charset="0"/>
                <a:ea typeface="Times New Roman" pitchFamily="18" charset="0"/>
                <a:cs typeface="Comic Sans MS" pitchFamily="66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while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isJobFinished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jobHandle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==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False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print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'The job is not done‘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print</a:t>
            </a:r>
            <a:r>
              <a:rPr lang="en-US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getSimulationResult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88" y="131735"/>
            <a:ext cx="8316991" cy="302217"/>
          </a:xfrm>
        </p:spPr>
        <p:txBody>
          <a:bodyPr>
            <a:noAutofit/>
          </a:bodyPr>
          <a:lstStyle/>
          <a:p>
            <a:r>
              <a:rPr lang="en-US" sz="2800" dirty="0" smtClean="0"/>
              <a:t>Python Simulation (</a:t>
            </a:r>
            <a:r>
              <a:rPr lang="en-US" sz="2000" dirty="0" smtClean="0"/>
              <a:t>many jobs, multiple threads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75281" y="799478"/>
            <a:ext cx="98930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import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sys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from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rrPython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import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*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modelFile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sz="2000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'test_1.xml’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tempFolder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=‘temp’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instanceCount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7F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30,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threadCount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7F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createRRInstances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instanceCount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if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is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None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print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'Allocating instances failed.. exiting'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sys</a:t>
            </a:r>
            <a:r>
              <a:rPr lang="en-US" sz="2000" b="1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exit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7F00"/>
              </a:solidFill>
              <a:latin typeface="Calibri" pitchFamily="34" charset="0"/>
              <a:ea typeface="Times New Roman" pitchFamily="18" charset="0"/>
              <a:cs typeface="Comic Sans MS" pitchFamily="66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Times New Roman" pitchFamily="18" charset="0"/>
                <a:cs typeface="Comic Sans MS" pitchFamily="66" charset="0"/>
              </a:rPr>
              <a:t># Setup the instances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for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index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range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getInstanceCount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setTempFolder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tempFolder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getRRHandle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index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rgbClr val="000000"/>
              </a:solidFill>
              <a:latin typeface="Calibri" pitchFamily="34" charset="0"/>
              <a:cs typeface="Verdana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Times New Roman" pitchFamily="18" charset="0"/>
                <a:cs typeface="Comic Sans MS" pitchFamily="66" charset="0"/>
              </a:rPr>
              <a:t># </a:t>
            </a:r>
            <a:r>
              <a:rPr lang="en-US" sz="2000" dirty="0" err="1" smtClean="0">
                <a:latin typeface="Calibri" pitchFamily="34" charset="0"/>
                <a:ea typeface="Times New Roman" pitchFamily="18" charset="0"/>
                <a:cs typeface="Comic Sans MS" pitchFamily="66" charset="0"/>
              </a:rPr>
              <a:t>loadSBML</a:t>
            </a:r>
            <a:r>
              <a:rPr lang="en-US" sz="2000" dirty="0" smtClean="0">
                <a:latin typeface="Calibri" pitchFamily="34" charset="0"/>
                <a:ea typeface="Times New Roman" pitchFamily="18" charset="0"/>
                <a:cs typeface="Comic Sans MS" pitchFamily="66" charset="0"/>
              </a:rPr>
              <a:t> Jobs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jobsHandle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loadSBMLFromFileJobs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modelFile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threadCount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waitForJobs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jobsHandle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0930" y="821409"/>
            <a:ext cx="100119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print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'Setting parameters for individual roadrunner handles ====='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for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index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range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getInstanceCount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)):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handle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getRRHandle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index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value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getValue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'k1'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setValue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'k1'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value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/(</a:t>
            </a:r>
            <a:r>
              <a:rPr lang="en-US" sz="2000" dirty="0" smtClean="0">
                <a:solidFill>
                  <a:srgbClr val="007F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2.5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*(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index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+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7F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)),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setNumPoints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(15,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setTimeEnd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smtClean="0">
                <a:solidFill>
                  <a:srgbClr val="007F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150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setTimeCourseSelectionList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"S1"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7F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print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'===== Simulate all instances ====='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jobsHandle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simulateJobs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threadCount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waitForJobs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jobsHandle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Times New Roman" pitchFamily="18" charset="0"/>
                <a:cs typeface="Comic Sans MS" pitchFamily="66" charset="0"/>
              </a:rPr>
              <a:t># Write data to a file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writeRRData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smtClean="0">
                <a:solidFill>
                  <a:srgbClr val="7F007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"../RRPythonData.dat"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Times New Roman" pitchFamily="18" charset="0"/>
                <a:cs typeface="Comic Sans MS" pitchFamily="66" charset="0"/>
              </a:rPr>
              <a:t># Free instances.. will unload any model shared </a:t>
            </a:r>
            <a:r>
              <a:rPr lang="en-US" sz="2000" dirty="0" err="1" smtClean="0">
                <a:latin typeface="Calibri" pitchFamily="34" charset="0"/>
                <a:ea typeface="Times New Roman" pitchFamily="18" charset="0"/>
                <a:cs typeface="Comic Sans MS" pitchFamily="66" charset="0"/>
              </a:rPr>
              <a:t>libs</a:t>
            </a:r>
            <a:r>
              <a:rPr lang="en-US" sz="2000" dirty="0" smtClean="0">
                <a:latin typeface="Calibri" pitchFamily="34" charset="0"/>
                <a:ea typeface="Times New Roman" pitchFamily="18" charset="0"/>
                <a:cs typeface="Comic Sans MS" pitchFamily="66" charset="0"/>
              </a:rPr>
              <a:t>..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freeRRInstances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rrInstances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Verdana" pitchFamily="34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701" y="61993"/>
            <a:ext cx="433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Python Simulation continued…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587</TotalTime>
  <Words>263</Words>
  <Application>Microsoft Office PowerPoint</Application>
  <PresentationFormat>Custom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Comic Sans MS</vt:lpstr>
      <vt:lpstr>Courier New</vt:lpstr>
      <vt:lpstr>Times New Roman</vt:lpstr>
      <vt:lpstr>Verdana</vt:lpstr>
      <vt:lpstr>Wingdings 3</vt:lpstr>
      <vt:lpstr>Slice</vt:lpstr>
      <vt:lpstr>Roadrunner </vt:lpstr>
      <vt:lpstr>handles</vt:lpstr>
      <vt:lpstr>SIngle instance functions </vt:lpstr>
      <vt:lpstr>multiple instance functions</vt:lpstr>
      <vt:lpstr>Python Simulation -one job in one thread</vt:lpstr>
      <vt:lpstr>Python Simulation (many jobs, multiple threads)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plugin framework</dc:title>
  <dc:creator>Totte Karlsson</dc:creator>
  <cp:lastModifiedBy>Totte Karlsson</cp:lastModifiedBy>
  <cp:revision>28</cp:revision>
  <dcterms:created xsi:type="dcterms:W3CDTF">2013-01-15T01:31:01Z</dcterms:created>
  <dcterms:modified xsi:type="dcterms:W3CDTF">2013-04-01T17:58:17Z</dcterms:modified>
</cp:coreProperties>
</file>