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36" r:id="rId1"/>
  </p:sldMasterIdLst>
  <p:sldIdLst>
    <p:sldId id="256" r:id="rId2"/>
    <p:sldId id="258" r:id="rId3"/>
    <p:sldId id="259" r:id="rId4"/>
    <p:sldId id="260" r:id="rId5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5F99200-94A4-4630-B49F-35C8A54ABE5A}">
          <p14:sldIdLst>
            <p14:sldId id="256"/>
          </p14:sldIdLst>
        </p14:section>
        <p14:section name="Untitled Section" id="{6C9978CB-D586-4723-AD88-8565CF633B60}">
          <p14:sldIdLst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8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034" y="685800"/>
            <a:ext cx="7998916" cy="2971801"/>
          </a:xfrm>
        </p:spPr>
        <p:txBody>
          <a:bodyPr anchor="b">
            <a:normAutofit/>
          </a:bodyPr>
          <a:lstStyle>
            <a:lvl1pPr algn="l">
              <a:defRPr sz="4799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034" y="3843868"/>
            <a:ext cx="6399133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0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5869" y="8467"/>
            <a:ext cx="3809008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6580" y="91546"/>
            <a:ext cx="6079071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3941" y="228600"/>
            <a:ext cx="495171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3927" y="32279"/>
            <a:ext cx="4851725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3383" y="609602"/>
            <a:ext cx="4342268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97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621" y="533400"/>
            <a:ext cx="10815995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164" y="3843867"/>
            <a:ext cx="8302047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062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35" y="685800"/>
            <a:ext cx="10055781" cy="2743200"/>
          </a:xfrm>
        </p:spPr>
        <p:txBody>
          <a:bodyPr anchor="ctr">
            <a:normAutofit/>
          </a:bodyPr>
          <a:lstStyle>
            <a:lvl1pPr algn="l">
              <a:defRPr sz="3199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4" y="4114800"/>
            <a:ext cx="8533765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51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4" y="685800"/>
            <a:ext cx="9141620" cy="2743200"/>
          </a:xfrm>
        </p:spPr>
        <p:txBody>
          <a:bodyPr anchor="ctr">
            <a:normAutofit/>
          </a:bodyPr>
          <a:lstStyle>
            <a:lvl1pPr algn="l">
              <a:defRPr sz="3199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5835" y="3429000"/>
            <a:ext cx="8532178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5" y="4301068"/>
            <a:ext cx="8532178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19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674" y="812222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2734" y="2768601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4917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34" y="3429000"/>
            <a:ext cx="8532178" cy="1697400"/>
          </a:xfrm>
        </p:spPr>
        <p:txBody>
          <a:bodyPr anchor="b">
            <a:normAutofit/>
          </a:bodyPr>
          <a:lstStyle>
            <a:lvl1pPr algn="l">
              <a:defRPr sz="3199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3" y="5132981"/>
            <a:ext cx="8533767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9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928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6" y="685800"/>
            <a:ext cx="9141619" cy="2743200"/>
          </a:xfrm>
        </p:spPr>
        <p:txBody>
          <a:bodyPr anchor="ctr">
            <a:normAutofit/>
          </a:bodyPr>
          <a:lstStyle>
            <a:lvl1pPr algn="l">
              <a:defRPr sz="3199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035" y="3928534"/>
            <a:ext cx="8532178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399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4" y="4978400"/>
            <a:ext cx="8532178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674" y="812222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2734" y="2768601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51185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35" y="685800"/>
            <a:ext cx="10055781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034" y="3928534"/>
            <a:ext cx="853217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399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4" y="4766733"/>
            <a:ext cx="8532178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296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190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2950" y="685800"/>
            <a:ext cx="2056864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621" y="685800"/>
            <a:ext cx="7821163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017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1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34" y="2006600"/>
            <a:ext cx="8532178" cy="2281600"/>
          </a:xfrm>
        </p:spPr>
        <p:txBody>
          <a:bodyPr anchor="b">
            <a:normAutofit/>
          </a:bodyPr>
          <a:lstStyle>
            <a:lvl1pPr algn="l">
              <a:defRPr sz="3599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5" y="4495800"/>
            <a:ext cx="8532178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32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033" y="685801"/>
            <a:ext cx="4936369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6621" y="685801"/>
            <a:ext cx="4933194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33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827" y="685800"/>
            <a:ext cx="4648576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033" y="1270529"/>
            <a:ext cx="4936369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7483" y="685800"/>
            <a:ext cx="4663919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5033" y="1262062"/>
            <a:ext cx="4927904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23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9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78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3167" y="685800"/>
            <a:ext cx="3656648" cy="1371600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034" y="685800"/>
            <a:ext cx="5942053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3167" y="2209800"/>
            <a:ext cx="3656648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73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1582" y="1447800"/>
            <a:ext cx="6018232" cy="1143000"/>
          </a:xfrm>
        </p:spPr>
        <p:txBody>
          <a:bodyPr anchor="b">
            <a:normAutofit/>
          </a:bodyPr>
          <a:lstStyle>
            <a:lvl1pPr algn="l">
              <a:defRPr sz="27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8754" y="914400"/>
            <a:ext cx="3280120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1582" y="2777067"/>
            <a:ext cx="6019820" cy="2048933"/>
          </a:xfrm>
        </p:spPr>
        <p:txBody>
          <a:bodyPr anchor="t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26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4572" y="2963334"/>
            <a:ext cx="2981081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034" y="4487333"/>
            <a:ext cx="8532178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4" y="685801"/>
            <a:ext cx="8532178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1833" y="6172201"/>
            <a:ext cx="159978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034" y="6172201"/>
            <a:ext cx="7541835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0502" y="5578476"/>
            <a:ext cx="1141948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199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434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  <p:sldLayoutId id="2147484042" r:id="rId6"/>
    <p:sldLayoutId id="2147484043" r:id="rId7"/>
    <p:sldLayoutId id="2147484044" r:id="rId8"/>
    <p:sldLayoutId id="2147484045" r:id="rId9"/>
    <p:sldLayoutId id="2147484046" r:id="rId10"/>
    <p:sldLayoutId id="2147484047" r:id="rId11"/>
    <p:sldLayoutId id="2147484048" r:id="rId12"/>
    <p:sldLayoutId id="2147484049" r:id="rId13"/>
    <p:sldLayoutId id="2147484050" r:id="rId14"/>
    <p:sldLayoutId id="2147484051" r:id="rId15"/>
    <p:sldLayoutId id="2147484052" r:id="rId16"/>
    <p:sldLayoutId id="2147484053" r:id="rId17"/>
  </p:sldLayoutIdLst>
  <p:txStyles>
    <p:titleStyle>
      <a:lvl1pPr algn="l" defTabSz="457063" rtl="0" eaLnBrk="1" latinLnBrk="0" hangingPunct="1">
        <a:spcBef>
          <a:spcPct val="0"/>
        </a:spcBef>
        <a:buNone/>
        <a:defRPr sz="3599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664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999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799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199790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2587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999650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Roadrunner 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Plugin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Threaded RoadRunner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33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37066"/>
            <a:ext cx="8534400" cy="1507067"/>
          </a:xfrm>
        </p:spPr>
        <p:txBody>
          <a:bodyPr/>
          <a:lstStyle/>
          <a:p>
            <a:r>
              <a:rPr lang="en-US" smtClean="0"/>
              <a:t>Why plugins?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5811" y="1744133"/>
            <a:ext cx="9426439" cy="3615267"/>
          </a:xfrm>
        </p:spPr>
        <p:txBody>
          <a:bodyPr/>
          <a:lstStyle/>
          <a:p>
            <a:r>
              <a:rPr lang="en-US" smtClean="0"/>
              <a:t>Modular</a:t>
            </a:r>
          </a:p>
          <a:p>
            <a:r>
              <a:rPr lang="en-US" smtClean="0"/>
              <a:t>Developed independent of roadrunner main codebase</a:t>
            </a:r>
          </a:p>
          <a:p>
            <a:r>
              <a:rPr lang="en-US" smtClean="0"/>
              <a:t>Allows the use of libraries with other types of licenses (no need for static linking)</a:t>
            </a:r>
          </a:p>
          <a:p>
            <a:r>
              <a:rPr lang="en-US" smtClean="0"/>
              <a:t>Updates have less impact</a:t>
            </a:r>
          </a:p>
          <a:p>
            <a:r>
              <a:rPr lang="en-US" smtClean="0"/>
              <a:t>Could be written in any language that can create a shared library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1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024" y="649315"/>
            <a:ext cx="8534401" cy="1933303"/>
          </a:xfrm>
        </p:spPr>
        <p:txBody>
          <a:bodyPr anchor="t"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56537" y="2582618"/>
            <a:ext cx="8534400" cy="1498600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mtClean="0"/>
              <a:t>Roadrunner defines a plugin interface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/>
              <a:t>Each plugin exists in one shared library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mtClean="0"/>
              <a:t>A roadrunner instance load/unload plugins at runtime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mtClean="0"/>
              <a:t>Data is communicated by the use of Capabilities and Parameter classes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0588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576" y="172766"/>
            <a:ext cx="8534401" cy="2281600"/>
          </a:xfrm>
        </p:spPr>
        <p:txBody>
          <a:bodyPr anchor="t"/>
          <a:lstStyle/>
          <a:p>
            <a:r>
              <a:rPr lang="en-US" smtClean="0"/>
              <a:t>Roadrunner internals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4572" y="14911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3457" y="0"/>
            <a:ext cx="3547058" cy="6986528"/>
          </a:xfrm>
          <a:prstGeom prst="rect">
            <a:avLst/>
          </a:prstGeom>
        </p:spPr>
        <p:style>
          <a:lnRef idx="1">
            <a:schemeClr val="accent4"/>
          </a:lnRef>
          <a:fillRef idx="1003">
            <a:schemeClr val="lt2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LoadSBML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RoadRunnerThread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	string </a:t>
            </a:r>
            <a:r>
              <a:rPr lang="en-US" sz="14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mModelFileName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LoadSBML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(RoadRunner*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rr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string&amp;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modelFile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        :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RoadRunnerThread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rr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mModelFileName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modelFile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){}</a:t>
            </a:r>
          </a:p>
          <a:p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worker()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mRR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        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mRR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loadSBMLFromFile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mModelFileName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        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        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	Log(</a:t>
            </a:r>
            <a:r>
              <a:rPr lang="en-US" sz="14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lError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)&lt;&lt;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"RoadRunner Handle is NULL"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        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89802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457</TotalTime>
  <Words>93</Words>
  <Application>Microsoft Office PowerPoint</Application>
  <PresentationFormat>Custom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Century Gothic</vt:lpstr>
      <vt:lpstr>Consolas</vt:lpstr>
      <vt:lpstr>Wingdings</vt:lpstr>
      <vt:lpstr>Wingdings 3</vt:lpstr>
      <vt:lpstr>Slice</vt:lpstr>
      <vt:lpstr>Roadrunner </vt:lpstr>
      <vt:lpstr>Why plugins?</vt:lpstr>
      <vt:lpstr>How does it work?</vt:lpstr>
      <vt:lpstr>Roadrunner internals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Roadrunner plugin framework</dc:title>
  <dc:creator>Totte Karlsson</dc:creator>
  <cp:lastModifiedBy>Totte Karlsson</cp:lastModifiedBy>
  <cp:revision>14</cp:revision>
  <dcterms:created xsi:type="dcterms:W3CDTF">2013-01-15T01:31:01Z</dcterms:created>
  <dcterms:modified xsi:type="dcterms:W3CDTF">2013-04-01T17:58:22Z</dcterms:modified>
</cp:coreProperties>
</file>