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2" r:id="rId4"/>
    <p:sldId id="268" r:id="rId5"/>
    <p:sldId id="261" r:id="rId6"/>
    <p:sldId id="270" r:id="rId7"/>
    <p:sldId id="271" r:id="rId8"/>
    <p:sldId id="272" r:id="rId9"/>
    <p:sldId id="273" r:id="rId10"/>
    <p:sldId id="264" r:id="rId11"/>
    <p:sldId id="266" r:id="rId12"/>
    <p:sldId id="257" r:id="rId13"/>
    <p:sldId id="258" r:id="rId14"/>
    <p:sldId id="259" r:id="rId15"/>
    <p:sldId id="267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184A08-CE1F-4D3B-BD7F-C4404BC63899}" v="3" dt="2021-09-07T15:54:54.957"/>
    <p1510:client id="{28C03643-F90E-4B4C-B2F8-721B9216C8B5}" v="1439" dt="2021-09-06T23:00:02.285"/>
    <p1510:client id="{452A151B-5D96-0012-3C0D-07F85BA537C3}" v="682" dt="2021-09-06T01:55:28.882"/>
    <p1510:client id="{606A5536-C58F-4AC3-8799-AD8494406966}" v="3" dt="2021-09-06T23:47:04.615"/>
    <p1510:client id="{80F0F48C-6B99-41C2-9FE7-055FA58EED95}" v="53" dt="2021-11-02T23:06:56.890"/>
    <p1510:client id="{A181FF65-7CF8-46DC-869E-06074FC086CB}" v="13" dt="2021-09-06T14:27:24.071"/>
    <p1510:client id="{B2E72616-C393-42CC-8B4D-EDB0DB093177}" v="217" dt="2021-11-02T22:00:02.618"/>
    <p1510:client id="{C07BA5E9-8269-0343-E6D4-181D4F2ADD00}" v="218" dt="2021-09-07T23:07:06.903"/>
    <p1510:client id="{FF9837AD-F2BB-4A2B-A916-1358A98260A5}" v="68" dt="2021-11-02T21:31:02.8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98" autoAdjust="0"/>
  </p:normalViewPr>
  <p:slideViewPr>
    <p:cSldViewPr snapToGrid="0">
      <p:cViewPr varScale="1">
        <p:scale>
          <a:sx n="103" d="100"/>
          <a:sy n="103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s Mauricio Gómez Garcia" userId="S::andresm_gomez@javeriana.edu.co::5983cc86-fe88-4601-a688-4dcc4c0414e0" providerId="AD" clId="Web-{452A151B-5D96-0012-3C0D-07F85BA537C3}"/>
    <pc:docChg chg="addSld delSld modSld sldOrd">
      <pc:chgData name="Andrés Mauricio Gómez Garcia" userId="S::andresm_gomez@javeriana.edu.co::5983cc86-fe88-4601-a688-4dcc4c0414e0" providerId="AD" clId="Web-{452A151B-5D96-0012-3C0D-07F85BA537C3}" dt="2021-09-06T01:55:28.460" v="395" actId="20577"/>
      <pc:docMkLst>
        <pc:docMk/>
      </pc:docMkLst>
      <pc:sldChg chg="modSp">
        <pc:chgData name="Andrés Mauricio Gómez Garcia" userId="S::andresm_gomez@javeriana.edu.co::5983cc86-fe88-4601-a688-4dcc4c0414e0" providerId="AD" clId="Web-{452A151B-5D96-0012-3C0D-07F85BA537C3}" dt="2021-09-06T01:44:39.252" v="193" actId="20577"/>
        <pc:sldMkLst>
          <pc:docMk/>
          <pc:sldMk cId="2333905394" sldId="256"/>
        </pc:sldMkLst>
        <pc:spChg chg="mod">
          <ac:chgData name="Andrés Mauricio Gómez Garcia" userId="S::andresm_gomez@javeriana.edu.co::5983cc86-fe88-4601-a688-4dcc4c0414e0" providerId="AD" clId="Web-{452A151B-5D96-0012-3C0D-07F85BA537C3}" dt="2021-09-06T01:44:39.252" v="193" actId="20577"/>
          <ac:spMkLst>
            <pc:docMk/>
            <pc:sldMk cId="2333905394" sldId="256"/>
            <ac:spMk id="2" creationId="{0272B1A3-CB16-4F2A-9362-2E654FAB8016}"/>
          </ac:spMkLst>
        </pc:spChg>
        <pc:spChg chg="mod">
          <ac:chgData name="Andrés Mauricio Gómez Garcia" userId="S::andresm_gomez@javeriana.edu.co::5983cc86-fe88-4601-a688-4dcc4c0414e0" providerId="AD" clId="Web-{452A151B-5D96-0012-3C0D-07F85BA537C3}" dt="2021-09-06T01:44:33.236" v="191" actId="20577"/>
          <ac:spMkLst>
            <pc:docMk/>
            <pc:sldMk cId="2333905394" sldId="256"/>
            <ac:spMk id="3" creationId="{BD4CB240-B355-443A-8234-252B44D73E8E}"/>
          </ac:spMkLst>
        </pc:spChg>
      </pc:sldChg>
      <pc:sldChg chg="addSp delSp modSp ord">
        <pc:chgData name="Andrés Mauricio Gómez Garcia" userId="S::andresm_gomez@javeriana.edu.co::5983cc86-fe88-4601-a688-4dcc4c0414e0" providerId="AD" clId="Web-{452A151B-5D96-0012-3C0D-07F85BA537C3}" dt="2021-09-06T01:53:51.847" v="351"/>
        <pc:sldMkLst>
          <pc:docMk/>
          <pc:sldMk cId="954277079" sldId="257"/>
        </pc:sldMkLst>
        <pc:spChg chg="mod">
          <ac:chgData name="Andrés Mauricio Gómez Garcia" userId="S::andresm_gomez@javeriana.edu.co::5983cc86-fe88-4601-a688-4dcc4c0414e0" providerId="AD" clId="Web-{452A151B-5D96-0012-3C0D-07F85BA537C3}" dt="2021-09-06T01:46:46.662" v="218" actId="20577"/>
          <ac:spMkLst>
            <pc:docMk/>
            <pc:sldMk cId="954277079" sldId="257"/>
            <ac:spMk id="2" creationId="{1434CD5F-3CB4-41E7-932B-7AD256AAB0A6}"/>
          </ac:spMkLst>
        </pc:spChg>
        <pc:spChg chg="mod">
          <ac:chgData name="Andrés Mauricio Gómez Garcia" userId="S::andresm_gomez@javeriana.edu.co::5983cc86-fe88-4601-a688-4dcc4c0414e0" providerId="AD" clId="Web-{452A151B-5D96-0012-3C0D-07F85BA537C3}" dt="2021-09-06T01:46:38.630" v="214" actId="14100"/>
          <ac:spMkLst>
            <pc:docMk/>
            <pc:sldMk cId="954277079" sldId="257"/>
            <ac:spMk id="6" creationId="{EC78841E-51B0-4861-A6ED-C762A782E9F5}"/>
          </ac:spMkLst>
        </pc:spChg>
        <pc:spChg chg="add del mod">
          <ac:chgData name="Andrés Mauricio Gómez Garcia" userId="S::andresm_gomez@javeriana.edu.co::5983cc86-fe88-4601-a688-4dcc4c0414e0" providerId="AD" clId="Web-{452A151B-5D96-0012-3C0D-07F85BA537C3}" dt="2021-09-06T01:45:53.129" v="196"/>
          <ac:spMkLst>
            <pc:docMk/>
            <pc:sldMk cId="954277079" sldId="257"/>
            <ac:spMk id="8" creationId="{F8C65FCC-7099-4B34-A48A-2C961A73665D}"/>
          </ac:spMkLst>
        </pc:spChg>
        <pc:picChg chg="del">
          <ac:chgData name="Andrés Mauricio Gómez Garcia" userId="S::andresm_gomez@javeriana.edu.co::5983cc86-fe88-4601-a688-4dcc4c0414e0" providerId="AD" clId="Web-{452A151B-5D96-0012-3C0D-07F85BA537C3}" dt="2021-09-06T01:45:53.910" v="197"/>
          <ac:picMkLst>
            <pc:docMk/>
            <pc:sldMk cId="954277079" sldId="257"/>
            <ac:picMk id="3" creationId="{A0A8D148-3A51-49F0-8230-DF3A3A65BE3F}"/>
          </ac:picMkLst>
        </pc:picChg>
        <pc:picChg chg="del">
          <ac:chgData name="Andrés Mauricio Gómez Garcia" userId="S::andresm_gomez@javeriana.edu.co::5983cc86-fe88-4601-a688-4dcc4c0414e0" providerId="AD" clId="Web-{452A151B-5D96-0012-3C0D-07F85BA537C3}" dt="2021-09-06T01:45:51.316" v="195"/>
          <ac:picMkLst>
            <pc:docMk/>
            <pc:sldMk cId="954277079" sldId="257"/>
            <ac:picMk id="5" creationId="{14746E7B-26E1-49BD-938B-F42B0AD104A2}"/>
          </ac:picMkLst>
        </pc:picChg>
        <pc:picChg chg="del">
          <ac:chgData name="Andrés Mauricio Gómez Garcia" userId="S::andresm_gomez@javeriana.edu.co::5983cc86-fe88-4601-a688-4dcc4c0414e0" providerId="AD" clId="Web-{452A151B-5D96-0012-3C0D-07F85BA537C3}" dt="2021-09-06T01:45:54.613" v="198"/>
          <ac:picMkLst>
            <pc:docMk/>
            <pc:sldMk cId="954277079" sldId="257"/>
            <ac:picMk id="7" creationId="{EBF0AA32-571E-4C3D-B735-1305D5963527}"/>
          </ac:picMkLst>
        </pc:picChg>
        <pc:picChg chg="add mod">
          <ac:chgData name="Andrés Mauricio Gómez Garcia" userId="S::andresm_gomez@javeriana.edu.co::5983cc86-fe88-4601-a688-4dcc4c0414e0" providerId="AD" clId="Web-{452A151B-5D96-0012-3C0D-07F85BA537C3}" dt="2021-09-06T01:46:28.521" v="209" actId="1076"/>
          <ac:picMkLst>
            <pc:docMk/>
            <pc:sldMk cId="954277079" sldId="257"/>
            <ac:picMk id="9" creationId="{D8363A18-E8AB-4A55-8CAA-0EE72F15D8A9}"/>
          </ac:picMkLst>
        </pc:picChg>
        <pc:picChg chg="del">
          <ac:chgData name="Andrés Mauricio Gómez Garcia" userId="S::andresm_gomez@javeriana.edu.co::5983cc86-fe88-4601-a688-4dcc4c0414e0" providerId="AD" clId="Web-{452A151B-5D96-0012-3C0D-07F85BA537C3}" dt="2021-09-06T01:45:50.895" v="194"/>
          <ac:picMkLst>
            <pc:docMk/>
            <pc:sldMk cId="954277079" sldId="257"/>
            <ac:picMk id="1026" creationId="{1F2D9D01-CF46-4695-8824-741D32E30F49}"/>
          </ac:picMkLst>
        </pc:picChg>
      </pc:sldChg>
      <pc:sldChg chg="addSp delSp modSp ord">
        <pc:chgData name="Andrés Mauricio Gómez Garcia" userId="S::andresm_gomez@javeriana.edu.co::5983cc86-fe88-4601-a688-4dcc4c0414e0" providerId="AD" clId="Web-{452A151B-5D96-0012-3C0D-07F85BA537C3}" dt="2021-09-06T01:53:51.847" v="350"/>
        <pc:sldMkLst>
          <pc:docMk/>
          <pc:sldMk cId="755720607" sldId="258"/>
        </pc:sldMkLst>
        <pc:spChg chg="mod">
          <ac:chgData name="Andrés Mauricio Gómez Garcia" userId="S::andresm_gomez@javeriana.edu.co::5983cc86-fe88-4601-a688-4dcc4c0414e0" providerId="AD" clId="Web-{452A151B-5D96-0012-3C0D-07F85BA537C3}" dt="2021-09-06T01:48:22.384" v="258" actId="1076"/>
          <ac:spMkLst>
            <pc:docMk/>
            <pc:sldMk cId="755720607" sldId="258"/>
            <ac:spMk id="2" creationId="{1434CD5F-3CB4-41E7-932B-7AD256AAB0A6}"/>
          </ac:spMkLst>
        </pc:spChg>
        <pc:spChg chg="add del mod">
          <ac:chgData name="Andrés Mauricio Gómez Garcia" userId="S::andresm_gomez@javeriana.edu.co::5983cc86-fe88-4601-a688-4dcc4c0414e0" providerId="AD" clId="Web-{452A151B-5D96-0012-3C0D-07F85BA537C3}" dt="2021-09-06T01:48:27.087" v="262" actId="1076"/>
          <ac:spMkLst>
            <pc:docMk/>
            <pc:sldMk cId="755720607" sldId="258"/>
            <ac:spMk id="6" creationId="{EC78841E-51B0-4861-A6ED-C762A782E9F5}"/>
          </ac:spMkLst>
        </pc:spChg>
        <pc:spChg chg="add del mod">
          <ac:chgData name="Andrés Mauricio Gómez Garcia" userId="S::andresm_gomez@javeriana.edu.co::5983cc86-fe88-4601-a688-4dcc4c0414e0" providerId="AD" clId="Web-{452A151B-5D96-0012-3C0D-07F85BA537C3}" dt="2021-09-06T01:46:58.787" v="222"/>
          <ac:spMkLst>
            <pc:docMk/>
            <pc:sldMk cId="755720607" sldId="258"/>
            <ac:spMk id="9" creationId="{8E08F925-6A26-4B79-BEBE-3B8CE6183E8A}"/>
          </ac:spMkLst>
        </pc:spChg>
        <pc:picChg chg="del">
          <ac:chgData name="Andrés Mauricio Gómez Garcia" userId="S::andresm_gomez@javeriana.edu.co::5983cc86-fe88-4601-a688-4dcc4c0414e0" providerId="AD" clId="Web-{452A151B-5D96-0012-3C0D-07F85BA537C3}" dt="2021-09-06T01:47:00.162" v="224"/>
          <ac:picMkLst>
            <pc:docMk/>
            <pc:sldMk cId="755720607" sldId="258"/>
            <ac:picMk id="3" creationId="{664EDD83-D2BE-40C1-83D2-9554694A20E9}"/>
          </ac:picMkLst>
        </pc:picChg>
        <pc:picChg chg="del">
          <ac:chgData name="Andrés Mauricio Gómez Garcia" userId="S::andresm_gomez@javeriana.edu.co::5983cc86-fe88-4601-a688-4dcc4c0414e0" providerId="AD" clId="Web-{452A151B-5D96-0012-3C0D-07F85BA537C3}" dt="2021-09-06T01:47:02.709" v="228"/>
          <ac:picMkLst>
            <pc:docMk/>
            <pc:sldMk cId="755720607" sldId="258"/>
            <ac:picMk id="4" creationId="{A6796883-0A8A-4CD0-ACED-ED76698CCE4F}"/>
          </ac:picMkLst>
        </pc:picChg>
        <pc:picChg chg="del">
          <ac:chgData name="Andrés Mauricio Gómez Garcia" userId="S::andresm_gomez@javeriana.edu.co::5983cc86-fe88-4601-a688-4dcc4c0414e0" providerId="AD" clId="Web-{452A151B-5D96-0012-3C0D-07F85BA537C3}" dt="2021-09-06T01:46:56.475" v="221"/>
          <ac:picMkLst>
            <pc:docMk/>
            <pc:sldMk cId="755720607" sldId="258"/>
            <ac:picMk id="5" creationId="{14746E7B-26E1-49BD-938B-F42B0AD104A2}"/>
          </ac:picMkLst>
        </pc:picChg>
        <pc:picChg chg="del">
          <ac:chgData name="Andrés Mauricio Gómez Garcia" userId="S::andresm_gomez@javeriana.edu.co::5983cc86-fe88-4601-a688-4dcc4c0414e0" providerId="AD" clId="Web-{452A151B-5D96-0012-3C0D-07F85BA537C3}" dt="2021-09-06T01:47:00.115" v="223"/>
          <ac:picMkLst>
            <pc:docMk/>
            <pc:sldMk cId="755720607" sldId="258"/>
            <ac:picMk id="8" creationId="{2F929E66-FEC6-46CB-BA71-0C335A997250}"/>
          </ac:picMkLst>
        </pc:picChg>
        <pc:picChg chg="add mod">
          <ac:chgData name="Andrés Mauricio Gómez Garcia" userId="S::andresm_gomez@javeriana.edu.co::5983cc86-fe88-4601-a688-4dcc4c0414e0" providerId="AD" clId="Web-{452A151B-5D96-0012-3C0D-07F85BA537C3}" dt="2021-09-06T01:48:20.555" v="257" actId="1076"/>
          <ac:picMkLst>
            <pc:docMk/>
            <pc:sldMk cId="755720607" sldId="258"/>
            <ac:picMk id="10" creationId="{92412145-988E-49A0-98F6-48A442A8C82F}"/>
          </ac:picMkLst>
        </pc:picChg>
        <pc:picChg chg="del">
          <ac:chgData name="Andrés Mauricio Gómez Garcia" userId="S::andresm_gomez@javeriana.edu.co::5983cc86-fe88-4601-a688-4dcc4c0414e0" providerId="AD" clId="Web-{452A151B-5D96-0012-3C0D-07F85BA537C3}" dt="2021-09-06T01:47:01.022" v="225"/>
          <ac:picMkLst>
            <pc:docMk/>
            <pc:sldMk cId="755720607" sldId="258"/>
            <ac:picMk id="11" creationId="{D10E7327-A9A1-4153-B320-6B30E963B363}"/>
          </ac:picMkLst>
        </pc:picChg>
        <pc:picChg chg="del">
          <ac:chgData name="Andrés Mauricio Gómez Garcia" userId="S::andresm_gomez@javeriana.edu.co::5983cc86-fe88-4601-a688-4dcc4c0414e0" providerId="AD" clId="Web-{452A151B-5D96-0012-3C0D-07F85BA537C3}" dt="2021-09-06T01:46:55.584" v="220"/>
          <ac:picMkLst>
            <pc:docMk/>
            <pc:sldMk cId="755720607" sldId="258"/>
            <ac:picMk id="12" creationId="{A5954F11-9579-40C6-A7D3-F776B7C358C2}"/>
          </ac:picMkLst>
        </pc:picChg>
        <pc:picChg chg="add mod">
          <ac:chgData name="Andrés Mauricio Gómez Garcia" userId="S::andresm_gomez@javeriana.edu.co::5983cc86-fe88-4601-a688-4dcc4c0414e0" providerId="AD" clId="Web-{452A151B-5D96-0012-3C0D-07F85BA537C3}" dt="2021-09-06T01:48:24.384" v="261" actId="1076"/>
          <ac:picMkLst>
            <pc:docMk/>
            <pc:sldMk cId="755720607" sldId="258"/>
            <ac:picMk id="13" creationId="{0EF3E5AD-A9C9-4306-A946-DBB100404FB5}"/>
          </ac:picMkLst>
        </pc:picChg>
      </pc:sldChg>
      <pc:sldChg chg="addSp delSp modSp ord">
        <pc:chgData name="Andrés Mauricio Gómez Garcia" userId="S::andresm_gomez@javeriana.edu.co::5983cc86-fe88-4601-a688-4dcc4c0414e0" providerId="AD" clId="Web-{452A151B-5D96-0012-3C0D-07F85BA537C3}" dt="2021-09-06T01:53:51.847" v="349"/>
        <pc:sldMkLst>
          <pc:docMk/>
          <pc:sldMk cId="1597346020" sldId="259"/>
        </pc:sldMkLst>
        <pc:spChg chg="mod">
          <ac:chgData name="Andrés Mauricio Gómez Garcia" userId="S::andresm_gomez@javeriana.edu.co::5983cc86-fe88-4601-a688-4dcc4c0414e0" providerId="AD" clId="Web-{452A151B-5D96-0012-3C0D-07F85BA537C3}" dt="2021-09-06T01:48:47.697" v="276" actId="1076"/>
          <ac:spMkLst>
            <pc:docMk/>
            <pc:sldMk cId="1597346020" sldId="259"/>
            <ac:spMk id="2" creationId="{1434CD5F-3CB4-41E7-932B-7AD256AAB0A6}"/>
          </ac:spMkLst>
        </pc:spChg>
        <pc:spChg chg="mod">
          <ac:chgData name="Andrés Mauricio Gómez Garcia" userId="S::andresm_gomez@javeriana.edu.co::5983cc86-fe88-4601-a688-4dcc4c0414e0" providerId="AD" clId="Web-{452A151B-5D96-0012-3C0D-07F85BA537C3}" dt="2021-09-06T01:49:46.761" v="292" actId="1076"/>
          <ac:spMkLst>
            <pc:docMk/>
            <pc:sldMk cId="1597346020" sldId="259"/>
            <ac:spMk id="6" creationId="{EC78841E-51B0-4861-A6ED-C762A782E9F5}"/>
          </ac:spMkLst>
        </pc:spChg>
        <pc:spChg chg="add del mod">
          <ac:chgData name="Andrés Mauricio Gómez Garcia" userId="S::andresm_gomez@javeriana.edu.co::5983cc86-fe88-4601-a688-4dcc4c0414e0" providerId="AD" clId="Web-{452A151B-5D96-0012-3C0D-07F85BA537C3}" dt="2021-09-06T01:48:34.087" v="265"/>
          <ac:spMkLst>
            <pc:docMk/>
            <pc:sldMk cId="1597346020" sldId="259"/>
            <ac:spMk id="8" creationId="{6443CF94-D9A9-4791-8715-6D598308FC77}"/>
          </ac:spMkLst>
        </pc:spChg>
        <pc:picChg chg="del">
          <ac:chgData name="Andrés Mauricio Gómez Garcia" userId="S::andresm_gomez@javeriana.edu.co::5983cc86-fe88-4601-a688-4dcc4c0414e0" providerId="AD" clId="Web-{452A151B-5D96-0012-3C0D-07F85BA537C3}" dt="2021-09-06T01:48:35.337" v="267"/>
          <ac:picMkLst>
            <pc:docMk/>
            <pc:sldMk cId="1597346020" sldId="259"/>
            <ac:picMk id="3" creationId="{D4CD9FBD-1D0C-4FFC-8B6A-8664FB268904}"/>
          </ac:picMkLst>
        </pc:picChg>
        <pc:picChg chg="del">
          <ac:chgData name="Andrés Mauricio Gómez Garcia" userId="S::andresm_gomez@javeriana.edu.co::5983cc86-fe88-4601-a688-4dcc4c0414e0" providerId="AD" clId="Web-{452A151B-5D96-0012-3C0D-07F85BA537C3}" dt="2021-09-06T01:48:32.774" v="264"/>
          <ac:picMkLst>
            <pc:docMk/>
            <pc:sldMk cId="1597346020" sldId="259"/>
            <ac:picMk id="4" creationId="{3FF1F6AA-1902-4CB5-973F-DEAA3EF0C4AA}"/>
          </ac:picMkLst>
        </pc:picChg>
        <pc:picChg chg="del">
          <ac:chgData name="Andrés Mauricio Gómez Garcia" userId="S::andresm_gomez@javeriana.edu.co::5983cc86-fe88-4601-a688-4dcc4c0414e0" providerId="AD" clId="Web-{452A151B-5D96-0012-3C0D-07F85BA537C3}" dt="2021-09-06T01:48:34.868" v="266"/>
          <ac:picMkLst>
            <pc:docMk/>
            <pc:sldMk cId="1597346020" sldId="259"/>
            <ac:picMk id="7" creationId="{9670CF51-5074-42D9-AB61-1CF77C238ABD}"/>
          </ac:picMkLst>
        </pc:picChg>
        <pc:picChg chg="add mod">
          <ac:chgData name="Andrés Mauricio Gómez Garcia" userId="S::andresm_gomez@javeriana.edu.co::5983cc86-fe88-4601-a688-4dcc4c0414e0" providerId="AD" clId="Web-{452A151B-5D96-0012-3C0D-07F85BA537C3}" dt="2021-09-06T01:49:12.510" v="280" actId="1076"/>
          <ac:picMkLst>
            <pc:docMk/>
            <pc:sldMk cId="1597346020" sldId="259"/>
            <ac:picMk id="9" creationId="{D85CE8B1-28DD-443C-AF07-3AEACA6458C0}"/>
          </ac:picMkLst>
        </pc:picChg>
        <pc:picChg chg="add mod">
          <ac:chgData name="Andrés Mauricio Gómez Garcia" userId="S::andresm_gomez@javeriana.edu.co::5983cc86-fe88-4601-a688-4dcc4c0414e0" providerId="AD" clId="Web-{452A151B-5D96-0012-3C0D-07F85BA537C3}" dt="2021-09-06T01:49:43.120" v="291" actId="1076"/>
          <ac:picMkLst>
            <pc:docMk/>
            <pc:sldMk cId="1597346020" sldId="259"/>
            <ac:picMk id="10" creationId="{E2874870-8AF3-4978-A6D1-54C81E54B41C}"/>
          </ac:picMkLst>
        </pc:picChg>
        <pc:picChg chg="del">
          <ac:chgData name="Andrés Mauricio Gómez Garcia" userId="S::andresm_gomez@javeriana.edu.co::5983cc86-fe88-4601-a688-4dcc4c0414e0" providerId="AD" clId="Web-{452A151B-5D96-0012-3C0D-07F85BA537C3}" dt="2021-09-06T01:48:32.009" v="263"/>
          <ac:picMkLst>
            <pc:docMk/>
            <pc:sldMk cId="1597346020" sldId="259"/>
            <ac:picMk id="1026" creationId="{1F2D9D01-CF46-4695-8824-741D32E30F49}"/>
          </ac:picMkLst>
        </pc:picChg>
      </pc:sldChg>
      <pc:sldChg chg="del">
        <pc:chgData name="Andrés Mauricio Gómez Garcia" userId="S::andresm_gomez@javeriana.edu.co::5983cc86-fe88-4601-a688-4dcc4c0414e0" providerId="AD" clId="Web-{452A151B-5D96-0012-3C0D-07F85BA537C3}" dt="2021-09-06T01:46:51.771" v="219"/>
        <pc:sldMkLst>
          <pc:docMk/>
          <pc:sldMk cId="2460987886" sldId="260"/>
        </pc:sldMkLst>
      </pc:sldChg>
      <pc:sldChg chg="addSp delSp modSp new ord">
        <pc:chgData name="Andrés Mauricio Gómez Garcia" userId="S::andresm_gomez@javeriana.edu.co::5983cc86-fe88-4601-a688-4dcc4c0414e0" providerId="AD" clId="Web-{452A151B-5D96-0012-3C0D-07F85BA537C3}" dt="2021-09-06T01:54:26.301" v="370" actId="14100"/>
        <pc:sldMkLst>
          <pc:docMk/>
          <pc:sldMk cId="93733712" sldId="262"/>
        </pc:sldMkLst>
        <pc:spChg chg="mod">
          <ac:chgData name="Andrés Mauricio Gómez Garcia" userId="S::andresm_gomez@javeriana.edu.co::5983cc86-fe88-4601-a688-4dcc4c0414e0" providerId="AD" clId="Web-{452A151B-5D96-0012-3C0D-07F85BA537C3}" dt="2021-09-06T01:39:23.914" v="31" actId="20577"/>
          <ac:spMkLst>
            <pc:docMk/>
            <pc:sldMk cId="93733712" sldId="262"/>
            <ac:spMk id="2" creationId="{36839803-4BAA-4580-B276-F51408C2721E}"/>
          </ac:spMkLst>
        </pc:spChg>
        <pc:spChg chg="del">
          <ac:chgData name="Andrés Mauricio Gómez Garcia" userId="S::andresm_gomez@javeriana.edu.co::5983cc86-fe88-4601-a688-4dcc4c0414e0" providerId="AD" clId="Web-{452A151B-5D96-0012-3C0D-07F85BA537C3}" dt="2021-09-06T01:39:28.149" v="32"/>
          <ac:spMkLst>
            <pc:docMk/>
            <pc:sldMk cId="93733712" sldId="262"/>
            <ac:spMk id="3" creationId="{1D7D4B97-0121-416E-BEDA-24A341FA3791}"/>
          </ac:spMkLst>
        </pc:spChg>
        <pc:spChg chg="add mod">
          <ac:chgData name="Andrés Mauricio Gómez Garcia" userId="S::andresm_gomez@javeriana.edu.co::5983cc86-fe88-4601-a688-4dcc4c0414e0" providerId="AD" clId="Web-{452A151B-5D96-0012-3C0D-07F85BA537C3}" dt="2021-09-06T01:54:10.113" v="362" actId="1076"/>
          <ac:spMkLst>
            <pc:docMk/>
            <pc:sldMk cId="93733712" sldId="262"/>
            <ac:spMk id="10" creationId="{62C79AE4-336F-49F6-880E-CBDF558E0008}"/>
          </ac:spMkLst>
        </pc:spChg>
        <pc:spChg chg="add mod">
          <ac:chgData name="Andrés Mauricio Gómez Garcia" userId="S::andresm_gomez@javeriana.edu.co::5983cc86-fe88-4601-a688-4dcc4c0414e0" providerId="AD" clId="Web-{452A151B-5D96-0012-3C0D-07F85BA537C3}" dt="2021-09-06T01:43:00.311" v="128" actId="20577"/>
          <ac:spMkLst>
            <pc:docMk/>
            <pc:sldMk cId="93733712" sldId="262"/>
            <ac:spMk id="11" creationId="{CB325816-A4A3-497E-9EC1-09DA383DC3CB}"/>
          </ac:spMkLst>
        </pc:spChg>
        <pc:spChg chg="add mod">
          <ac:chgData name="Andrés Mauricio Gómez Garcia" userId="S::andresm_gomez@javeriana.edu.co::5983cc86-fe88-4601-a688-4dcc4c0414e0" providerId="AD" clId="Web-{452A151B-5D96-0012-3C0D-07F85BA537C3}" dt="2021-09-06T01:43:44.313" v="159" actId="1076"/>
          <ac:spMkLst>
            <pc:docMk/>
            <pc:sldMk cId="93733712" sldId="262"/>
            <ac:spMk id="12" creationId="{9FD3FF86-FF5C-4303-994E-A559167CFE3F}"/>
          </ac:spMkLst>
        </pc:spChg>
        <pc:spChg chg="add mod">
          <ac:chgData name="Andrés Mauricio Gómez Garcia" userId="S::andresm_gomez@javeriana.edu.co::5983cc86-fe88-4601-a688-4dcc4c0414e0" providerId="AD" clId="Web-{452A151B-5D96-0012-3C0D-07F85BA537C3}" dt="2021-09-06T01:43:53.485" v="164" actId="20577"/>
          <ac:spMkLst>
            <pc:docMk/>
            <pc:sldMk cId="93733712" sldId="262"/>
            <ac:spMk id="13" creationId="{97D103D5-2DAE-4DEA-BBFD-AF5EE6822B84}"/>
          </ac:spMkLst>
        </pc:spChg>
        <pc:spChg chg="add mod">
          <ac:chgData name="Andrés Mauricio Gómez Garcia" userId="S::andresm_gomez@javeriana.edu.co::5983cc86-fe88-4601-a688-4dcc4c0414e0" providerId="AD" clId="Web-{452A151B-5D96-0012-3C0D-07F85BA537C3}" dt="2021-09-06T01:54:21.769" v="367" actId="1076"/>
          <ac:spMkLst>
            <pc:docMk/>
            <pc:sldMk cId="93733712" sldId="262"/>
            <ac:spMk id="14" creationId="{B73FF6A1-88A6-46F1-B747-55A3FAD50E54}"/>
          </ac:spMkLst>
        </pc:spChg>
        <pc:picChg chg="add mod">
          <ac:chgData name="Andrés Mauricio Gómez Garcia" userId="S::andresm_gomez@javeriana.edu.co::5983cc86-fe88-4601-a688-4dcc4c0414e0" providerId="AD" clId="Web-{452A151B-5D96-0012-3C0D-07F85BA537C3}" dt="2021-09-06T01:43:41.500" v="158" actId="1076"/>
          <ac:picMkLst>
            <pc:docMk/>
            <pc:sldMk cId="93733712" sldId="262"/>
            <ac:picMk id="4" creationId="{F0D2038A-7E4E-4C69-B246-19D215B34E9A}"/>
          </ac:picMkLst>
        </pc:picChg>
        <pc:picChg chg="add mod">
          <ac:chgData name="Andrés Mauricio Gómez Garcia" userId="S::andresm_gomez@javeriana.edu.co::5983cc86-fe88-4601-a688-4dcc4c0414e0" providerId="AD" clId="Web-{452A151B-5D96-0012-3C0D-07F85BA537C3}" dt="2021-09-06T01:42:43.170" v="93" actId="1076"/>
          <ac:picMkLst>
            <pc:docMk/>
            <pc:sldMk cId="93733712" sldId="262"/>
            <ac:picMk id="5" creationId="{EDA3895D-EF68-444B-81B8-27F1954F1E6C}"/>
          </ac:picMkLst>
        </pc:picChg>
        <pc:picChg chg="add mod">
          <ac:chgData name="Andrés Mauricio Gómez Garcia" userId="S::andresm_gomez@javeriana.edu.co::5983cc86-fe88-4601-a688-4dcc4c0414e0" providerId="AD" clId="Web-{452A151B-5D96-0012-3C0D-07F85BA537C3}" dt="2021-09-06T01:43:45.531" v="160" actId="1076"/>
          <ac:picMkLst>
            <pc:docMk/>
            <pc:sldMk cId="93733712" sldId="262"/>
            <ac:picMk id="6" creationId="{0A01C6B3-74B7-48BE-BD84-54C68D7FB801}"/>
          </ac:picMkLst>
        </pc:picChg>
        <pc:picChg chg="add mod">
          <ac:chgData name="Andrés Mauricio Gómez Garcia" userId="S::andresm_gomez@javeriana.edu.co::5983cc86-fe88-4601-a688-4dcc4c0414e0" providerId="AD" clId="Web-{452A151B-5D96-0012-3C0D-07F85BA537C3}" dt="2021-09-06T01:54:11.316" v="363" actId="1076"/>
          <ac:picMkLst>
            <pc:docMk/>
            <pc:sldMk cId="93733712" sldId="262"/>
            <ac:picMk id="7" creationId="{49FCEE2A-B262-42BB-A511-076B61F99E36}"/>
          </ac:picMkLst>
        </pc:picChg>
        <pc:picChg chg="add del mod">
          <ac:chgData name="Andrés Mauricio Gómez Garcia" userId="S::andresm_gomez@javeriana.edu.co::5983cc86-fe88-4601-a688-4dcc4c0414e0" providerId="AD" clId="Web-{452A151B-5D96-0012-3C0D-07F85BA537C3}" dt="2021-09-06T01:41:34.965" v="43"/>
          <ac:picMkLst>
            <pc:docMk/>
            <pc:sldMk cId="93733712" sldId="262"/>
            <ac:picMk id="8" creationId="{40D73D82-66D4-4E70-8A5E-392091084F11}"/>
          </ac:picMkLst>
        </pc:picChg>
        <pc:picChg chg="add mod">
          <ac:chgData name="Andrés Mauricio Gómez Garcia" userId="S::andresm_gomez@javeriana.edu.co::5983cc86-fe88-4601-a688-4dcc4c0414e0" providerId="AD" clId="Web-{452A151B-5D96-0012-3C0D-07F85BA537C3}" dt="2021-09-06T01:54:22.988" v="368" actId="1076"/>
          <ac:picMkLst>
            <pc:docMk/>
            <pc:sldMk cId="93733712" sldId="262"/>
            <ac:picMk id="9" creationId="{95D0D4A9-A48D-45C5-95E1-FC97FDA16B15}"/>
          </ac:picMkLst>
        </pc:picChg>
        <pc:picChg chg="add mod">
          <ac:chgData name="Andrés Mauricio Gómez Garcia" userId="S::andresm_gomez@javeriana.edu.co::5983cc86-fe88-4601-a688-4dcc4c0414e0" providerId="AD" clId="Web-{452A151B-5D96-0012-3C0D-07F85BA537C3}" dt="2021-09-06T01:54:16.801" v="366" actId="1076"/>
          <ac:picMkLst>
            <pc:docMk/>
            <pc:sldMk cId="93733712" sldId="262"/>
            <ac:picMk id="16" creationId="{24AC67AA-498D-4E78-B316-28E91B42AC3B}"/>
          </ac:picMkLst>
        </pc:picChg>
        <pc:picChg chg="add mod">
          <ac:chgData name="Andrés Mauricio Gómez Garcia" userId="S::andresm_gomez@javeriana.edu.co::5983cc86-fe88-4601-a688-4dcc4c0414e0" providerId="AD" clId="Web-{452A151B-5D96-0012-3C0D-07F85BA537C3}" dt="2021-09-06T01:54:26.301" v="370" actId="14100"/>
          <ac:picMkLst>
            <pc:docMk/>
            <pc:sldMk cId="93733712" sldId="262"/>
            <ac:picMk id="18" creationId="{14A3BBC0-B56D-45EA-9823-A93CED6C984D}"/>
          </ac:picMkLst>
        </pc:picChg>
      </pc:sldChg>
      <pc:sldChg chg="addSp modSp new">
        <pc:chgData name="Andrés Mauricio Gómez Garcia" userId="S::andresm_gomez@javeriana.edu.co::5983cc86-fe88-4601-a688-4dcc4c0414e0" providerId="AD" clId="Web-{452A151B-5D96-0012-3C0D-07F85BA537C3}" dt="2021-09-06T01:54:38.162" v="376" actId="20577"/>
        <pc:sldMkLst>
          <pc:docMk/>
          <pc:sldMk cId="4145678989" sldId="263"/>
        </pc:sldMkLst>
        <pc:spChg chg="mod">
          <ac:chgData name="Andrés Mauricio Gómez Garcia" userId="S::andresm_gomez@javeriana.edu.co::5983cc86-fe88-4601-a688-4dcc4c0414e0" providerId="AD" clId="Web-{452A151B-5D96-0012-3C0D-07F85BA537C3}" dt="2021-09-06T01:54:38.162" v="376" actId="20577"/>
          <ac:spMkLst>
            <pc:docMk/>
            <pc:sldMk cId="4145678989" sldId="263"/>
            <ac:spMk id="2" creationId="{1E1672C9-040E-460E-92DF-D9216A6E82EE}"/>
          </ac:spMkLst>
        </pc:spChg>
        <pc:picChg chg="add">
          <ac:chgData name="Andrés Mauricio Gómez Garcia" userId="S::andresm_gomez@javeriana.edu.co::5983cc86-fe88-4601-a688-4dcc4c0414e0" providerId="AD" clId="Web-{452A151B-5D96-0012-3C0D-07F85BA537C3}" dt="2021-09-06T01:54:29.239" v="371"/>
          <ac:picMkLst>
            <pc:docMk/>
            <pc:sldMk cId="4145678989" sldId="263"/>
            <ac:picMk id="5" creationId="{B377239C-BF08-4CAF-8145-374CCA5628B5}"/>
          </ac:picMkLst>
        </pc:picChg>
        <pc:picChg chg="add">
          <ac:chgData name="Andrés Mauricio Gómez Garcia" userId="S::andresm_gomez@javeriana.edu.co::5983cc86-fe88-4601-a688-4dcc4c0414e0" providerId="AD" clId="Web-{452A151B-5D96-0012-3C0D-07F85BA537C3}" dt="2021-09-06T01:54:29.255" v="372"/>
          <ac:picMkLst>
            <pc:docMk/>
            <pc:sldMk cId="4145678989" sldId="263"/>
            <ac:picMk id="7" creationId="{2A548FBE-D3E0-4970-B398-8EE6180374C0}"/>
          </ac:picMkLst>
        </pc:picChg>
      </pc:sldChg>
      <pc:sldChg chg="addSp modSp new">
        <pc:chgData name="Andrés Mauricio Gómez Garcia" userId="S::andresm_gomez@javeriana.edu.co::5983cc86-fe88-4601-a688-4dcc4c0414e0" providerId="AD" clId="Web-{452A151B-5D96-0012-3C0D-07F85BA537C3}" dt="2021-09-06T01:54:44.974" v="380" actId="20577"/>
        <pc:sldMkLst>
          <pc:docMk/>
          <pc:sldMk cId="1080946463" sldId="264"/>
        </pc:sldMkLst>
        <pc:spChg chg="mod">
          <ac:chgData name="Andrés Mauricio Gómez Garcia" userId="S::andresm_gomez@javeriana.edu.co::5983cc86-fe88-4601-a688-4dcc4c0414e0" providerId="AD" clId="Web-{452A151B-5D96-0012-3C0D-07F85BA537C3}" dt="2021-09-06T01:54:44.974" v="380" actId="20577"/>
          <ac:spMkLst>
            <pc:docMk/>
            <pc:sldMk cId="1080946463" sldId="264"/>
            <ac:spMk id="2" creationId="{0E1ECD07-B8A1-4513-8A1D-C50FA80747C0}"/>
          </ac:spMkLst>
        </pc:spChg>
        <pc:picChg chg="add">
          <ac:chgData name="Andrés Mauricio Gómez Garcia" userId="S::andresm_gomez@javeriana.edu.co::5983cc86-fe88-4601-a688-4dcc4c0414e0" providerId="AD" clId="Web-{452A151B-5D96-0012-3C0D-07F85BA537C3}" dt="2021-09-06T01:54:40.693" v="377"/>
          <ac:picMkLst>
            <pc:docMk/>
            <pc:sldMk cId="1080946463" sldId="264"/>
            <ac:picMk id="5" creationId="{43179E96-8C57-44BD-8430-BA69C0F3C24D}"/>
          </ac:picMkLst>
        </pc:picChg>
        <pc:picChg chg="add">
          <ac:chgData name="Andrés Mauricio Gómez Garcia" userId="S::andresm_gomez@javeriana.edu.co::5983cc86-fe88-4601-a688-4dcc4c0414e0" providerId="AD" clId="Web-{452A151B-5D96-0012-3C0D-07F85BA537C3}" dt="2021-09-06T01:54:40.709" v="378"/>
          <ac:picMkLst>
            <pc:docMk/>
            <pc:sldMk cId="1080946463" sldId="264"/>
            <ac:picMk id="7" creationId="{6B929014-AA0A-446A-81C0-61BC773BC414}"/>
          </ac:picMkLst>
        </pc:picChg>
      </pc:sldChg>
      <pc:sldChg chg="modSp add replId">
        <pc:chgData name="Andrés Mauricio Gómez Garcia" userId="S::andresm_gomez@javeriana.edu.co::5983cc86-fe88-4601-a688-4dcc4c0414e0" providerId="AD" clId="Web-{452A151B-5D96-0012-3C0D-07F85BA537C3}" dt="2021-09-06T01:54:51.115" v="383" actId="20577"/>
        <pc:sldMkLst>
          <pc:docMk/>
          <pc:sldMk cId="301934963" sldId="265"/>
        </pc:sldMkLst>
        <pc:spChg chg="mod">
          <ac:chgData name="Andrés Mauricio Gómez Garcia" userId="S::andresm_gomez@javeriana.edu.co::5983cc86-fe88-4601-a688-4dcc4c0414e0" providerId="AD" clId="Web-{452A151B-5D96-0012-3C0D-07F85BA537C3}" dt="2021-09-06T01:54:51.115" v="383" actId="20577"/>
          <ac:spMkLst>
            <pc:docMk/>
            <pc:sldMk cId="301934963" sldId="265"/>
            <ac:spMk id="2" creationId="{0E1ECD07-B8A1-4513-8A1D-C50FA80747C0}"/>
          </ac:spMkLst>
        </pc:spChg>
      </pc:sldChg>
      <pc:sldChg chg="addSp delSp modSp new">
        <pc:chgData name="Andrés Mauricio Gómez Garcia" userId="S::andresm_gomez@javeriana.edu.co::5983cc86-fe88-4601-a688-4dcc4c0414e0" providerId="AD" clId="Web-{452A151B-5D96-0012-3C0D-07F85BA537C3}" dt="2021-09-06T01:55:09.319" v="393" actId="1076"/>
        <pc:sldMkLst>
          <pc:docMk/>
          <pc:sldMk cId="403466219" sldId="266"/>
        </pc:sldMkLst>
        <pc:spChg chg="mod">
          <ac:chgData name="Andrés Mauricio Gómez Garcia" userId="S::andresm_gomez@javeriana.edu.co::5983cc86-fe88-4601-a688-4dcc4c0414e0" providerId="AD" clId="Web-{452A151B-5D96-0012-3C0D-07F85BA537C3}" dt="2021-09-06T01:55:09.319" v="393" actId="1076"/>
          <ac:spMkLst>
            <pc:docMk/>
            <pc:sldMk cId="403466219" sldId="266"/>
            <ac:spMk id="2" creationId="{B80960EC-2A28-432C-86A0-BB6802A1F48C}"/>
          </ac:spMkLst>
        </pc:spChg>
        <pc:spChg chg="del">
          <ac:chgData name="Andrés Mauricio Gómez Garcia" userId="S::andresm_gomez@javeriana.edu.co::5983cc86-fe88-4601-a688-4dcc4c0414e0" providerId="AD" clId="Web-{452A151B-5D96-0012-3C0D-07F85BA537C3}" dt="2021-09-06T01:53:55.816" v="352"/>
          <ac:spMkLst>
            <pc:docMk/>
            <pc:sldMk cId="403466219" sldId="266"/>
            <ac:spMk id="3" creationId="{981ACA42-B326-40BB-AC56-763BA2BA0909}"/>
          </ac:spMkLst>
        </pc:spChg>
        <pc:picChg chg="add mod">
          <ac:chgData name="Andrés Mauricio Gómez Garcia" userId="S::andresm_gomez@javeriana.edu.co::5983cc86-fe88-4601-a688-4dcc4c0414e0" providerId="AD" clId="Web-{452A151B-5D96-0012-3C0D-07F85BA537C3}" dt="2021-09-06T01:55:02.209" v="390" actId="14100"/>
          <ac:picMkLst>
            <pc:docMk/>
            <pc:sldMk cId="403466219" sldId="266"/>
            <ac:picMk id="5" creationId="{A17114CC-FE63-4447-87C2-BE1CECA7BC43}"/>
          </ac:picMkLst>
        </pc:picChg>
        <pc:picChg chg="add mod">
          <ac:chgData name="Andrés Mauricio Gómez Garcia" userId="S::andresm_gomez@javeriana.edu.co::5983cc86-fe88-4601-a688-4dcc4c0414e0" providerId="AD" clId="Web-{452A151B-5D96-0012-3C0D-07F85BA537C3}" dt="2021-09-06T01:54:58.475" v="389" actId="14100"/>
          <ac:picMkLst>
            <pc:docMk/>
            <pc:sldMk cId="403466219" sldId="266"/>
            <ac:picMk id="7" creationId="{E99CF6D7-95FF-43DA-A993-73D94217E537}"/>
          </ac:picMkLst>
        </pc:picChg>
      </pc:sldChg>
      <pc:sldChg chg="modSp new">
        <pc:chgData name="Andrés Mauricio Gómez Garcia" userId="S::andresm_gomez@javeriana.edu.co::5983cc86-fe88-4601-a688-4dcc4c0414e0" providerId="AD" clId="Web-{452A151B-5D96-0012-3C0D-07F85BA537C3}" dt="2021-09-06T01:55:28.460" v="395" actId="20577"/>
        <pc:sldMkLst>
          <pc:docMk/>
          <pc:sldMk cId="2805699267" sldId="267"/>
        </pc:sldMkLst>
        <pc:spChg chg="mod">
          <ac:chgData name="Andrés Mauricio Gómez Garcia" userId="S::andresm_gomez@javeriana.edu.co::5983cc86-fe88-4601-a688-4dcc4c0414e0" providerId="AD" clId="Web-{452A151B-5D96-0012-3C0D-07F85BA537C3}" dt="2021-09-06T01:55:28.460" v="395" actId="20577"/>
          <ac:spMkLst>
            <pc:docMk/>
            <pc:sldMk cId="2805699267" sldId="267"/>
            <ac:spMk id="2" creationId="{C1B77C15-3706-4408-AA9B-BBB781A351C1}"/>
          </ac:spMkLst>
        </pc:spChg>
      </pc:sldChg>
    </pc:docChg>
  </pc:docChgLst>
  <pc:docChgLst>
    <pc:chgData name="RICARDO JAVIER SUAREZ OLAYA" userId="S::suarezo-rj@javeriana.edu.co::33880180-2703-4154-80f6-b4d639d35c68" providerId="AD" clId="Web-{28C03643-F90E-4B4C-B2F8-721B9216C8B5}"/>
    <pc:docChg chg="modSld sldOrd">
      <pc:chgData name="RICARDO JAVIER SUAREZ OLAYA" userId="S::suarezo-rj@javeriana.edu.co::33880180-2703-4154-80f6-b4d639d35c68" providerId="AD" clId="Web-{28C03643-F90E-4B4C-B2F8-721B9216C8B5}" dt="2021-09-06T23:00:02.285" v="741" actId="1076"/>
      <pc:docMkLst>
        <pc:docMk/>
      </pc:docMkLst>
      <pc:sldChg chg="modSp">
        <pc:chgData name="RICARDO JAVIER SUAREZ OLAYA" userId="S::suarezo-rj@javeriana.edu.co::33880180-2703-4154-80f6-b4d639d35c68" providerId="AD" clId="Web-{28C03643-F90E-4B4C-B2F8-721B9216C8B5}" dt="2021-09-06T18:43:03.215" v="5" actId="14100"/>
        <pc:sldMkLst>
          <pc:docMk/>
          <pc:sldMk cId="1080946463" sldId="264"/>
        </pc:sldMkLst>
        <pc:spChg chg="mod">
          <ac:chgData name="RICARDO JAVIER SUAREZ OLAYA" userId="S::suarezo-rj@javeriana.edu.co::33880180-2703-4154-80f6-b4d639d35c68" providerId="AD" clId="Web-{28C03643-F90E-4B4C-B2F8-721B9216C8B5}" dt="2021-09-06T18:42:54.512" v="2" actId="1076"/>
          <ac:spMkLst>
            <pc:docMk/>
            <pc:sldMk cId="1080946463" sldId="264"/>
            <ac:spMk id="2" creationId="{0E1ECD07-B8A1-4513-8A1D-C50FA80747C0}"/>
          </ac:spMkLst>
        </pc:spChg>
        <pc:picChg chg="mod">
          <ac:chgData name="RICARDO JAVIER SUAREZ OLAYA" userId="S::suarezo-rj@javeriana.edu.co::33880180-2703-4154-80f6-b4d639d35c68" providerId="AD" clId="Web-{28C03643-F90E-4B4C-B2F8-721B9216C8B5}" dt="2021-09-06T18:43:03.215" v="5" actId="14100"/>
          <ac:picMkLst>
            <pc:docMk/>
            <pc:sldMk cId="1080946463" sldId="264"/>
            <ac:picMk id="6" creationId="{A02D0ABD-9DF8-4862-858A-503DFE43E2FD}"/>
          </ac:picMkLst>
        </pc:picChg>
      </pc:sldChg>
      <pc:sldChg chg="modSp">
        <pc:chgData name="RICARDO JAVIER SUAREZ OLAYA" userId="S::suarezo-rj@javeriana.edu.co::33880180-2703-4154-80f6-b4d639d35c68" providerId="AD" clId="Web-{28C03643-F90E-4B4C-B2F8-721B9216C8B5}" dt="2021-09-06T19:39:35.863" v="382" actId="20577"/>
        <pc:sldMkLst>
          <pc:docMk/>
          <pc:sldMk cId="301934963" sldId="265"/>
        </pc:sldMkLst>
        <pc:spChg chg="mod">
          <ac:chgData name="RICARDO JAVIER SUAREZ OLAYA" userId="S::suarezo-rj@javeriana.edu.co::33880180-2703-4154-80f6-b4d639d35c68" providerId="AD" clId="Web-{28C03643-F90E-4B4C-B2F8-721B9216C8B5}" dt="2021-09-06T19:39:35.863" v="382" actId="20577"/>
          <ac:spMkLst>
            <pc:docMk/>
            <pc:sldMk cId="301934963" sldId="265"/>
            <ac:spMk id="3" creationId="{AB8091ED-0DA8-43BC-A610-A88F0253CD54}"/>
          </ac:spMkLst>
        </pc:spChg>
      </pc:sldChg>
      <pc:sldChg chg="addSp delSp modSp ord">
        <pc:chgData name="RICARDO JAVIER SUAREZ OLAYA" userId="S::suarezo-rj@javeriana.edu.co::33880180-2703-4154-80f6-b4d639d35c68" providerId="AD" clId="Web-{28C03643-F90E-4B4C-B2F8-721B9216C8B5}" dt="2021-09-06T23:00:02.285" v="741" actId="1076"/>
        <pc:sldMkLst>
          <pc:docMk/>
          <pc:sldMk cId="2805699267" sldId="267"/>
        </pc:sldMkLst>
        <pc:spChg chg="mod">
          <ac:chgData name="RICARDO JAVIER SUAREZ OLAYA" userId="S::suarezo-rj@javeriana.edu.co::33880180-2703-4154-80f6-b4d639d35c68" providerId="AD" clId="Web-{28C03643-F90E-4B4C-B2F8-721B9216C8B5}" dt="2021-09-06T22:59:36.691" v="739" actId="1076"/>
          <ac:spMkLst>
            <pc:docMk/>
            <pc:sldMk cId="2805699267" sldId="267"/>
            <ac:spMk id="2" creationId="{C1B77C15-3706-4408-AA9B-BBB781A351C1}"/>
          </ac:spMkLst>
        </pc:spChg>
        <pc:spChg chg="mod">
          <ac:chgData name="RICARDO JAVIER SUAREZ OLAYA" userId="S::suarezo-rj@javeriana.edu.co::33880180-2703-4154-80f6-b4d639d35c68" providerId="AD" clId="Web-{28C03643-F90E-4B4C-B2F8-721B9216C8B5}" dt="2021-09-06T22:59:30.785" v="738" actId="14100"/>
          <ac:spMkLst>
            <pc:docMk/>
            <pc:sldMk cId="2805699267" sldId="267"/>
            <ac:spMk id="3" creationId="{856C2C9B-6BE0-40D5-B4EF-708D7031D0AF}"/>
          </ac:spMkLst>
        </pc:spChg>
        <pc:picChg chg="add del mod">
          <ac:chgData name="RICARDO JAVIER SUAREZ OLAYA" userId="S::suarezo-rj@javeriana.edu.co::33880180-2703-4154-80f6-b4d639d35c68" providerId="AD" clId="Web-{28C03643-F90E-4B4C-B2F8-721B9216C8B5}" dt="2021-09-06T21:00:12.847" v="654"/>
          <ac:picMkLst>
            <pc:docMk/>
            <pc:sldMk cId="2805699267" sldId="267"/>
            <ac:picMk id="4" creationId="{3A60F397-4F81-4262-ADCA-632B094EF66D}"/>
          </ac:picMkLst>
        </pc:picChg>
        <pc:picChg chg="add del mod">
          <ac:chgData name="RICARDO JAVIER SUAREZ OLAYA" userId="S::suarezo-rj@javeriana.edu.co::33880180-2703-4154-80f6-b4d639d35c68" providerId="AD" clId="Web-{28C03643-F90E-4B4C-B2F8-721B9216C8B5}" dt="2021-09-06T22:56:49.202" v="733"/>
          <ac:picMkLst>
            <pc:docMk/>
            <pc:sldMk cId="2805699267" sldId="267"/>
            <ac:picMk id="4" creationId="{9E0F6086-C5D2-4276-AC18-A90E9D296D20}"/>
          </ac:picMkLst>
        </pc:picChg>
        <pc:picChg chg="add del mod">
          <ac:chgData name="RICARDO JAVIER SUAREZ OLAYA" userId="S::suarezo-rj@javeriana.edu.co::33880180-2703-4154-80f6-b4d639d35c68" providerId="AD" clId="Web-{28C03643-F90E-4B4C-B2F8-721B9216C8B5}" dt="2021-09-06T21:00:18.144" v="656"/>
          <ac:picMkLst>
            <pc:docMk/>
            <pc:sldMk cId="2805699267" sldId="267"/>
            <ac:picMk id="5" creationId="{424E0C43-2471-4249-BBB7-B225A9251514}"/>
          </ac:picMkLst>
        </pc:picChg>
        <pc:picChg chg="add mod">
          <ac:chgData name="RICARDO JAVIER SUAREZ OLAYA" userId="S::suarezo-rj@javeriana.edu.co::33880180-2703-4154-80f6-b4d639d35c68" providerId="AD" clId="Web-{28C03643-F90E-4B4C-B2F8-721B9216C8B5}" dt="2021-09-06T23:00:02.285" v="741" actId="1076"/>
          <ac:picMkLst>
            <pc:docMk/>
            <pc:sldMk cId="2805699267" sldId="267"/>
            <ac:picMk id="5" creationId="{570177EA-0712-4CB6-8CD1-6A78008CD0BE}"/>
          </ac:picMkLst>
        </pc:picChg>
        <pc:picChg chg="add del mod">
          <ac:chgData name="RICARDO JAVIER SUAREZ OLAYA" userId="S::suarezo-rj@javeriana.edu.co::33880180-2703-4154-80f6-b4d639d35c68" providerId="AD" clId="Web-{28C03643-F90E-4B4C-B2F8-721B9216C8B5}" dt="2021-09-06T21:01:28.098" v="659"/>
          <ac:picMkLst>
            <pc:docMk/>
            <pc:sldMk cId="2805699267" sldId="267"/>
            <ac:picMk id="6" creationId="{F8EC4F65-C880-42C5-B8EE-FDB8767E3A59}"/>
          </ac:picMkLst>
        </pc:picChg>
        <pc:picChg chg="add del mod">
          <ac:chgData name="RICARDO JAVIER SUAREZ OLAYA" userId="S::suarezo-rj@javeriana.edu.co::33880180-2703-4154-80f6-b4d639d35c68" providerId="AD" clId="Web-{28C03643-F90E-4B4C-B2F8-721B9216C8B5}" dt="2021-09-06T21:02:03.583" v="661"/>
          <ac:picMkLst>
            <pc:docMk/>
            <pc:sldMk cId="2805699267" sldId="267"/>
            <ac:picMk id="7" creationId="{552AC150-1615-4C56-943D-ACDDFEBBBEB6}"/>
          </ac:picMkLst>
        </pc:picChg>
        <pc:picChg chg="add del mod">
          <ac:chgData name="RICARDO JAVIER SUAREZ OLAYA" userId="S::suarezo-rj@javeriana.edu.co::33880180-2703-4154-80f6-b4d639d35c68" providerId="AD" clId="Web-{28C03643-F90E-4B4C-B2F8-721B9216C8B5}" dt="2021-09-06T21:03:25.554" v="664"/>
          <ac:picMkLst>
            <pc:docMk/>
            <pc:sldMk cId="2805699267" sldId="267"/>
            <ac:picMk id="8" creationId="{D9B69485-356B-44C3-B760-7D906AE21EDB}"/>
          </ac:picMkLst>
        </pc:picChg>
        <pc:picChg chg="add del mod">
          <ac:chgData name="RICARDO JAVIER SUAREZ OLAYA" userId="S::suarezo-rj@javeriana.edu.co::33880180-2703-4154-80f6-b4d639d35c68" providerId="AD" clId="Web-{28C03643-F90E-4B4C-B2F8-721B9216C8B5}" dt="2021-09-06T21:03:41.867" v="667"/>
          <ac:picMkLst>
            <pc:docMk/>
            <pc:sldMk cId="2805699267" sldId="267"/>
            <ac:picMk id="9" creationId="{9F3DBFB9-27C9-4AFB-9C3A-D93ED18468AB}"/>
          </ac:picMkLst>
        </pc:picChg>
        <pc:picChg chg="add del mod">
          <ac:chgData name="RICARDO JAVIER SUAREZ OLAYA" userId="S::suarezo-rj@javeriana.edu.co::33880180-2703-4154-80f6-b4d639d35c68" providerId="AD" clId="Web-{28C03643-F90E-4B4C-B2F8-721B9216C8B5}" dt="2021-09-06T21:03:56.180" v="670"/>
          <ac:picMkLst>
            <pc:docMk/>
            <pc:sldMk cId="2805699267" sldId="267"/>
            <ac:picMk id="10" creationId="{2A95376E-284A-4876-A1FE-1A821DCA344A}"/>
          </ac:picMkLst>
        </pc:picChg>
        <pc:picChg chg="add del mod">
          <ac:chgData name="RICARDO JAVIER SUAREZ OLAYA" userId="S::suarezo-rj@javeriana.edu.co::33880180-2703-4154-80f6-b4d639d35c68" providerId="AD" clId="Web-{28C03643-F90E-4B4C-B2F8-721B9216C8B5}" dt="2021-09-06T21:04:18.961" v="675"/>
          <ac:picMkLst>
            <pc:docMk/>
            <pc:sldMk cId="2805699267" sldId="267"/>
            <ac:picMk id="11" creationId="{D6EED6DB-1C27-4A2D-B2A5-78F0C655545A}"/>
          </ac:picMkLst>
        </pc:picChg>
        <pc:picChg chg="add del mod">
          <ac:chgData name="RICARDO JAVIER SUAREZ OLAYA" userId="S::suarezo-rj@javeriana.edu.co::33880180-2703-4154-80f6-b4d639d35c68" providerId="AD" clId="Web-{28C03643-F90E-4B4C-B2F8-721B9216C8B5}" dt="2021-09-06T21:04:33.446" v="677"/>
          <ac:picMkLst>
            <pc:docMk/>
            <pc:sldMk cId="2805699267" sldId="267"/>
            <ac:picMk id="12" creationId="{E948A1E1-6AE6-4A83-A037-431C586AEFCC}"/>
          </ac:picMkLst>
        </pc:picChg>
        <pc:picChg chg="add del mod">
          <ac:chgData name="RICARDO JAVIER SUAREZ OLAYA" userId="S::suarezo-rj@javeriana.edu.co::33880180-2703-4154-80f6-b4d639d35c68" providerId="AD" clId="Web-{28C03643-F90E-4B4C-B2F8-721B9216C8B5}" dt="2021-09-06T21:04:50.228" v="679"/>
          <ac:picMkLst>
            <pc:docMk/>
            <pc:sldMk cId="2805699267" sldId="267"/>
            <ac:picMk id="13" creationId="{AB9D33AA-33FC-4249-A93C-99C99B3A5F06}"/>
          </ac:picMkLst>
        </pc:picChg>
        <pc:picChg chg="add del mod">
          <ac:chgData name="RICARDO JAVIER SUAREZ OLAYA" userId="S::suarezo-rj@javeriana.edu.co::33880180-2703-4154-80f6-b4d639d35c68" providerId="AD" clId="Web-{28C03643-F90E-4B4C-B2F8-721B9216C8B5}" dt="2021-09-06T21:05:03.306" v="681"/>
          <ac:picMkLst>
            <pc:docMk/>
            <pc:sldMk cId="2805699267" sldId="267"/>
            <ac:picMk id="14" creationId="{2C92601F-C779-44B4-A785-363E8015104E}"/>
          </ac:picMkLst>
        </pc:picChg>
        <pc:picChg chg="add del mod">
          <ac:chgData name="RICARDO JAVIER SUAREZ OLAYA" userId="S::suarezo-rj@javeriana.edu.co::33880180-2703-4154-80f6-b4d639d35c68" providerId="AD" clId="Web-{28C03643-F90E-4B4C-B2F8-721B9216C8B5}" dt="2021-09-06T21:05:24.306" v="683"/>
          <ac:picMkLst>
            <pc:docMk/>
            <pc:sldMk cId="2805699267" sldId="267"/>
            <ac:picMk id="15" creationId="{42620512-BD39-4E9C-9376-0CBB03043FA1}"/>
          </ac:picMkLst>
        </pc:picChg>
        <pc:picChg chg="add del mod">
          <ac:chgData name="RICARDO JAVIER SUAREZ OLAYA" userId="S::suarezo-rj@javeriana.edu.co::33880180-2703-4154-80f6-b4d639d35c68" providerId="AD" clId="Web-{28C03643-F90E-4B4C-B2F8-721B9216C8B5}" dt="2021-09-06T21:05:52.666" v="687"/>
          <ac:picMkLst>
            <pc:docMk/>
            <pc:sldMk cId="2805699267" sldId="267"/>
            <ac:picMk id="16" creationId="{7377CFCD-DFE5-4821-9230-3F068D548B1A}"/>
          </ac:picMkLst>
        </pc:picChg>
        <pc:picChg chg="add del mod">
          <ac:chgData name="RICARDO JAVIER SUAREZ OLAYA" userId="S::suarezo-rj@javeriana.edu.co::33880180-2703-4154-80f6-b4d639d35c68" providerId="AD" clId="Web-{28C03643-F90E-4B4C-B2F8-721B9216C8B5}" dt="2021-09-06T21:06:27.636" v="689"/>
          <ac:picMkLst>
            <pc:docMk/>
            <pc:sldMk cId="2805699267" sldId="267"/>
            <ac:picMk id="17" creationId="{4CEB9D8A-1E97-493C-B786-A4591BF19F54}"/>
          </ac:picMkLst>
        </pc:picChg>
        <pc:picChg chg="add del mod">
          <ac:chgData name="RICARDO JAVIER SUAREZ OLAYA" userId="S::suarezo-rj@javeriana.edu.co::33880180-2703-4154-80f6-b4d639d35c68" providerId="AD" clId="Web-{28C03643-F90E-4B4C-B2F8-721B9216C8B5}" dt="2021-09-06T21:06:44.605" v="692"/>
          <ac:picMkLst>
            <pc:docMk/>
            <pc:sldMk cId="2805699267" sldId="267"/>
            <ac:picMk id="18" creationId="{19383852-C87A-4FDB-9816-C6AD75DC56D1}"/>
          </ac:picMkLst>
        </pc:picChg>
        <pc:picChg chg="add del mod">
          <ac:chgData name="RICARDO JAVIER SUAREZ OLAYA" userId="S::suarezo-rj@javeriana.edu.co::33880180-2703-4154-80f6-b4d639d35c68" providerId="AD" clId="Web-{28C03643-F90E-4B4C-B2F8-721B9216C8B5}" dt="2021-09-06T21:20:59.842" v="694"/>
          <ac:picMkLst>
            <pc:docMk/>
            <pc:sldMk cId="2805699267" sldId="267"/>
            <ac:picMk id="19" creationId="{8EC4D50E-7221-4354-932A-DB8124A21EDF}"/>
          </ac:picMkLst>
        </pc:picChg>
        <pc:picChg chg="add del mod">
          <ac:chgData name="RICARDO JAVIER SUAREZ OLAYA" userId="S::suarezo-rj@javeriana.edu.co::33880180-2703-4154-80f6-b4d639d35c68" providerId="AD" clId="Web-{28C03643-F90E-4B4C-B2F8-721B9216C8B5}" dt="2021-09-06T21:21:14.217" v="696"/>
          <ac:picMkLst>
            <pc:docMk/>
            <pc:sldMk cId="2805699267" sldId="267"/>
            <ac:picMk id="20" creationId="{D2CC68E3-1201-4504-A536-D12D3DE8C6EB}"/>
          </ac:picMkLst>
        </pc:picChg>
        <pc:picChg chg="add del mod">
          <ac:chgData name="RICARDO JAVIER SUAREZ OLAYA" userId="S::suarezo-rj@javeriana.edu.co::33880180-2703-4154-80f6-b4d639d35c68" providerId="AD" clId="Web-{28C03643-F90E-4B4C-B2F8-721B9216C8B5}" dt="2021-09-06T21:28:33.244" v="698"/>
          <ac:picMkLst>
            <pc:docMk/>
            <pc:sldMk cId="2805699267" sldId="267"/>
            <ac:picMk id="21" creationId="{944BC19E-7690-4419-A46D-400FA334F529}"/>
          </ac:picMkLst>
        </pc:picChg>
        <pc:picChg chg="add del mod">
          <ac:chgData name="RICARDO JAVIER SUAREZ OLAYA" userId="S::suarezo-rj@javeriana.edu.co::33880180-2703-4154-80f6-b4d639d35c68" providerId="AD" clId="Web-{28C03643-F90E-4B4C-B2F8-721B9216C8B5}" dt="2021-09-06T21:31:39.138" v="700"/>
          <ac:picMkLst>
            <pc:docMk/>
            <pc:sldMk cId="2805699267" sldId="267"/>
            <ac:picMk id="22" creationId="{E0C65F5D-D16B-4A66-9046-16A7410B1DD3}"/>
          </ac:picMkLst>
        </pc:picChg>
        <pc:picChg chg="add del mod">
          <ac:chgData name="RICARDO JAVIER SUAREZ OLAYA" userId="S::suarezo-rj@javeriana.edu.co::33880180-2703-4154-80f6-b4d639d35c68" providerId="AD" clId="Web-{28C03643-F90E-4B4C-B2F8-721B9216C8B5}" dt="2021-09-06T21:31:53.701" v="702"/>
          <ac:picMkLst>
            <pc:docMk/>
            <pc:sldMk cId="2805699267" sldId="267"/>
            <ac:picMk id="23" creationId="{BCDCC5FA-8E6D-4154-B446-FF4232DCD947}"/>
          </ac:picMkLst>
        </pc:picChg>
        <pc:picChg chg="add del mod">
          <ac:chgData name="RICARDO JAVIER SUAREZ OLAYA" userId="S::suarezo-rj@javeriana.edu.co::33880180-2703-4154-80f6-b4d639d35c68" providerId="AD" clId="Web-{28C03643-F90E-4B4C-B2F8-721B9216C8B5}" dt="2021-09-06T21:32:13.936" v="704"/>
          <ac:picMkLst>
            <pc:docMk/>
            <pc:sldMk cId="2805699267" sldId="267"/>
            <ac:picMk id="24" creationId="{248967DF-5A5A-4522-9B43-B14D246CE4A6}"/>
          </ac:picMkLst>
        </pc:picChg>
        <pc:picChg chg="add del mod">
          <ac:chgData name="RICARDO JAVIER SUAREZ OLAYA" userId="S::suarezo-rj@javeriana.edu.co::33880180-2703-4154-80f6-b4d639d35c68" providerId="AD" clId="Web-{28C03643-F90E-4B4C-B2F8-721B9216C8B5}" dt="2021-09-06T21:33:14.390" v="706"/>
          <ac:picMkLst>
            <pc:docMk/>
            <pc:sldMk cId="2805699267" sldId="267"/>
            <ac:picMk id="25" creationId="{2DA6775A-6FB2-440E-91C1-7EB2F9700CBD}"/>
          </ac:picMkLst>
        </pc:picChg>
        <pc:picChg chg="add del mod">
          <ac:chgData name="RICARDO JAVIER SUAREZ OLAYA" userId="S::suarezo-rj@javeriana.edu.co::33880180-2703-4154-80f6-b4d639d35c68" providerId="AD" clId="Web-{28C03643-F90E-4B4C-B2F8-721B9216C8B5}" dt="2021-09-06T21:33:29.109" v="708"/>
          <ac:picMkLst>
            <pc:docMk/>
            <pc:sldMk cId="2805699267" sldId="267"/>
            <ac:picMk id="26" creationId="{193C7027-4D85-4BA5-AC7C-1B6FCC8FDD5A}"/>
          </ac:picMkLst>
        </pc:picChg>
        <pc:picChg chg="add del mod">
          <ac:chgData name="RICARDO JAVIER SUAREZ OLAYA" userId="S::suarezo-rj@javeriana.edu.co::33880180-2703-4154-80f6-b4d639d35c68" providerId="AD" clId="Web-{28C03643-F90E-4B4C-B2F8-721B9216C8B5}" dt="2021-09-06T21:33:47.719" v="710"/>
          <ac:picMkLst>
            <pc:docMk/>
            <pc:sldMk cId="2805699267" sldId="267"/>
            <ac:picMk id="27" creationId="{77EDBADF-155F-45F7-A8EE-62FB0141AEFE}"/>
          </ac:picMkLst>
        </pc:picChg>
        <pc:picChg chg="add del mod">
          <ac:chgData name="RICARDO JAVIER SUAREZ OLAYA" userId="S::suarezo-rj@javeriana.edu.co::33880180-2703-4154-80f6-b4d639d35c68" providerId="AD" clId="Web-{28C03643-F90E-4B4C-B2F8-721B9216C8B5}" dt="2021-09-06T21:34:28.267" v="712"/>
          <ac:picMkLst>
            <pc:docMk/>
            <pc:sldMk cId="2805699267" sldId="267"/>
            <ac:picMk id="28" creationId="{94FA7E6A-23FB-4C13-8DBC-BE4FE3EC023F}"/>
          </ac:picMkLst>
        </pc:picChg>
        <pc:picChg chg="add del mod">
          <ac:chgData name="RICARDO JAVIER SUAREZ OLAYA" userId="S::suarezo-rj@javeriana.edu.co::33880180-2703-4154-80f6-b4d639d35c68" providerId="AD" clId="Web-{28C03643-F90E-4B4C-B2F8-721B9216C8B5}" dt="2021-09-06T21:35:01.955" v="714"/>
          <ac:picMkLst>
            <pc:docMk/>
            <pc:sldMk cId="2805699267" sldId="267"/>
            <ac:picMk id="29" creationId="{83C5E085-B6AF-4F3A-BF7F-C10D65910698}"/>
          </ac:picMkLst>
        </pc:picChg>
        <pc:picChg chg="add del mod">
          <ac:chgData name="RICARDO JAVIER SUAREZ OLAYA" userId="S::suarezo-rj@javeriana.edu.co::33880180-2703-4154-80f6-b4d639d35c68" providerId="AD" clId="Web-{28C03643-F90E-4B4C-B2F8-721B9216C8B5}" dt="2021-09-06T21:36:17.097" v="716"/>
          <ac:picMkLst>
            <pc:docMk/>
            <pc:sldMk cId="2805699267" sldId="267"/>
            <ac:picMk id="30" creationId="{D6C2BE0F-EC79-4E1F-8997-4B638BD3E1D2}"/>
          </ac:picMkLst>
        </pc:picChg>
        <pc:picChg chg="add del mod">
          <ac:chgData name="RICARDO JAVIER SUAREZ OLAYA" userId="S::suarezo-rj@javeriana.edu.co::33880180-2703-4154-80f6-b4d639d35c68" providerId="AD" clId="Web-{28C03643-F90E-4B4C-B2F8-721B9216C8B5}" dt="2021-09-06T21:36:42.207" v="718"/>
          <ac:picMkLst>
            <pc:docMk/>
            <pc:sldMk cId="2805699267" sldId="267"/>
            <ac:picMk id="31" creationId="{40FE2938-63AC-402E-BDF1-42BB0A64752C}"/>
          </ac:picMkLst>
        </pc:picChg>
        <pc:picChg chg="add del mod">
          <ac:chgData name="RICARDO JAVIER SUAREZ OLAYA" userId="S::suarezo-rj@javeriana.edu.co::33880180-2703-4154-80f6-b4d639d35c68" providerId="AD" clId="Web-{28C03643-F90E-4B4C-B2F8-721B9216C8B5}" dt="2021-09-06T21:36:57.239" v="721"/>
          <ac:picMkLst>
            <pc:docMk/>
            <pc:sldMk cId="2805699267" sldId="267"/>
            <ac:picMk id="32" creationId="{6FF82464-9F3C-4960-97CE-CCD718EA2FF4}"/>
          </ac:picMkLst>
        </pc:picChg>
        <pc:picChg chg="add del mod">
          <ac:chgData name="RICARDO JAVIER SUAREZ OLAYA" userId="S::suarezo-rj@javeriana.edu.co::33880180-2703-4154-80f6-b4d639d35c68" providerId="AD" clId="Web-{28C03643-F90E-4B4C-B2F8-721B9216C8B5}" dt="2021-09-06T21:37:12.661" v="723"/>
          <ac:picMkLst>
            <pc:docMk/>
            <pc:sldMk cId="2805699267" sldId="267"/>
            <ac:picMk id="33" creationId="{68386289-5FC8-4973-B855-6EEADB4E90F6}"/>
          </ac:picMkLst>
        </pc:picChg>
        <pc:picChg chg="add del mod">
          <ac:chgData name="RICARDO JAVIER SUAREZ OLAYA" userId="S::suarezo-rj@javeriana.edu.co::33880180-2703-4154-80f6-b4d639d35c68" providerId="AD" clId="Web-{28C03643-F90E-4B4C-B2F8-721B9216C8B5}" dt="2021-09-06T21:38:13.412" v="725"/>
          <ac:picMkLst>
            <pc:docMk/>
            <pc:sldMk cId="2805699267" sldId="267"/>
            <ac:picMk id="34" creationId="{5F57716B-1F25-4EF3-B69C-6450F3F736B1}"/>
          </ac:picMkLst>
        </pc:picChg>
        <pc:picChg chg="add del mod">
          <ac:chgData name="RICARDO JAVIER SUAREZ OLAYA" userId="S::suarezo-rj@javeriana.edu.co::33880180-2703-4154-80f6-b4d639d35c68" providerId="AD" clId="Web-{28C03643-F90E-4B4C-B2F8-721B9216C8B5}" dt="2021-09-06T21:38:41.382" v="728"/>
          <ac:picMkLst>
            <pc:docMk/>
            <pc:sldMk cId="2805699267" sldId="267"/>
            <ac:picMk id="35" creationId="{917D8F6B-E26C-4534-8179-AEA7CCDCB7AC}"/>
          </ac:picMkLst>
        </pc:picChg>
      </pc:sldChg>
    </pc:docChg>
  </pc:docChgLst>
  <pc:docChgLst>
    <pc:chgData name="RICARDO JAVIER SUAREZ OLAYA" userId="S::suarezo-rj@javeriana.edu.co::33880180-2703-4154-80f6-b4d639d35c68" providerId="AD" clId="Web-{80F0F48C-6B99-41C2-9FE7-055FA58EED95}"/>
    <pc:docChg chg="modSld">
      <pc:chgData name="RICARDO JAVIER SUAREZ OLAYA" userId="S::suarezo-rj@javeriana.edu.co::33880180-2703-4154-80f6-b4d639d35c68" providerId="AD" clId="Web-{80F0F48C-6B99-41C2-9FE7-055FA58EED95}" dt="2021-11-02T23:06:56.890" v="42" actId="14100"/>
      <pc:docMkLst>
        <pc:docMk/>
      </pc:docMkLst>
      <pc:sldChg chg="addSp delSp modSp">
        <pc:chgData name="RICARDO JAVIER SUAREZ OLAYA" userId="S::suarezo-rj@javeriana.edu.co::33880180-2703-4154-80f6-b4d639d35c68" providerId="AD" clId="Web-{80F0F48C-6B99-41C2-9FE7-055FA58EED95}" dt="2021-11-02T23:06:56.890" v="42" actId="14100"/>
        <pc:sldMkLst>
          <pc:docMk/>
          <pc:sldMk cId="590519246" sldId="261"/>
        </pc:sldMkLst>
        <pc:spChg chg="mod">
          <ac:chgData name="RICARDO JAVIER SUAREZ OLAYA" userId="S::suarezo-rj@javeriana.edu.co::33880180-2703-4154-80f6-b4d639d35c68" providerId="AD" clId="Web-{80F0F48C-6B99-41C2-9FE7-055FA58EED95}" dt="2021-11-02T23:04:59.606" v="12" actId="1076"/>
          <ac:spMkLst>
            <pc:docMk/>
            <pc:sldMk cId="590519246" sldId="261"/>
            <ac:spMk id="2" creationId="{30FD203A-108C-49B8-9CF3-7C8C1931F8FE}"/>
          </ac:spMkLst>
        </pc:spChg>
        <pc:spChg chg="add del">
          <ac:chgData name="RICARDO JAVIER SUAREZ OLAYA" userId="S::suarezo-rj@javeriana.edu.co::33880180-2703-4154-80f6-b4d639d35c68" providerId="AD" clId="Web-{80F0F48C-6B99-41C2-9FE7-055FA58EED95}" dt="2021-11-02T23:05:17.668" v="39"/>
          <ac:spMkLst>
            <pc:docMk/>
            <pc:sldMk cId="590519246" sldId="261"/>
            <ac:spMk id="3" creationId="{53EF4504-698E-456D-A76B-C62C1FBF9D5F}"/>
          </ac:spMkLst>
        </pc:spChg>
        <pc:spChg chg="del">
          <ac:chgData name="RICARDO JAVIER SUAREZ OLAYA" userId="S::suarezo-rj@javeriana.edu.co::33880180-2703-4154-80f6-b4d639d35c68" providerId="AD" clId="Web-{80F0F48C-6B99-41C2-9FE7-055FA58EED95}" dt="2021-11-02T23:04:34.105" v="5"/>
          <ac:spMkLst>
            <pc:docMk/>
            <pc:sldMk cId="590519246" sldId="261"/>
            <ac:spMk id="12" creationId="{42285737-90EE-47DC-AC80-8AE156B11969}"/>
          </ac:spMkLst>
        </pc:spChg>
        <pc:spChg chg="add del">
          <ac:chgData name="RICARDO JAVIER SUAREZ OLAYA" userId="S::suarezo-rj@javeriana.edu.co::33880180-2703-4154-80f6-b4d639d35c68" providerId="AD" clId="Web-{80F0F48C-6B99-41C2-9FE7-055FA58EED95}" dt="2021-11-02T23:04:49.590" v="8"/>
          <ac:spMkLst>
            <pc:docMk/>
            <pc:sldMk cId="590519246" sldId="261"/>
            <ac:spMk id="25" creationId="{D12DDE76-C203-4047-9998-63900085B5E8}"/>
          </ac:spMkLst>
        </pc:spChg>
        <pc:spChg chg="add">
          <ac:chgData name="RICARDO JAVIER SUAREZ OLAYA" userId="S::suarezo-rj@javeriana.edu.co::33880180-2703-4154-80f6-b4d639d35c68" providerId="AD" clId="Web-{80F0F48C-6B99-41C2-9FE7-055FA58EED95}" dt="2021-11-02T23:04:49.590" v="8"/>
          <ac:spMkLst>
            <pc:docMk/>
            <pc:sldMk cId="590519246" sldId="261"/>
            <ac:spMk id="30" creationId="{06DA9DF9-31F7-4056-B42E-878CC92417B8}"/>
          </ac:spMkLst>
        </pc:spChg>
        <pc:spChg chg="add del mod">
          <ac:chgData name="RICARDO JAVIER SUAREZ OLAYA" userId="S::suarezo-rj@javeriana.edu.co::33880180-2703-4154-80f6-b4d639d35c68" providerId="AD" clId="Web-{80F0F48C-6B99-41C2-9FE7-055FA58EED95}" dt="2021-11-02T23:05:16.747" v="28"/>
          <ac:spMkLst>
            <pc:docMk/>
            <pc:sldMk cId="590519246" sldId="261"/>
            <ac:spMk id="37" creationId="{16519F19-FB39-4229-B9F0-A3E535B426E1}"/>
          </ac:spMkLst>
        </pc:spChg>
        <pc:spChg chg="add mod">
          <ac:chgData name="RICARDO JAVIER SUAREZ OLAYA" userId="S::suarezo-rj@javeriana.edu.co::33880180-2703-4154-80f6-b4d639d35c68" providerId="AD" clId="Web-{80F0F48C-6B99-41C2-9FE7-055FA58EED95}" dt="2021-11-02T23:06:56.890" v="42" actId="14100"/>
          <ac:spMkLst>
            <pc:docMk/>
            <pc:sldMk cId="590519246" sldId="261"/>
            <ac:spMk id="38" creationId="{961D8C66-4CFA-45E2-9024-86925B1FD6FE}"/>
          </ac:spMkLst>
        </pc:spChg>
        <pc:grpChg chg="del">
          <ac:chgData name="RICARDO JAVIER SUAREZ OLAYA" userId="S::suarezo-rj@javeriana.edu.co::33880180-2703-4154-80f6-b4d639d35c68" providerId="AD" clId="Web-{80F0F48C-6B99-41C2-9FE7-055FA58EED95}" dt="2021-11-02T23:04:34.105" v="5"/>
          <ac:grpSpMkLst>
            <pc:docMk/>
            <pc:sldMk cId="590519246" sldId="261"/>
            <ac:grpSpMk id="14" creationId="{B57BDC17-F1B3-455F-BBF1-680AA1F25C06}"/>
          </ac:grpSpMkLst>
        </pc:grpChg>
        <pc:graphicFrameChg chg="add del mod">
          <ac:chgData name="RICARDO JAVIER SUAREZ OLAYA" userId="S::suarezo-rj@javeriana.edu.co::33880180-2703-4154-80f6-b4d639d35c68" providerId="AD" clId="Web-{80F0F48C-6B99-41C2-9FE7-055FA58EED95}" dt="2021-11-02T23:05:16.762" v="38"/>
          <ac:graphicFrameMkLst>
            <pc:docMk/>
            <pc:sldMk cId="590519246" sldId="261"/>
            <ac:graphicFrameMk id="5" creationId="{369507E9-9BB7-4C7E-9DCC-E355E9ADF553}"/>
          </ac:graphicFrameMkLst>
        </pc:graphicFrameChg>
        <pc:graphicFrameChg chg="add del mod">
          <ac:chgData name="RICARDO JAVIER SUAREZ OLAYA" userId="S::suarezo-rj@javeriana.edu.co::33880180-2703-4154-80f6-b4d639d35c68" providerId="AD" clId="Web-{80F0F48C-6B99-41C2-9FE7-055FA58EED95}" dt="2021-11-02T23:05:16.762" v="37"/>
          <ac:graphicFrameMkLst>
            <pc:docMk/>
            <pc:sldMk cId="590519246" sldId="261"/>
            <ac:graphicFrameMk id="7" creationId="{83598D28-F110-4A6A-90E6-609F324EF47A}"/>
          </ac:graphicFrameMkLst>
        </pc:graphicFrameChg>
        <pc:graphicFrameChg chg="del">
          <ac:chgData name="RICARDO JAVIER SUAREZ OLAYA" userId="S::suarezo-rj@javeriana.edu.co::33880180-2703-4154-80f6-b4d639d35c68" providerId="AD" clId="Web-{80F0F48C-6B99-41C2-9FE7-055FA58EED95}" dt="2021-11-02T23:04:25.339" v="3"/>
          <ac:graphicFrameMkLst>
            <pc:docMk/>
            <pc:sldMk cId="590519246" sldId="261"/>
            <ac:graphicFrameMk id="8" creationId="{DE01912A-7A64-489C-9077-DF300468F5D3}"/>
          </ac:graphicFrameMkLst>
        </pc:graphicFrameChg>
        <pc:graphicFrameChg chg="del mod modGraphic">
          <ac:chgData name="RICARDO JAVIER SUAREZ OLAYA" userId="S::suarezo-rj@javeriana.edu.co::33880180-2703-4154-80f6-b4d639d35c68" providerId="AD" clId="Web-{80F0F48C-6B99-41C2-9FE7-055FA58EED95}" dt="2021-11-02T23:04:17.542" v="2"/>
          <ac:graphicFrameMkLst>
            <pc:docMk/>
            <pc:sldMk cId="590519246" sldId="261"/>
            <ac:graphicFrameMk id="9" creationId="{6237EFA5-A393-4B56-813B-26612D163658}"/>
          </ac:graphicFrameMkLst>
        </pc:graphicFrameChg>
        <pc:graphicFrameChg chg="add del mod">
          <ac:chgData name="RICARDO JAVIER SUAREZ OLAYA" userId="S::suarezo-rj@javeriana.edu.co::33880180-2703-4154-80f6-b4d639d35c68" providerId="AD" clId="Web-{80F0F48C-6B99-41C2-9FE7-055FA58EED95}" dt="2021-11-02T23:05:16.762" v="36"/>
          <ac:graphicFrameMkLst>
            <pc:docMk/>
            <pc:sldMk cId="590519246" sldId="261"/>
            <ac:graphicFrameMk id="11" creationId="{04EF6E4C-04F8-4E00-8060-D911FED1ED41}"/>
          </ac:graphicFrameMkLst>
        </pc:graphicFrameChg>
        <pc:graphicFrameChg chg="add del mod">
          <ac:chgData name="RICARDO JAVIER SUAREZ OLAYA" userId="S::suarezo-rj@javeriana.edu.co::33880180-2703-4154-80f6-b4d639d35c68" providerId="AD" clId="Web-{80F0F48C-6B99-41C2-9FE7-055FA58EED95}" dt="2021-11-02T23:05:16.762" v="35"/>
          <ac:graphicFrameMkLst>
            <pc:docMk/>
            <pc:sldMk cId="590519246" sldId="261"/>
            <ac:graphicFrameMk id="22" creationId="{9BCA3F79-9AEE-449B-A8D7-1E0EAD20DF9B}"/>
          </ac:graphicFrameMkLst>
        </pc:graphicFrameChg>
        <pc:graphicFrameChg chg="add del mod">
          <ac:chgData name="RICARDO JAVIER SUAREZ OLAYA" userId="S::suarezo-rj@javeriana.edu.co::33880180-2703-4154-80f6-b4d639d35c68" providerId="AD" clId="Web-{80F0F48C-6B99-41C2-9FE7-055FA58EED95}" dt="2021-11-02T23:05:16.762" v="34"/>
          <ac:graphicFrameMkLst>
            <pc:docMk/>
            <pc:sldMk cId="590519246" sldId="261"/>
            <ac:graphicFrameMk id="24" creationId="{D40D8FCC-2D1E-4B80-908E-F3B3B4A0D4A5}"/>
          </ac:graphicFrameMkLst>
        </pc:graphicFrameChg>
        <pc:graphicFrameChg chg="add del mod">
          <ac:chgData name="RICARDO JAVIER SUAREZ OLAYA" userId="S::suarezo-rj@javeriana.edu.co::33880180-2703-4154-80f6-b4d639d35c68" providerId="AD" clId="Web-{80F0F48C-6B99-41C2-9FE7-055FA58EED95}" dt="2021-11-02T23:05:16.747" v="33"/>
          <ac:graphicFrameMkLst>
            <pc:docMk/>
            <pc:sldMk cId="590519246" sldId="261"/>
            <ac:graphicFrameMk id="27" creationId="{DE509221-83FA-44BC-BEBE-8E2E48E59E9D}"/>
          </ac:graphicFrameMkLst>
        </pc:graphicFrameChg>
        <pc:graphicFrameChg chg="add del mod">
          <ac:chgData name="RICARDO JAVIER SUAREZ OLAYA" userId="S::suarezo-rj@javeriana.edu.co::33880180-2703-4154-80f6-b4d639d35c68" providerId="AD" clId="Web-{80F0F48C-6B99-41C2-9FE7-055FA58EED95}" dt="2021-11-02T23:05:16.747" v="32"/>
          <ac:graphicFrameMkLst>
            <pc:docMk/>
            <pc:sldMk cId="590519246" sldId="261"/>
            <ac:graphicFrameMk id="29" creationId="{C473B761-F2B6-4661-A260-54EC6C222B7A}"/>
          </ac:graphicFrameMkLst>
        </pc:graphicFrameChg>
        <pc:graphicFrameChg chg="add del mod">
          <ac:chgData name="RICARDO JAVIER SUAREZ OLAYA" userId="S::suarezo-rj@javeriana.edu.co::33880180-2703-4154-80f6-b4d639d35c68" providerId="AD" clId="Web-{80F0F48C-6B99-41C2-9FE7-055FA58EED95}" dt="2021-11-02T23:05:16.747" v="31"/>
          <ac:graphicFrameMkLst>
            <pc:docMk/>
            <pc:sldMk cId="590519246" sldId="261"/>
            <ac:graphicFrameMk id="32" creationId="{D113024D-E0E9-4D17-8BA4-F6DB811F9EC5}"/>
          </ac:graphicFrameMkLst>
        </pc:graphicFrameChg>
        <pc:graphicFrameChg chg="add del mod">
          <ac:chgData name="RICARDO JAVIER SUAREZ OLAYA" userId="S::suarezo-rj@javeriana.edu.co::33880180-2703-4154-80f6-b4d639d35c68" providerId="AD" clId="Web-{80F0F48C-6B99-41C2-9FE7-055FA58EED95}" dt="2021-11-02T23:05:16.747" v="30"/>
          <ac:graphicFrameMkLst>
            <pc:docMk/>
            <pc:sldMk cId="590519246" sldId="261"/>
            <ac:graphicFrameMk id="34" creationId="{E61FA65F-5C2B-496F-98A1-60EE0976C1B5}"/>
          </ac:graphicFrameMkLst>
        </pc:graphicFrameChg>
        <pc:graphicFrameChg chg="add del mod">
          <ac:chgData name="RICARDO JAVIER SUAREZ OLAYA" userId="S::suarezo-rj@javeriana.edu.co::33880180-2703-4154-80f6-b4d639d35c68" providerId="AD" clId="Web-{80F0F48C-6B99-41C2-9FE7-055FA58EED95}" dt="2021-11-02T23:05:16.747" v="29"/>
          <ac:graphicFrameMkLst>
            <pc:docMk/>
            <pc:sldMk cId="590519246" sldId="261"/>
            <ac:graphicFrameMk id="36" creationId="{BB031150-0BFB-4C42-B6A3-46101A3F959B}"/>
          </ac:graphicFrameMkLst>
        </pc:graphicFrameChg>
        <pc:picChg chg="mod">
          <ac:chgData name="RICARDO JAVIER SUAREZ OLAYA" userId="S::suarezo-rj@javeriana.edu.co::33880180-2703-4154-80f6-b4d639d35c68" providerId="AD" clId="Web-{80F0F48C-6B99-41C2-9FE7-055FA58EED95}" dt="2021-11-02T23:05:03.277" v="13" actId="14100"/>
          <ac:picMkLst>
            <pc:docMk/>
            <pc:sldMk cId="590519246" sldId="261"/>
            <ac:picMk id="13" creationId="{D2AD7720-A3AD-4AC3-88EC-C48FAF68C7A4}"/>
          </ac:picMkLst>
        </pc:picChg>
      </pc:sldChg>
    </pc:docChg>
  </pc:docChgLst>
  <pc:docChgLst>
    <pc:chgData name="Andrés Mauricio Gómez Garcia" userId="S::andresm_gomez@javeriana.edu.co::5983cc86-fe88-4601-a688-4dcc4c0414e0" providerId="AD" clId="Web-{C07BA5E9-8269-0343-E6D4-181D4F2ADD00}"/>
    <pc:docChg chg="addSld modSld sldOrd">
      <pc:chgData name="Andrés Mauricio Gómez Garcia" userId="S::andresm_gomez@javeriana.edu.co::5983cc86-fe88-4601-a688-4dcc4c0414e0" providerId="AD" clId="Web-{C07BA5E9-8269-0343-E6D4-181D4F2ADD00}" dt="2021-09-07T23:07:06.887" v="104" actId="20577"/>
      <pc:docMkLst>
        <pc:docMk/>
      </pc:docMkLst>
      <pc:sldChg chg="addSp modSp new ord">
        <pc:chgData name="Andrés Mauricio Gómez Garcia" userId="S::andresm_gomez@javeriana.edu.co::5983cc86-fe88-4601-a688-4dcc4c0414e0" providerId="AD" clId="Web-{C07BA5E9-8269-0343-E6D4-181D4F2ADD00}" dt="2021-09-07T23:07:06.887" v="104" actId="20577"/>
        <pc:sldMkLst>
          <pc:docMk/>
          <pc:sldMk cId="1799877720" sldId="269"/>
        </pc:sldMkLst>
        <pc:spChg chg="mod">
          <ac:chgData name="Andrés Mauricio Gómez Garcia" userId="S::andresm_gomez@javeriana.edu.co::5983cc86-fe88-4601-a688-4dcc4c0414e0" providerId="AD" clId="Web-{C07BA5E9-8269-0343-E6D4-181D4F2ADD00}" dt="2021-09-07T23:06:59.199" v="101" actId="1076"/>
          <ac:spMkLst>
            <pc:docMk/>
            <pc:sldMk cId="1799877720" sldId="269"/>
            <ac:spMk id="2" creationId="{08E118B2-AC8F-4DB7-A743-4C4A8D7DF2E7}"/>
          </ac:spMkLst>
        </pc:spChg>
        <pc:spChg chg="mod">
          <ac:chgData name="Andrés Mauricio Gómez Garcia" userId="S::andresm_gomez@javeriana.edu.co::5983cc86-fe88-4601-a688-4dcc4c0414e0" providerId="AD" clId="Web-{C07BA5E9-8269-0343-E6D4-181D4F2ADD00}" dt="2021-09-07T23:07:06.887" v="104" actId="20577"/>
          <ac:spMkLst>
            <pc:docMk/>
            <pc:sldMk cId="1799877720" sldId="269"/>
            <ac:spMk id="3" creationId="{932F7482-DAAE-4CA0-8217-936FA4A80D85}"/>
          </ac:spMkLst>
        </pc:spChg>
        <pc:picChg chg="add mod">
          <ac:chgData name="Andrés Mauricio Gómez Garcia" userId="S::andresm_gomez@javeriana.edu.co::5983cc86-fe88-4601-a688-4dcc4c0414e0" providerId="AD" clId="Web-{C07BA5E9-8269-0343-E6D4-181D4F2ADD00}" dt="2021-09-07T23:07:00.668" v="102" actId="1076"/>
          <ac:picMkLst>
            <pc:docMk/>
            <pc:sldMk cId="1799877720" sldId="269"/>
            <ac:picMk id="5" creationId="{6BE64136-B61C-4D03-AE53-A4EA0AE5A0D6}"/>
          </ac:picMkLst>
        </pc:picChg>
        <pc:picChg chg="add mod">
          <ac:chgData name="Andrés Mauricio Gómez Garcia" userId="S::andresm_gomez@javeriana.edu.co::5983cc86-fe88-4601-a688-4dcc4c0414e0" providerId="AD" clId="Web-{C07BA5E9-8269-0343-E6D4-181D4F2ADD00}" dt="2021-09-07T23:07:03.434" v="103" actId="14100"/>
          <ac:picMkLst>
            <pc:docMk/>
            <pc:sldMk cId="1799877720" sldId="269"/>
            <ac:picMk id="7" creationId="{951C7E8B-DD6C-4018-8732-22ECD06BE6A7}"/>
          </ac:picMkLst>
        </pc:picChg>
      </pc:sldChg>
    </pc:docChg>
  </pc:docChgLst>
  <pc:docChgLst>
    <pc:chgData name="RICARDO JAVIER SUAREZ OLAYA" userId="S::suarezo-rj@javeriana.edu.co::33880180-2703-4154-80f6-b4d639d35c68" providerId="AD" clId="Web-{B2E72616-C393-42CC-8B4D-EDB0DB093177}"/>
    <pc:docChg chg="modSld">
      <pc:chgData name="RICARDO JAVIER SUAREZ OLAYA" userId="S::suarezo-rj@javeriana.edu.co::33880180-2703-4154-80f6-b4d639d35c68" providerId="AD" clId="Web-{B2E72616-C393-42CC-8B4D-EDB0DB093177}" dt="2021-11-02T22:00:02.618" v="218" actId="20577"/>
      <pc:docMkLst>
        <pc:docMk/>
      </pc:docMkLst>
      <pc:sldChg chg="addSp modSp mod setBg">
        <pc:chgData name="RICARDO JAVIER SUAREZ OLAYA" userId="S::suarezo-rj@javeriana.edu.co::33880180-2703-4154-80f6-b4d639d35c68" providerId="AD" clId="Web-{B2E72616-C393-42CC-8B4D-EDB0DB093177}" dt="2021-11-02T21:57:11.770" v="181" actId="20577"/>
        <pc:sldMkLst>
          <pc:docMk/>
          <pc:sldMk cId="2333905394" sldId="256"/>
        </pc:sldMkLst>
        <pc:spChg chg="mod">
          <ac:chgData name="RICARDO JAVIER SUAREZ OLAYA" userId="S::suarezo-rj@javeriana.edu.co::33880180-2703-4154-80f6-b4d639d35c68" providerId="AD" clId="Web-{B2E72616-C393-42CC-8B4D-EDB0DB093177}" dt="2021-11-02T21:57:11.770" v="181" actId="20577"/>
          <ac:spMkLst>
            <pc:docMk/>
            <pc:sldMk cId="2333905394" sldId="256"/>
            <ac:spMk id="2" creationId="{0272B1A3-CB16-4F2A-9362-2E654FAB8016}"/>
          </ac:spMkLst>
        </pc:spChg>
        <pc:spChg chg="mod">
          <ac:chgData name="RICARDO JAVIER SUAREZ OLAYA" userId="S::suarezo-rj@javeriana.edu.co::33880180-2703-4154-80f6-b4d639d35c68" providerId="AD" clId="Web-{B2E72616-C393-42CC-8B4D-EDB0DB093177}" dt="2021-11-02T21:56:58.660" v="179" actId="20577"/>
          <ac:spMkLst>
            <pc:docMk/>
            <pc:sldMk cId="2333905394" sldId="256"/>
            <ac:spMk id="3" creationId="{BD4CB240-B355-443A-8234-252B44D73E8E}"/>
          </ac:spMkLst>
        </pc:spChg>
        <pc:spChg chg="add">
          <ac:chgData name="RICARDO JAVIER SUAREZ OLAYA" userId="S::suarezo-rj@javeriana.edu.co::33880180-2703-4154-80f6-b4d639d35c68" providerId="AD" clId="Web-{B2E72616-C393-42CC-8B4D-EDB0DB093177}" dt="2021-11-02T21:55:17.048" v="148"/>
          <ac:spMkLst>
            <pc:docMk/>
            <pc:sldMk cId="2333905394" sldId="256"/>
            <ac:spMk id="10" creationId="{2B566528-1B12-4246-9431-5C2D7D081168}"/>
          </ac:spMkLst>
        </pc:spChg>
        <pc:grpChg chg="add">
          <ac:chgData name="RICARDO JAVIER SUAREZ OLAYA" userId="S::suarezo-rj@javeriana.edu.co::33880180-2703-4154-80f6-b4d639d35c68" providerId="AD" clId="Web-{B2E72616-C393-42CC-8B4D-EDB0DB093177}" dt="2021-11-02T21:55:17.048" v="148"/>
          <ac:grpSpMkLst>
            <pc:docMk/>
            <pc:sldMk cId="2333905394" sldId="256"/>
            <ac:grpSpMk id="12" creationId="{5995D10D-E9C9-47DB-AE7E-801FEF38F5C9}"/>
          </ac:grpSpMkLst>
        </pc:grpChg>
        <pc:grpChg chg="add">
          <ac:chgData name="RICARDO JAVIER SUAREZ OLAYA" userId="S::suarezo-rj@javeriana.edu.co::33880180-2703-4154-80f6-b4d639d35c68" providerId="AD" clId="Web-{B2E72616-C393-42CC-8B4D-EDB0DB093177}" dt="2021-11-02T21:55:17.048" v="148"/>
          <ac:grpSpMkLst>
            <pc:docMk/>
            <pc:sldMk cId="2333905394" sldId="256"/>
            <ac:grpSpMk id="16" creationId="{828A5161-06F1-46CF-8AD7-844680A59E13}"/>
          </ac:grpSpMkLst>
        </pc:grpChg>
        <pc:picChg chg="mod">
          <ac:chgData name="RICARDO JAVIER SUAREZ OLAYA" userId="S::suarezo-rj@javeriana.edu.co::33880180-2703-4154-80f6-b4d639d35c68" providerId="AD" clId="Web-{B2E72616-C393-42CC-8B4D-EDB0DB093177}" dt="2021-11-02T21:55:28.892" v="152" actId="1076"/>
          <ac:picMkLst>
            <pc:docMk/>
            <pc:sldMk cId="2333905394" sldId="256"/>
            <ac:picMk id="4" creationId="{52A9C85A-3A9A-437F-A809-22836EF708EF}"/>
          </ac:picMkLst>
        </pc:picChg>
        <pc:picChg chg="mod">
          <ac:chgData name="RICARDO JAVIER SUAREZ OLAYA" userId="S::suarezo-rj@javeriana.edu.co::33880180-2703-4154-80f6-b4d639d35c68" providerId="AD" clId="Web-{B2E72616-C393-42CC-8B4D-EDB0DB093177}" dt="2021-11-02T21:55:52.252" v="159" actId="1076"/>
          <ac:picMkLst>
            <pc:docMk/>
            <pc:sldMk cId="2333905394" sldId="256"/>
            <ac:picMk id="5" creationId="{9DDAA11E-63DF-4A0E-B42E-9EC42100D71C}"/>
          </ac:picMkLst>
        </pc:picChg>
      </pc:sldChg>
      <pc:sldChg chg="modSp">
        <pc:chgData name="RICARDO JAVIER SUAREZ OLAYA" userId="S::suarezo-rj@javeriana.edu.co::33880180-2703-4154-80f6-b4d639d35c68" providerId="AD" clId="Web-{B2E72616-C393-42CC-8B4D-EDB0DB093177}" dt="2021-11-02T21:45:10.298" v="9" actId="1076"/>
        <pc:sldMkLst>
          <pc:docMk/>
          <pc:sldMk cId="954277079" sldId="257"/>
        </pc:sldMkLst>
        <pc:spChg chg="mod">
          <ac:chgData name="RICARDO JAVIER SUAREZ OLAYA" userId="S::suarezo-rj@javeriana.edu.co::33880180-2703-4154-80f6-b4d639d35c68" providerId="AD" clId="Web-{B2E72616-C393-42CC-8B4D-EDB0DB093177}" dt="2021-11-02T21:44:53.532" v="6" actId="1076"/>
          <ac:spMkLst>
            <pc:docMk/>
            <pc:sldMk cId="954277079" sldId="257"/>
            <ac:spMk id="2" creationId="{1434CD5F-3CB4-41E7-932B-7AD256AAB0A6}"/>
          </ac:spMkLst>
        </pc:spChg>
        <pc:spChg chg="mod">
          <ac:chgData name="RICARDO JAVIER SUAREZ OLAYA" userId="S::suarezo-rj@javeriana.edu.co::33880180-2703-4154-80f6-b4d639d35c68" providerId="AD" clId="Web-{B2E72616-C393-42CC-8B4D-EDB0DB093177}" dt="2021-11-02T21:45:10.298" v="9" actId="1076"/>
          <ac:spMkLst>
            <pc:docMk/>
            <pc:sldMk cId="954277079" sldId="257"/>
            <ac:spMk id="6" creationId="{EC78841E-51B0-4861-A6ED-C762A782E9F5}"/>
          </ac:spMkLst>
        </pc:spChg>
        <pc:picChg chg="mod">
          <ac:chgData name="RICARDO JAVIER SUAREZ OLAYA" userId="S::suarezo-rj@javeriana.edu.co::33880180-2703-4154-80f6-b4d639d35c68" providerId="AD" clId="Web-{B2E72616-C393-42CC-8B4D-EDB0DB093177}" dt="2021-11-02T21:44:48.313" v="5" actId="1076"/>
          <ac:picMkLst>
            <pc:docMk/>
            <pc:sldMk cId="954277079" sldId="257"/>
            <ac:picMk id="3" creationId="{9D6AFC1B-DA31-4F1D-8902-1CF4374D77DD}"/>
          </ac:picMkLst>
        </pc:picChg>
        <pc:picChg chg="mod">
          <ac:chgData name="RICARDO JAVIER SUAREZ OLAYA" userId="S::suarezo-rj@javeriana.edu.co::33880180-2703-4154-80f6-b4d639d35c68" providerId="AD" clId="Web-{B2E72616-C393-42CC-8B4D-EDB0DB093177}" dt="2021-11-02T21:44:57.657" v="7" actId="1076"/>
          <ac:picMkLst>
            <pc:docMk/>
            <pc:sldMk cId="954277079" sldId="257"/>
            <ac:picMk id="4" creationId="{6F627143-675B-47D8-A823-22C2856B47C0}"/>
          </ac:picMkLst>
        </pc:picChg>
      </pc:sldChg>
      <pc:sldChg chg="addSp delSp modSp">
        <pc:chgData name="RICARDO JAVIER SUAREZ OLAYA" userId="S::suarezo-rj@javeriana.edu.co::33880180-2703-4154-80f6-b4d639d35c68" providerId="AD" clId="Web-{B2E72616-C393-42CC-8B4D-EDB0DB093177}" dt="2021-11-02T21:44:36.750" v="4" actId="1076"/>
        <pc:sldMkLst>
          <pc:docMk/>
          <pc:sldMk cId="755720607" sldId="258"/>
        </pc:sldMkLst>
        <pc:picChg chg="add mod">
          <ac:chgData name="RICARDO JAVIER SUAREZ OLAYA" userId="S::suarezo-rj@javeriana.edu.co::33880180-2703-4154-80f6-b4d639d35c68" providerId="AD" clId="Web-{B2E72616-C393-42CC-8B4D-EDB0DB093177}" dt="2021-11-02T21:44:36.750" v="4" actId="1076"/>
          <ac:picMkLst>
            <pc:docMk/>
            <pc:sldMk cId="755720607" sldId="258"/>
            <ac:picMk id="4" creationId="{EBD601E5-0517-4132-B8D3-FAE2536A8899}"/>
          </ac:picMkLst>
        </pc:picChg>
        <pc:picChg chg="del">
          <ac:chgData name="RICARDO JAVIER SUAREZ OLAYA" userId="S::suarezo-rj@javeriana.edu.co::33880180-2703-4154-80f6-b4d639d35c68" providerId="AD" clId="Web-{B2E72616-C393-42CC-8B4D-EDB0DB093177}" dt="2021-11-02T21:38:25.772" v="0"/>
          <ac:picMkLst>
            <pc:docMk/>
            <pc:sldMk cId="755720607" sldId="258"/>
            <ac:picMk id="13" creationId="{0EF3E5AD-A9C9-4306-A946-DBB100404FB5}"/>
          </ac:picMkLst>
        </pc:picChg>
      </pc:sldChg>
      <pc:sldChg chg="modSp">
        <pc:chgData name="RICARDO JAVIER SUAREZ OLAYA" userId="S::suarezo-rj@javeriana.edu.co::33880180-2703-4154-80f6-b4d639d35c68" providerId="AD" clId="Web-{B2E72616-C393-42CC-8B4D-EDB0DB093177}" dt="2021-11-02T21:57:20.599" v="182" actId="14100"/>
        <pc:sldMkLst>
          <pc:docMk/>
          <pc:sldMk cId="93733712" sldId="262"/>
        </pc:sldMkLst>
        <pc:picChg chg="mod">
          <ac:chgData name="RICARDO JAVIER SUAREZ OLAYA" userId="S::suarezo-rj@javeriana.edu.co::33880180-2703-4154-80f6-b4d639d35c68" providerId="AD" clId="Web-{B2E72616-C393-42CC-8B4D-EDB0DB093177}" dt="2021-11-02T21:57:20.599" v="182" actId="14100"/>
          <ac:picMkLst>
            <pc:docMk/>
            <pc:sldMk cId="93733712" sldId="262"/>
            <ac:picMk id="18" creationId="{14A3BBC0-B56D-45EA-9823-A93CED6C984D}"/>
          </ac:picMkLst>
        </pc:picChg>
      </pc:sldChg>
      <pc:sldChg chg="addSp modSp mod setBg">
        <pc:chgData name="RICARDO JAVIER SUAREZ OLAYA" userId="S::suarezo-rj@javeriana.edu.co::33880180-2703-4154-80f6-b4d639d35c68" providerId="AD" clId="Web-{B2E72616-C393-42CC-8B4D-EDB0DB093177}" dt="2021-11-02T22:00:02.618" v="218" actId="20577"/>
        <pc:sldMkLst>
          <pc:docMk/>
          <pc:sldMk cId="1504130061" sldId="268"/>
        </pc:sldMkLst>
        <pc:spChg chg="mod">
          <ac:chgData name="RICARDO JAVIER SUAREZ OLAYA" userId="S::suarezo-rj@javeriana.edu.co::33880180-2703-4154-80f6-b4d639d35c68" providerId="AD" clId="Web-{B2E72616-C393-42CC-8B4D-EDB0DB093177}" dt="2021-11-02T21:59:52.774" v="216"/>
          <ac:spMkLst>
            <pc:docMk/>
            <pc:sldMk cId="1504130061" sldId="268"/>
            <ac:spMk id="2" creationId="{0E1ECD07-B8A1-4513-8A1D-C50FA80747C0}"/>
          </ac:spMkLst>
        </pc:spChg>
        <pc:spChg chg="mod">
          <ac:chgData name="RICARDO JAVIER SUAREZ OLAYA" userId="S::suarezo-rj@javeriana.edu.co::33880180-2703-4154-80f6-b4d639d35c68" providerId="AD" clId="Web-{B2E72616-C393-42CC-8B4D-EDB0DB093177}" dt="2021-11-02T22:00:02.618" v="218" actId="20577"/>
          <ac:spMkLst>
            <pc:docMk/>
            <pc:sldMk cId="1504130061" sldId="268"/>
            <ac:spMk id="3" creationId="{AB8091ED-0DA8-43BC-A610-A88F0253CD54}"/>
          </ac:spMkLst>
        </pc:spChg>
        <pc:spChg chg="add">
          <ac:chgData name="RICARDO JAVIER SUAREZ OLAYA" userId="S::suarezo-rj@javeriana.edu.co::33880180-2703-4154-80f6-b4d639d35c68" providerId="AD" clId="Web-{B2E72616-C393-42CC-8B4D-EDB0DB093177}" dt="2021-11-02T21:59:52.774" v="216"/>
          <ac:spMkLst>
            <pc:docMk/>
            <pc:sldMk cId="1504130061" sldId="268"/>
            <ac:spMk id="8" creationId="{2B566528-1B12-4246-9431-5C2D7D081168}"/>
          </ac:spMkLst>
        </pc:spChg>
        <pc:spChg chg="add">
          <ac:chgData name="RICARDO JAVIER SUAREZ OLAYA" userId="S::suarezo-rj@javeriana.edu.co::33880180-2703-4154-80f6-b4d639d35c68" providerId="AD" clId="Web-{B2E72616-C393-42CC-8B4D-EDB0DB093177}" dt="2021-11-02T21:59:52.774" v="216"/>
          <ac:spMkLst>
            <pc:docMk/>
            <pc:sldMk cId="1504130061" sldId="268"/>
            <ac:spMk id="10" creationId="{2E80C965-DB6D-4F81-9E9E-B027384D0BD6}"/>
          </ac:spMkLst>
        </pc:spChg>
        <pc:spChg chg="add">
          <ac:chgData name="RICARDO JAVIER SUAREZ OLAYA" userId="S::suarezo-rj@javeriana.edu.co::33880180-2703-4154-80f6-b4d639d35c68" providerId="AD" clId="Web-{B2E72616-C393-42CC-8B4D-EDB0DB093177}" dt="2021-11-02T21:59:52.774" v="216"/>
          <ac:spMkLst>
            <pc:docMk/>
            <pc:sldMk cId="1504130061" sldId="268"/>
            <ac:spMk id="12" creationId="{A580F890-B085-4E95-96AA-55AEBEC5CE6E}"/>
          </ac:spMkLst>
        </pc:spChg>
        <pc:spChg chg="add">
          <ac:chgData name="RICARDO JAVIER SUAREZ OLAYA" userId="S::suarezo-rj@javeriana.edu.co::33880180-2703-4154-80f6-b4d639d35c68" providerId="AD" clId="Web-{B2E72616-C393-42CC-8B4D-EDB0DB093177}" dt="2021-11-02T21:59:52.774" v="216"/>
          <ac:spMkLst>
            <pc:docMk/>
            <pc:sldMk cId="1504130061" sldId="268"/>
            <ac:spMk id="14" creationId="{D3F51FEB-38FB-4F6C-9F7B-2F2AFAB65463}"/>
          </ac:spMkLst>
        </pc:spChg>
        <pc:spChg chg="add">
          <ac:chgData name="RICARDO JAVIER SUAREZ OLAYA" userId="S::suarezo-rj@javeriana.edu.co::33880180-2703-4154-80f6-b4d639d35c68" providerId="AD" clId="Web-{B2E72616-C393-42CC-8B4D-EDB0DB093177}" dt="2021-11-02T21:59:52.774" v="216"/>
          <ac:spMkLst>
            <pc:docMk/>
            <pc:sldMk cId="1504130061" sldId="268"/>
            <ac:spMk id="16" creationId="{1E547BA6-BAE0-43BB-A7CA-60F69CE252F0}"/>
          </ac:spMkLst>
        </pc:spChg>
      </pc:sldChg>
      <pc:sldChg chg="addSp delSp modSp mod setBg">
        <pc:chgData name="RICARDO JAVIER SUAREZ OLAYA" userId="S::suarezo-rj@javeriana.edu.co::33880180-2703-4154-80f6-b4d639d35c68" providerId="AD" clId="Web-{B2E72616-C393-42CC-8B4D-EDB0DB093177}" dt="2021-11-02T21:59:00.976" v="211" actId="20577"/>
        <pc:sldMkLst>
          <pc:docMk/>
          <pc:sldMk cId="1799877720" sldId="269"/>
        </pc:sldMkLst>
        <pc:spChg chg="mod">
          <ac:chgData name="RICARDO JAVIER SUAREZ OLAYA" userId="S::suarezo-rj@javeriana.edu.co::33880180-2703-4154-80f6-b4d639d35c68" providerId="AD" clId="Web-{B2E72616-C393-42CC-8B4D-EDB0DB093177}" dt="2021-11-02T21:57:42.787" v="183"/>
          <ac:spMkLst>
            <pc:docMk/>
            <pc:sldMk cId="1799877720" sldId="269"/>
            <ac:spMk id="2" creationId="{08E118B2-AC8F-4DB7-A743-4C4A8D7DF2E7}"/>
          </ac:spMkLst>
        </pc:spChg>
        <pc:spChg chg="mod">
          <ac:chgData name="RICARDO JAVIER SUAREZ OLAYA" userId="S::suarezo-rj@javeriana.edu.co::33880180-2703-4154-80f6-b4d639d35c68" providerId="AD" clId="Web-{B2E72616-C393-42CC-8B4D-EDB0DB093177}" dt="2021-11-02T21:59:00.976" v="211" actId="20577"/>
          <ac:spMkLst>
            <pc:docMk/>
            <pc:sldMk cId="1799877720" sldId="269"/>
            <ac:spMk id="3" creationId="{932F7482-DAAE-4CA0-8217-936FA4A80D85}"/>
          </ac:spMkLst>
        </pc:spChg>
        <pc:spChg chg="add">
          <ac:chgData name="RICARDO JAVIER SUAREZ OLAYA" userId="S::suarezo-rj@javeriana.edu.co::33880180-2703-4154-80f6-b4d639d35c68" providerId="AD" clId="Web-{B2E72616-C393-42CC-8B4D-EDB0DB093177}" dt="2021-11-02T21:57:42.787" v="183"/>
          <ac:spMkLst>
            <pc:docMk/>
            <pc:sldMk cId="1799877720" sldId="269"/>
            <ac:spMk id="12" creationId="{D4993743-B10A-433C-9996-3035D2C3ABC6}"/>
          </ac:spMkLst>
        </pc:spChg>
        <pc:spChg chg="add">
          <ac:chgData name="RICARDO JAVIER SUAREZ OLAYA" userId="S::suarezo-rj@javeriana.edu.co::33880180-2703-4154-80f6-b4d639d35c68" providerId="AD" clId="Web-{B2E72616-C393-42CC-8B4D-EDB0DB093177}" dt="2021-11-02T21:57:42.787" v="183"/>
          <ac:spMkLst>
            <pc:docMk/>
            <pc:sldMk cId="1799877720" sldId="269"/>
            <ac:spMk id="14" creationId="{BB3B8946-A0AA-42D4-8A24-639DC6EA170E}"/>
          </ac:spMkLst>
        </pc:spChg>
        <pc:spChg chg="add">
          <ac:chgData name="RICARDO JAVIER SUAREZ OLAYA" userId="S::suarezo-rj@javeriana.edu.co::33880180-2703-4154-80f6-b4d639d35c68" providerId="AD" clId="Web-{B2E72616-C393-42CC-8B4D-EDB0DB093177}" dt="2021-11-02T21:57:42.787" v="183"/>
          <ac:spMkLst>
            <pc:docMk/>
            <pc:sldMk cId="1799877720" sldId="269"/>
            <ac:spMk id="16" creationId="{AB1038E6-06EF-4DCB-B52E-D3825C50F7C6}"/>
          </ac:spMkLst>
        </pc:spChg>
        <pc:spChg chg="add">
          <ac:chgData name="RICARDO JAVIER SUAREZ OLAYA" userId="S::suarezo-rj@javeriana.edu.co::33880180-2703-4154-80f6-b4d639d35c68" providerId="AD" clId="Web-{B2E72616-C393-42CC-8B4D-EDB0DB093177}" dt="2021-11-02T21:57:42.787" v="183"/>
          <ac:spMkLst>
            <pc:docMk/>
            <pc:sldMk cId="1799877720" sldId="269"/>
            <ac:spMk id="18" creationId="{5C7EF35C-8B7D-4026-8F09-8B2B2250579B}"/>
          </ac:spMkLst>
        </pc:spChg>
        <pc:spChg chg="add">
          <ac:chgData name="RICARDO JAVIER SUAREZ OLAYA" userId="S::suarezo-rj@javeriana.edu.co::33880180-2703-4154-80f6-b4d639d35c68" providerId="AD" clId="Web-{B2E72616-C393-42CC-8B4D-EDB0DB093177}" dt="2021-11-02T21:57:42.787" v="183"/>
          <ac:spMkLst>
            <pc:docMk/>
            <pc:sldMk cId="1799877720" sldId="269"/>
            <ac:spMk id="20" creationId="{5F24A71D-C0A9-49AC-B2D1-5A9EA2BD383E}"/>
          </ac:spMkLst>
        </pc:spChg>
        <pc:spChg chg="add">
          <ac:chgData name="RICARDO JAVIER SUAREZ OLAYA" userId="S::suarezo-rj@javeriana.edu.co::33880180-2703-4154-80f6-b4d639d35c68" providerId="AD" clId="Web-{B2E72616-C393-42CC-8B4D-EDB0DB093177}" dt="2021-11-02T21:57:42.787" v="183"/>
          <ac:spMkLst>
            <pc:docMk/>
            <pc:sldMk cId="1799877720" sldId="269"/>
            <ac:spMk id="22" creationId="{14280C55-570C-4284-9850-B2BA33DB6726}"/>
          </ac:spMkLst>
        </pc:spChg>
        <pc:picChg chg="del mod">
          <ac:chgData name="RICARDO JAVIER SUAREZ OLAYA" userId="S::suarezo-rj@javeriana.edu.co::33880180-2703-4154-80f6-b4d639d35c68" providerId="AD" clId="Web-{B2E72616-C393-42CC-8B4D-EDB0DB093177}" dt="2021-11-02T21:57:50.302" v="186"/>
          <ac:picMkLst>
            <pc:docMk/>
            <pc:sldMk cId="1799877720" sldId="269"/>
            <ac:picMk id="5" creationId="{6BE64136-B61C-4D03-AE53-A4EA0AE5A0D6}"/>
          </ac:picMkLst>
        </pc:picChg>
        <pc:picChg chg="mod">
          <ac:chgData name="RICARDO JAVIER SUAREZ OLAYA" userId="S::suarezo-rj@javeriana.edu.co::33880180-2703-4154-80f6-b4d639d35c68" providerId="AD" clId="Web-{B2E72616-C393-42CC-8B4D-EDB0DB093177}" dt="2021-11-02T21:57:55.599" v="187" actId="1076"/>
          <ac:picMkLst>
            <pc:docMk/>
            <pc:sldMk cId="1799877720" sldId="269"/>
            <ac:picMk id="7" creationId="{951C7E8B-DD6C-4018-8732-22ECD06BE6A7}"/>
          </ac:picMkLst>
        </pc:picChg>
      </pc:sldChg>
    </pc:docChg>
  </pc:docChgLst>
  <pc:docChgLst>
    <pc:chgData name="andres felipe tamayo vargas" userId="S::aftamayov@javeriana.edu.co::dd61dc52-2a23-45c7-b0d0-5446966bf370" providerId="AD" clId="Web-{19184A08-CE1F-4D3B-BD7F-C4404BC63899}"/>
    <pc:docChg chg="addSld delSld sldOrd">
      <pc:chgData name="andres felipe tamayo vargas" userId="S::aftamayov@javeriana.edu.co::dd61dc52-2a23-45c7-b0d0-5446966bf370" providerId="AD" clId="Web-{19184A08-CE1F-4D3B-BD7F-C4404BC63899}" dt="2021-09-07T15:54:54.957" v="2"/>
      <pc:docMkLst>
        <pc:docMk/>
      </pc:docMkLst>
      <pc:sldChg chg="del ord">
        <pc:chgData name="andres felipe tamayo vargas" userId="S::aftamayov@javeriana.edu.co::dd61dc52-2a23-45c7-b0d0-5446966bf370" providerId="AD" clId="Web-{19184A08-CE1F-4D3B-BD7F-C4404BC63899}" dt="2021-09-07T15:54:54.957" v="2"/>
        <pc:sldMkLst>
          <pc:docMk/>
          <pc:sldMk cId="301934963" sldId="265"/>
        </pc:sldMkLst>
      </pc:sldChg>
      <pc:sldChg chg="add replId">
        <pc:chgData name="andres felipe tamayo vargas" userId="S::aftamayov@javeriana.edu.co::dd61dc52-2a23-45c7-b0d0-5446966bf370" providerId="AD" clId="Web-{19184A08-CE1F-4D3B-BD7F-C4404BC63899}" dt="2021-09-07T15:54:48.878" v="1"/>
        <pc:sldMkLst>
          <pc:docMk/>
          <pc:sldMk cId="1504130061" sldId="268"/>
        </pc:sldMkLst>
      </pc:sldChg>
    </pc:docChg>
  </pc:docChgLst>
  <pc:docChgLst>
    <pc:chgData name="Andrés Mauricio Gómez Garcia" userId="S::andresm_gomez@javeriana.edu.co::5983cc86-fe88-4601-a688-4dcc4c0414e0" providerId="AD" clId="Web-{606A5536-C58F-4AC3-8799-AD8494406966}"/>
    <pc:docChg chg="modSld">
      <pc:chgData name="Andrés Mauricio Gómez Garcia" userId="S::andresm_gomez@javeriana.edu.co::5983cc86-fe88-4601-a688-4dcc4c0414e0" providerId="AD" clId="Web-{606A5536-C58F-4AC3-8799-AD8494406966}" dt="2021-09-06T23:47:04.036" v="0" actId="20577"/>
      <pc:docMkLst>
        <pc:docMk/>
      </pc:docMkLst>
      <pc:sldChg chg="modSp">
        <pc:chgData name="Andrés Mauricio Gómez Garcia" userId="S::andresm_gomez@javeriana.edu.co::5983cc86-fe88-4601-a688-4dcc4c0414e0" providerId="AD" clId="Web-{606A5536-C58F-4AC3-8799-AD8494406966}" dt="2021-09-06T23:47:04.036" v="0" actId="20577"/>
        <pc:sldMkLst>
          <pc:docMk/>
          <pc:sldMk cId="93733712" sldId="262"/>
        </pc:sldMkLst>
        <pc:spChg chg="mod">
          <ac:chgData name="Andrés Mauricio Gómez Garcia" userId="S::andresm_gomez@javeriana.edu.co::5983cc86-fe88-4601-a688-4dcc4c0414e0" providerId="AD" clId="Web-{606A5536-C58F-4AC3-8799-AD8494406966}" dt="2021-09-06T23:47:04.036" v="0" actId="20577"/>
          <ac:spMkLst>
            <pc:docMk/>
            <pc:sldMk cId="93733712" sldId="262"/>
            <ac:spMk id="2" creationId="{36839803-4BAA-4580-B276-F51408C2721E}"/>
          </ac:spMkLst>
        </pc:spChg>
      </pc:sldChg>
    </pc:docChg>
  </pc:docChgLst>
  <pc:docChgLst>
    <pc:chgData name="RICARDO JAVIER SUAREZ OLAYA" userId="S::suarezo-rj@javeriana.edu.co::33880180-2703-4154-80f6-b4d639d35c68" providerId="AD" clId="Web-{FF9837AD-F2BB-4A2B-A916-1358A98260A5}"/>
    <pc:docChg chg="addSld delSld modSld">
      <pc:chgData name="RICARDO JAVIER SUAREZ OLAYA" userId="S::suarezo-rj@javeriana.edu.co::33880180-2703-4154-80f6-b4d639d35c68" providerId="AD" clId="Web-{FF9837AD-F2BB-4A2B-A916-1358A98260A5}" dt="2021-11-02T21:31:02.888" v="63" actId="1076"/>
      <pc:docMkLst>
        <pc:docMk/>
      </pc:docMkLst>
      <pc:sldChg chg="addSp delSp modSp">
        <pc:chgData name="RICARDO JAVIER SUAREZ OLAYA" userId="S::suarezo-rj@javeriana.edu.co::33880180-2703-4154-80f6-b4d639d35c68" providerId="AD" clId="Web-{FF9837AD-F2BB-4A2B-A916-1358A98260A5}" dt="2021-11-02T21:29:02.807" v="53" actId="1076"/>
        <pc:sldMkLst>
          <pc:docMk/>
          <pc:sldMk cId="954277079" sldId="257"/>
        </pc:sldMkLst>
        <pc:spChg chg="mod">
          <ac:chgData name="RICARDO JAVIER SUAREZ OLAYA" userId="S::suarezo-rj@javeriana.edu.co::33880180-2703-4154-80f6-b4d639d35c68" providerId="AD" clId="Web-{FF9837AD-F2BB-4A2B-A916-1358A98260A5}" dt="2021-11-02T21:22:37.564" v="48" actId="1076"/>
          <ac:spMkLst>
            <pc:docMk/>
            <pc:sldMk cId="954277079" sldId="257"/>
            <ac:spMk id="2" creationId="{1434CD5F-3CB4-41E7-932B-7AD256AAB0A6}"/>
          </ac:spMkLst>
        </pc:spChg>
        <pc:spChg chg="mod">
          <ac:chgData name="RICARDO JAVIER SUAREZ OLAYA" userId="S::suarezo-rj@javeriana.edu.co::33880180-2703-4154-80f6-b4d639d35c68" providerId="AD" clId="Web-{FF9837AD-F2BB-4A2B-A916-1358A98260A5}" dt="2021-11-02T21:22:41.142" v="49" actId="1076"/>
          <ac:spMkLst>
            <pc:docMk/>
            <pc:sldMk cId="954277079" sldId="257"/>
            <ac:spMk id="6" creationId="{EC78841E-51B0-4861-A6ED-C762A782E9F5}"/>
          </ac:spMkLst>
        </pc:spChg>
        <pc:picChg chg="add mod">
          <ac:chgData name="RICARDO JAVIER SUAREZ OLAYA" userId="S::suarezo-rj@javeriana.edu.co::33880180-2703-4154-80f6-b4d639d35c68" providerId="AD" clId="Web-{FF9837AD-F2BB-4A2B-A916-1358A98260A5}" dt="2021-11-02T21:22:34.845" v="47" actId="1076"/>
          <ac:picMkLst>
            <pc:docMk/>
            <pc:sldMk cId="954277079" sldId="257"/>
            <ac:picMk id="3" creationId="{9D6AFC1B-DA31-4F1D-8902-1CF4374D77DD}"/>
          </ac:picMkLst>
        </pc:picChg>
        <pc:picChg chg="add mod">
          <ac:chgData name="RICARDO JAVIER SUAREZ OLAYA" userId="S::suarezo-rj@javeriana.edu.co::33880180-2703-4154-80f6-b4d639d35c68" providerId="AD" clId="Web-{FF9837AD-F2BB-4A2B-A916-1358A98260A5}" dt="2021-11-02T21:29:02.807" v="53" actId="1076"/>
          <ac:picMkLst>
            <pc:docMk/>
            <pc:sldMk cId="954277079" sldId="257"/>
            <ac:picMk id="4" creationId="{6F627143-675B-47D8-A823-22C2856B47C0}"/>
          </ac:picMkLst>
        </pc:picChg>
        <pc:picChg chg="del">
          <ac:chgData name="RICARDO JAVIER SUAREZ OLAYA" userId="S::suarezo-rj@javeriana.edu.co::33880180-2703-4154-80f6-b4d639d35c68" providerId="AD" clId="Web-{FF9837AD-F2BB-4A2B-A916-1358A98260A5}" dt="2021-11-02T21:22:16.173" v="38"/>
          <ac:picMkLst>
            <pc:docMk/>
            <pc:sldMk cId="954277079" sldId="257"/>
            <ac:picMk id="9" creationId="{D8363A18-E8AB-4A55-8CAA-0EE72F15D8A9}"/>
          </ac:picMkLst>
        </pc:picChg>
      </pc:sldChg>
      <pc:sldChg chg="addSp delSp modSp">
        <pc:chgData name="RICARDO JAVIER SUAREZ OLAYA" userId="S::suarezo-rj@javeriana.edu.co::33880180-2703-4154-80f6-b4d639d35c68" providerId="AD" clId="Web-{FF9837AD-F2BB-4A2B-A916-1358A98260A5}" dt="2021-11-02T21:31:02.888" v="63" actId="1076"/>
        <pc:sldMkLst>
          <pc:docMk/>
          <pc:sldMk cId="755720607" sldId="258"/>
        </pc:sldMkLst>
        <pc:spChg chg="mod">
          <ac:chgData name="RICARDO JAVIER SUAREZ OLAYA" userId="S::suarezo-rj@javeriana.edu.co::33880180-2703-4154-80f6-b4d639d35c68" providerId="AD" clId="Web-{FF9837AD-F2BB-4A2B-A916-1358A98260A5}" dt="2021-11-02T21:30:47.887" v="59" actId="1076"/>
          <ac:spMkLst>
            <pc:docMk/>
            <pc:sldMk cId="755720607" sldId="258"/>
            <ac:spMk id="2" creationId="{1434CD5F-3CB4-41E7-932B-7AD256AAB0A6}"/>
          </ac:spMkLst>
        </pc:spChg>
        <pc:spChg chg="mod">
          <ac:chgData name="RICARDO JAVIER SUAREZ OLAYA" userId="S::suarezo-rj@javeriana.edu.co::33880180-2703-4154-80f6-b4d639d35c68" providerId="AD" clId="Web-{FF9837AD-F2BB-4A2B-A916-1358A98260A5}" dt="2021-11-02T21:30:51.716" v="60" actId="1076"/>
          <ac:spMkLst>
            <pc:docMk/>
            <pc:sldMk cId="755720607" sldId="258"/>
            <ac:spMk id="6" creationId="{EC78841E-51B0-4861-A6ED-C762A782E9F5}"/>
          </ac:spMkLst>
        </pc:spChg>
        <pc:picChg chg="add mod">
          <ac:chgData name="RICARDO JAVIER SUAREZ OLAYA" userId="S::suarezo-rj@javeriana.edu.co::33880180-2703-4154-80f6-b4d639d35c68" providerId="AD" clId="Web-{FF9837AD-F2BB-4A2B-A916-1358A98260A5}" dt="2021-11-02T21:31:02.888" v="63" actId="1076"/>
          <ac:picMkLst>
            <pc:docMk/>
            <pc:sldMk cId="755720607" sldId="258"/>
            <ac:picMk id="3" creationId="{C0292C1B-0749-408A-A51B-7979EBF08242}"/>
          </ac:picMkLst>
        </pc:picChg>
        <pc:picChg chg="del">
          <ac:chgData name="RICARDO JAVIER SUAREZ OLAYA" userId="S::suarezo-rj@javeriana.edu.co::33880180-2703-4154-80f6-b4d639d35c68" providerId="AD" clId="Web-{FF9837AD-F2BB-4A2B-A916-1358A98260A5}" dt="2021-11-02T21:29:21.682" v="54"/>
          <ac:picMkLst>
            <pc:docMk/>
            <pc:sldMk cId="755720607" sldId="258"/>
            <ac:picMk id="10" creationId="{92412145-988E-49A0-98F6-48A442A8C82F}"/>
          </ac:picMkLst>
        </pc:picChg>
      </pc:sldChg>
      <pc:sldChg chg="addSp delSp modSp">
        <pc:chgData name="RICARDO JAVIER SUAREZ OLAYA" userId="S::suarezo-rj@javeriana.edu.co::33880180-2703-4154-80f6-b4d639d35c68" providerId="AD" clId="Web-{FF9837AD-F2BB-4A2B-A916-1358A98260A5}" dt="2021-11-02T20:59:35.584" v="32" actId="1076"/>
        <pc:sldMkLst>
          <pc:docMk/>
          <pc:sldMk cId="1080946463" sldId="264"/>
        </pc:sldMkLst>
        <pc:spChg chg="mod">
          <ac:chgData name="RICARDO JAVIER SUAREZ OLAYA" userId="S::suarezo-rj@javeriana.edu.co::33880180-2703-4154-80f6-b4d639d35c68" providerId="AD" clId="Web-{FF9837AD-F2BB-4A2B-A916-1358A98260A5}" dt="2021-11-02T20:59:15.036" v="26" actId="1076"/>
          <ac:spMkLst>
            <pc:docMk/>
            <pc:sldMk cId="1080946463" sldId="264"/>
            <ac:spMk id="2" creationId="{0E1ECD07-B8A1-4513-8A1D-C50FA80747C0}"/>
          </ac:spMkLst>
        </pc:spChg>
        <pc:spChg chg="add del mod">
          <ac:chgData name="RICARDO JAVIER SUAREZ OLAYA" userId="S::suarezo-rj@javeriana.edu.co::33880180-2703-4154-80f6-b4d639d35c68" providerId="AD" clId="Web-{FF9837AD-F2BB-4A2B-A916-1358A98260A5}" dt="2021-11-02T20:57:01.954" v="1"/>
          <ac:spMkLst>
            <pc:docMk/>
            <pc:sldMk cId="1080946463" sldId="264"/>
            <ac:spMk id="4" creationId="{6B49AE69-3A78-4316-9DF3-3556C5C35BAD}"/>
          </ac:spMkLst>
        </pc:spChg>
        <pc:picChg chg="del mod">
          <ac:chgData name="RICARDO JAVIER SUAREZ OLAYA" userId="S::suarezo-rj@javeriana.edu.co::33880180-2703-4154-80f6-b4d639d35c68" providerId="AD" clId="Web-{FF9837AD-F2BB-4A2B-A916-1358A98260A5}" dt="2021-11-02T20:57:50.456" v="8"/>
          <ac:picMkLst>
            <pc:docMk/>
            <pc:sldMk cId="1080946463" sldId="264"/>
            <ac:picMk id="5" creationId="{43179E96-8C57-44BD-8430-BA69C0F3C24D}"/>
          </ac:picMkLst>
        </pc:picChg>
        <pc:picChg chg="del">
          <ac:chgData name="RICARDO JAVIER SUAREZ OLAYA" userId="S::suarezo-rj@javeriana.edu.co::33880180-2703-4154-80f6-b4d639d35c68" providerId="AD" clId="Web-{FF9837AD-F2BB-4A2B-A916-1358A98260A5}" dt="2021-11-02T20:53:42.527" v="0"/>
          <ac:picMkLst>
            <pc:docMk/>
            <pc:sldMk cId="1080946463" sldId="264"/>
            <ac:picMk id="6" creationId="{A02D0ABD-9DF8-4862-858A-503DFE43E2FD}"/>
          </ac:picMkLst>
        </pc:picChg>
        <pc:picChg chg="mod">
          <ac:chgData name="RICARDO JAVIER SUAREZ OLAYA" userId="S::suarezo-rj@javeriana.edu.co::33880180-2703-4154-80f6-b4d639d35c68" providerId="AD" clId="Web-{FF9837AD-F2BB-4A2B-A916-1358A98260A5}" dt="2021-11-02T20:59:35.584" v="32" actId="1076"/>
          <ac:picMkLst>
            <pc:docMk/>
            <pc:sldMk cId="1080946463" sldId="264"/>
            <ac:picMk id="7" creationId="{6B929014-AA0A-446A-81C0-61BC773BC414}"/>
          </ac:picMkLst>
        </pc:picChg>
        <pc:picChg chg="add mod ord">
          <ac:chgData name="RICARDO JAVIER SUAREZ OLAYA" userId="S::suarezo-rj@javeriana.edu.co::33880180-2703-4154-80f6-b4d639d35c68" providerId="AD" clId="Web-{FF9837AD-F2BB-4A2B-A916-1358A98260A5}" dt="2021-11-02T20:59:26.161" v="29" actId="1076"/>
          <ac:picMkLst>
            <pc:docMk/>
            <pc:sldMk cId="1080946463" sldId="264"/>
            <ac:picMk id="8" creationId="{0AFEE8A0-9C61-43FF-BFF0-89E9638A18EC}"/>
          </ac:picMkLst>
        </pc:picChg>
      </pc:sldChg>
      <pc:sldChg chg="addSp delSp modSp new del">
        <pc:chgData name="RICARDO JAVIER SUAREZ OLAYA" userId="S::suarezo-rj@javeriana.edu.co::33880180-2703-4154-80f6-b4d639d35c68" providerId="AD" clId="Web-{FF9837AD-F2BB-4A2B-A916-1358A98260A5}" dt="2021-11-02T21:22:05.485" v="37"/>
        <pc:sldMkLst>
          <pc:docMk/>
          <pc:sldMk cId="2192160909" sldId="270"/>
        </pc:sldMkLst>
        <pc:spChg chg="del">
          <ac:chgData name="RICARDO JAVIER SUAREZ OLAYA" userId="S::suarezo-rj@javeriana.edu.co::33880180-2703-4154-80f6-b4d639d35c68" providerId="AD" clId="Web-{FF9837AD-F2BB-4A2B-A916-1358A98260A5}" dt="2021-11-02T21:21:52.079" v="34"/>
          <ac:spMkLst>
            <pc:docMk/>
            <pc:sldMk cId="2192160909" sldId="270"/>
            <ac:spMk id="3" creationId="{B93F6E86-EC66-49B1-B695-8EC8B2D27845}"/>
          </ac:spMkLst>
        </pc:spChg>
        <pc:spChg chg="add mod">
          <ac:chgData name="RICARDO JAVIER SUAREZ OLAYA" userId="S::suarezo-rj@javeriana.edu.co::33880180-2703-4154-80f6-b4d639d35c68" providerId="AD" clId="Web-{FF9837AD-F2BB-4A2B-A916-1358A98260A5}" dt="2021-11-02T21:22:02.157" v="36"/>
          <ac:spMkLst>
            <pc:docMk/>
            <pc:sldMk cId="2192160909" sldId="270"/>
            <ac:spMk id="6" creationId="{491FC79F-D145-45AE-AE00-1B9A14788409}"/>
          </ac:spMkLst>
        </pc:spChg>
        <pc:picChg chg="add del mod ord">
          <ac:chgData name="RICARDO JAVIER SUAREZ OLAYA" userId="S::suarezo-rj@javeriana.edu.co::33880180-2703-4154-80f6-b4d639d35c68" providerId="AD" clId="Web-{FF9837AD-F2BB-4A2B-A916-1358A98260A5}" dt="2021-11-02T21:22:02.157" v="36"/>
          <ac:picMkLst>
            <pc:docMk/>
            <pc:sldMk cId="2192160909" sldId="270"/>
            <ac:picMk id="4" creationId="{1C5750B5-87D7-4F77-BA28-A58B67F6979A}"/>
          </ac:picMkLst>
        </pc:picChg>
      </pc:sldChg>
    </pc:docChg>
  </pc:docChgLst>
  <pc:docChgLst>
    <pc:chgData clId="Web-{452A151B-5D96-0012-3C0D-07F85BA537C3}"/>
    <pc:docChg chg="modSld">
      <pc:chgData name="" userId="" providerId="" clId="Web-{452A151B-5D96-0012-3C0D-07F85BA537C3}" dt="2021-09-06T01:38:53.726" v="0" actId="1076"/>
      <pc:docMkLst>
        <pc:docMk/>
      </pc:docMkLst>
      <pc:sldChg chg="modSp">
        <pc:chgData name="" userId="" providerId="" clId="Web-{452A151B-5D96-0012-3C0D-07F85BA537C3}" dt="2021-09-06T01:38:53.726" v="0" actId="1076"/>
        <pc:sldMkLst>
          <pc:docMk/>
          <pc:sldMk cId="2333905394" sldId="256"/>
        </pc:sldMkLst>
        <pc:picChg chg="mod">
          <ac:chgData name="" userId="" providerId="" clId="Web-{452A151B-5D96-0012-3C0D-07F85BA537C3}" dt="2021-09-06T01:38:53.726" v="0" actId="1076"/>
          <ac:picMkLst>
            <pc:docMk/>
            <pc:sldMk cId="2333905394" sldId="256"/>
            <ac:picMk id="5" creationId="{9DDAA11E-63DF-4A0E-B42E-9EC42100D71C}"/>
          </ac:picMkLst>
        </pc:picChg>
      </pc:sldChg>
    </pc:docChg>
  </pc:docChgLst>
  <pc:docChgLst>
    <pc:chgData name="andres felipe tamayo vargas" userId="dd61dc52-2a23-45c7-b0d0-5446966bf370" providerId="ADAL" clId="{A181FF65-7CF8-46DC-869E-06074FC086CB}"/>
    <pc:docChg chg="undo redo custSel addSld delSld modSld sldOrd">
      <pc:chgData name="andres felipe tamayo vargas" userId="dd61dc52-2a23-45c7-b0d0-5446966bf370" providerId="ADAL" clId="{A181FF65-7CF8-46DC-869E-06074FC086CB}" dt="2021-09-06T14:27:41.699" v="771" actId="1076"/>
      <pc:docMkLst>
        <pc:docMk/>
      </pc:docMkLst>
      <pc:sldChg chg="addSp delSp modSp new mod ord setBg">
        <pc:chgData name="andres felipe tamayo vargas" userId="dd61dc52-2a23-45c7-b0d0-5446966bf370" providerId="ADAL" clId="{A181FF65-7CF8-46DC-869E-06074FC086CB}" dt="2021-09-06T14:27:41.699" v="771" actId="1076"/>
        <pc:sldMkLst>
          <pc:docMk/>
          <pc:sldMk cId="590519246" sldId="261"/>
        </pc:sldMkLst>
        <pc:spChg chg="mod">
          <ac:chgData name="andres felipe tamayo vargas" userId="dd61dc52-2a23-45c7-b0d0-5446966bf370" providerId="ADAL" clId="{A181FF65-7CF8-46DC-869E-06074FC086CB}" dt="2021-09-05T03:01:47.884" v="83" actId="26606"/>
          <ac:spMkLst>
            <pc:docMk/>
            <pc:sldMk cId="590519246" sldId="261"/>
            <ac:spMk id="2" creationId="{30FD203A-108C-49B8-9CF3-7C8C1931F8FE}"/>
          </ac:spMkLst>
        </pc:spChg>
        <pc:spChg chg="add del">
          <ac:chgData name="andres felipe tamayo vargas" userId="dd61dc52-2a23-45c7-b0d0-5446966bf370" providerId="ADAL" clId="{A181FF65-7CF8-46DC-869E-06074FC086CB}" dt="2021-09-05T02:56:54.269" v="73" actId="3680"/>
          <ac:spMkLst>
            <pc:docMk/>
            <pc:sldMk cId="590519246" sldId="261"/>
            <ac:spMk id="3" creationId="{EEC09047-CDA3-4562-A9D1-FBD802589060}"/>
          </ac:spMkLst>
        </pc:spChg>
        <pc:spChg chg="add del mod">
          <ac:chgData name="andres felipe tamayo vargas" userId="dd61dc52-2a23-45c7-b0d0-5446966bf370" providerId="ADAL" clId="{A181FF65-7CF8-46DC-869E-06074FC086CB}" dt="2021-09-06T14:27:12.011" v="765" actId="478"/>
          <ac:spMkLst>
            <pc:docMk/>
            <pc:sldMk cId="590519246" sldId="261"/>
            <ac:spMk id="4" creationId="{92F8AF2A-9B9D-4B87-BBC2-B32B08A63DAD}"/>
          </ac:spMkLst>
        </pc:spChg>
        <pc:spChg chg="add del mod">
          <ac:chgData name="andres felipe tamayo vargas" userId="dd61dc52-2a23-45c7-b0d0-5446966bf370" providerId="ADAL" clId="{A181FF65-7CF8-46DC-869E-06074FC086CB}" dt="2021-09-05T03:01:42.463" v="80"/>
          <ac:spMkLst>
            <pc:docMk/>
            <pc:sldMk cId="590519246" sldId="261"/>
            <ac:spMk id="6" creationId="{D4633510-1DAE-4E1C-BC7A-B2CCE1E0F50C}"/>
          </ac:spMkLst>
        </pc:spChg>
        <pc:spChg chg="add">
          <ac:chgData name="andres felipe tamayo vargas" userId="dd61dc52-2a23-45c7-b0d0-5446966bf370" providerId="ADAL" clId="{A181FF65-7CF8-46DC-869E-06074FC086CB}" dt="2021-09-05T03:01:47.884" v="83" actId="26606"/>
          <ac:spMkLst>
            <pc:docMk/>
            <pc:sldMk cId="590519246" sldId="261"/>
            <ac:spMk id="12" creationId="{42285737-90EE-47DC-AC80-8AE156B11969}"/>
          </ac:spMkLst>
        </pc:spChg>
        <pc:grpChg chg="add">
          <ac:chgData name="andres felipe tamayo vargas" userId="dd61dc52-2a23-45c7-b0d0-5446966bf370" providerId="ADAL" clId="{A181FF65-7CF8-46DC-869E-06074FC086CB}" dt="2021-09-05T03:01:47.884" v="83" actId="26606"/>
          <ac:grpSpMkLst>
            <pc:docMk/>
            <pc:sldMk cId="590519246" sldId="261"/>
            <ac:grpSpMk id="14" creationId="{B57BDC17-F1B3-455F-BBF1-680AA1F25C06}"/>
          </ac:grpSpMkLst>
        </pc:grpChg>
        <pc:graphicFrameChg chg="add del mod ord modGraphic">
          <ac:chgData name="andres felipe tamayo vargas" userId="dd61dc52-2a23-45c7-b0d0-5446966bf370" providerId="ADAL" clId="{A181FF65-7CF8-46DC-869E-06074FC086CB}" dt="2021-09-05T03:01:40.322" v="79" actId="478"/>
          <ac:graphicFrameMkLst>
            <pc:docMk/>
            <pc:sldMk cId="590519246" sldId="261"/>
            <ac:graphicFrameMk id="4" creationId="{32F6FDBC-7941-4C7E-8F51-80BC9AAC5484}"/>
          </ac:graphicFrameMkLst>
        </pc:graphicFrameChg>
        <pc:graphicFrameChg chg="add del mod modGraphic">
          <ac:chgData name="andres felipe tamayo vargas" userId="dd61dc52-2a23-45c7-b0d0-5446966bf370" providerId="ADAL" clId="{A181FF65-7CF8-46DC-869E-06074FC086CB}" dt="2021-09-06T14:27:06.957" v="764" actId="478"/>
          <ac:graphicFrameMkLst>
            <pc:docMk/>
            <pc:sldMk cId="590519246" sldId="261"/>
            <ac:graphicFrameMk id="7" creationId="{DFF3B827-754B-4828-A27F-2EA367C010C9}"/>
          </ac:graphicFrameMkLst>
        </pc:graphicFrameChg>
        <pc:graphicFrameChg chg="add mod modGraphic">
          <ac:chgData name="andres felipe tamayo vargas" userId="dd61dc52-2a23-45c7-b0d0-5446966bf370" providerId="ADAL" clId="{A181FF65-7CF8-46DC-869E-06074FC086CB}" dt="2021-09-06T14:27:41.699" v="771" actId="1076"/>
          <ac:graphicFrameMkLst>
            <pc:docMk/>
            <pc:sldMk cId="590519246" sldId="261"/>
            <ac:graphicFrameMk id="8" creationId="{DE01912A-7A64-489C-9077-DF300468F5D3}"/>
          </ac:graphicFrameMkLst>
        </pc:graphicFrameChg>
        <pc:graphicFrameChg chg="add mod modGraphic">
          <ac:chgData name="andres felipe tamayo vargas" userId="dd61dc52-2a23-45c7-b0d0-5446966bf370" providerId="ADAL" clId="{A181FF65-7CF8-46DC-869E-06074FC086CB}" dt="2021-09-06T14:27:34.898" v="770" actId="14100"/>
          <ac:graphicFrameMkLst>
            <pc:docMk/>
            <pc:sldMk cId="590519246" sldId="261"/>
            <ac:graphicFrameMk id="9" creationId="{6237EFA5-A393-4B56-813B-26612D163658}"/>
          </ac:graphicFrameMkLst>
        </pc:graphicFrameChg>
        <pc:picChg chg="add mod">
          <ac:chgData name="andres felipe tamayo vargas" userId="dd61dc52-2a23-45c7-b0d0-5446966bf370" providerId="ADAL" clId="{A181FF65-7CF8-46DC-869E-06074FC086CB}" dt="2021-09-06T14:06:51.705" v="87" actId="1076"/>
          <ac:picMkLst>
            <pc:docMk/>
            <pc:sldMk cId="590519246" sldId="261"/>
            <ac:picMk id="13" creationId="{D2AD7720-A3AD-4AC3-88EC-C48FAF68C7A4}"/>
          </ac:picMkLst>
        </pc:picChg>
      </pc:sldChg>
      <pc:sldChg chg="del">
        <pc:chgData name="andres felipe tamayo vargas" userId="dd61dc52-2a23-45c7-b0d0-5446966bf370" providerId="ADAL" clId="{A181FF65-7CF8-46DC-869E-06074FC086CB}" dt="2021-09-06T14:06:53.468" v="88" actId="47"/>
        <pc:sldMkLst>
          <pc:docMk/>
          <pc:sldMk cId="4145678989" sldId="263"/>
        </pc:sldMkLst>
      </pc:sldChg>
      <pc:sldChg chg="addSp delSp modSp mod">
        <pc:chgData name="andres felipe tamayo vargas" userId="dd61dc52-2a23-45c7-b0d0-5446966bf370" providerId="ADAL" clId="{A181FF65-7CF8-46DC-869E-06074FC086CB}" dt="2021-09-06T14:10:06.523" v="93" actId="1076"/>
        <pc:sldMkLst>
          <pc:docMk/>
          <pc:sldMk cId="1080946463" sldId="264"/>
        </pc:sldMkLst>
        <pc:spChg chg="del">
          <ac:chgData name="andres felipe tamayo vargas" userId="dd61dc52-2a23-45c7-b0d0-5446966bf370" providerId="ADAL" clId="{A181FF65-7CF8-46DC-869E-06074FC086CB}" dt="2021-09-06T14:10:01.997" v="89"/>
          <ac:spMkLst>
            <pc:docMk/>
            <pc:sldMk cId="1080946463" sldId="264"/>
            <ac:spMk id="3" creationId="{AB8091ED-0DA8-43BC-A610-A88F0253CD54}"/>
          </ac:spMkLst>
        </pc:spChg>
        <pc:picChg chg="add mod">
          <ac:chgData name="andres felipe tamayo vargas" userId="dd61dc52-2a23-45c7-b0d0-5446966bf370" providerId="ADAL" clId="{A181FF65-7CF8-46DC-869E-06074FC086CB}" dt="2021-09-06T14:10:06.523" v="93" actId="1076"/>
          <ac:picMkLst>
            <pc:docMk/>
            <pc:sldMk cId="1080946463" sldId="264"/>
            <ac:picMk id="6" creationId="{A02D0ABD-9DF8-4862-858A-503DFE43E2F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1AFD1-9284-494E-9D2E-51EACE06C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327E85-0CB8-4CB8-B0EF-7DAEAB907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CD29ED-AFA1-43A1-A6CE-C094C4FB2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187-039F-4F24-B0E5-66801FBD236B}" type="datetimeFigureOut">
              <a:rPr lang="es-CO" smtClean="0"/>
              <a:t>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463D3C-0447-42EA-ACB7-0D824637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48486C-23A9-4FB1-8E29-49BB4BEC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8F38-0058-4811-9B71-DF3F1C5057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421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4259E-776A-4E9E-BCCA-0227AC02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6E677C-6B86-47AF-BA2C-70FA38681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764A67-41F4-44F0-8438-3796E101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187-039F-4F24-B0E5-66801FBD236B}" type="datetimeFigureOut">
              <a:rPr lang="es-CO" smtClean="0"/>
              <a:t>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5E101F-9F78-4082-BB0B-7FDF5336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4EC5C0-AE30-4135-88DD-FA56429EF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8F38-0058-4811-9B71-DF3F1C5057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58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FD0523-0E1D-43AF-85FE-C3ECEE9A7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377A5D-F2FB-4FBE-BD62-6B06CCA5E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0D7F43-4387-40AF-BAB3-9CBE0CF8A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187-039F-4F24-B0E5-66801FBD236B}" type="datetimeFigureOut">
              <a:rPr lang="es-CO" smtClean="0"/>
              <a:t>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00C5EE-AB1C-4936-B417-75153E12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1F08E6-6FB0-454E-AC1A-B376C3DB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8F38-0058-4811-9B71-DF3F1C5057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377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20842-7745-4ABB-AE94-5DE05A34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D09BA5-5EEA-4551-983B-73DCCD8D9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DD74CD-D35B-44E2-85D5-B415AE31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187-039F-4F24-B0E5-66801FBD236B}" type="datetimeFigureOut">
              <a:rPr lang="es-CO" smtClean="0"/>
              <a:t>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84C4FC-E2F2-4D55-8A61-9A1A550C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1076BC-50A4-4C60-8B22-83BA78C6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8F38-0058-4811-9B71-DF3F1C5057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585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DBDA0-6A37-4ED3-8DC8-5691A85F5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73CDB5-1F23-4E6C-90F6-A7EBB45A2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B01964-26A4-4890-BC97-AB1C9C2A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187-039F-4F24-B0E5-66801FBD236B}" type="datetimeFigureOut">
              <a:rPr lang="es-CO" smtClean="0"/>
              <a:t>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84992B-6FF2-48B6-A1E0-06B13D45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6FF8F-B186-4E37-B8E1-6A1B697F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8F38-0058-4811-9B71-DF3F1C5057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30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64270-6FCD-4955-9D73-BC4901C03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B91FE8-7813-4F7D-803F-DA576E1BE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2A21DA-352C-4B0C-93E9-286347FA8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BC6650-AFB8-4775-9135-97B6D07C1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187-039F-4F24-B0E5-66801FBD236B}" type="datetimeFigureOut">
              <a:rPr lang="es-CO" smtClean="0"/>
              <a:t>2/11/2021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4FB812-0160-4D20-919A-202DB6EE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88352D-80F1-46D7-8BA3-7BB95135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8F38-0058-4811-9B71-DF3F1C5057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72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E933E-F42F-4B2C-90FB-C623D383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94B787-8C4E-4F13-BB17-CEDE109A9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FCCEE5-8E87-49E0-AA70-F5E053624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29A27F-7016-4C9A-AD72-90F99C420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ED39B58-9C0E-4A00-B3A0-EFC5279F0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3722866-F313-4730-9043-D9433AAC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187-039F-4F24-B0E5-66801FBD236B}" type="datetimeFigureOut">
              <a:rPr lang="es-CO" smtClean="0"/>
              <a:t>2/11/2021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11A42EF-08EF-42F2-A41F-782F8157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B6C97F-C0AE-4AF7-ACDE-69F8C4DA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8F38-0058-4811-9B71-DF3F1C5057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091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1A433-9915-4D0A-8F62-1A3709C5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ECA85A-CA13-4AF1-8D42-8ECB2DA9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187-039F-4F24-B0E5-66801FBD236B}" type="datetimeFigureOut">
              <a:rPr lang="es-CO" smtClean="0"/>
              <a:t>2/11/2021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BBCFD41-A803-4F40-A622-AA74B8FAF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30E1FB-9C37-4060-AF37-07AA50FE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8F38-0058-4811-9B71-DF3F1C5057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666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9D44AA1-A6D4-4883-B279-505AFDC2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187-039F-4F24-B0E5-66801FBD236B}" type="datetimeFigureOut">
              <a:rPr lang="es-CO" smtClean="0"/>
              <a:t>2/11/2021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A110B4-5404-4689-A6DA-AD42AA8E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41635D-FE7B-474F-99A6-0BC7C6B08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8F38-0058-4811-9B71-DF3F1C5057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086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C87A3-79CD-4361-8619-2B76587D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3B6BE4-0CB2-45BF-9608-F5ADC086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A006A3-263D-46E9-85B1-EB976025B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75BBE2-F1C0-4582-B0BA-8F57CA114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187-039F-4F24-B0E5-66801FBD236B}" type="datetimeFigureOut">
              <a:rPr lang="es-CO" smtClean="0"/>
              <a:t>2/11/2021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165247-256E-4CC5-9A81-186863B8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6C3401-E5B9-4D48-9AEA-1D8F0AD0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8F38-0058-4811-9B71-DF3F1C5057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173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774E4-F62D-47F8-AE69-07293749C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3623D6A-D513-4421-A706-27A7FEEC9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729594-C862-4F54-99B9-553060A9D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CF1A14-2115-497D-8A90-57D45FEB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187-039F-4F24-B0E5-66801FBD236B}" type="datetimeFigureOut">
              <a:rPr lang="es-CO" smtClean="0"/>
              <a:t>2/11/2021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9615DC-333D-4AE5-944F-7BA00394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C67C53-1582-40D0-93AD-37D0C542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8F38-0058-4811-9B71-DF3F1C5057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01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865A82-821F-4581-AF2F-23DF06EA7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3CA840-5F6A-4FD4-AF9F-861ACDDF8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FCD28E-5A5F-434A-9006-56C4F2B8E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40187-039F-4F24-B0E5-66801FBD236B}" type="datetimeFigureOut">
              <a:rPr lang="es-CO" smtClean="0"/>
              <a:t>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9B6AC7-7246-4F39-B19A-D09F25C9E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036AA7-F3D1-450D-AA32-C5EE42374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A8F38-0058-4811-9B71-DF3F1C5057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776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72B1A3-CB16-4F2A-9362-2E654FAB8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4090" y="551323"/>
            <a:ext cx="3314374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dirty="0"/>
              <a:t>GEOSCHOOL</a:t>
            </a:r>
            <a:endParaRPr lang="en-US" sz="4400" b="1" dirty="0">
              <a:cs typeface="Calibri Ligh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4CB240-B355-443A-8234-252B44D73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9316" y="2310519"/>
            <a:ext cx="7583922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Andrés Mauricio Gómez García</a:t>
            </a:r>
            <a:endParaRPr lang="en-US" sz="3600">
              <a:cs typeface="Calibri"/>
            </a:endParaRPr>
          </a:p>
          <a:p>
            <a:r>
              <a:rPr lang="en-US" sz="3600"/>
              <a:t>Andrés Felipe Tamayo Vargas</a:t>
            </a:r>
            <a:endParaRPr lang="en-US" sz="3600">
              <a:cs typeface="Calibri"/>
            </a:endParaRPr>
          </a:p>
          <a:p>
            <a:r>
              <a:rPr lang="en-US" sz="3600"/>
              <a:t>John Henry Rodríguez Duran</a:t>
            </a:r>
            <a:endParaRPr lang="en-US" sz="3600">
              <a:cs typeface="Calibri"/>
            </a:endParaRPr>
          </a:p>
          <a:p>
            <a:r>
              <a:rPr lang="en-US" sz="3600"/>
              <a:t>Germán González Rozo</a:t>
            </a:r>
            <a:endParaRPr lang="en-US" sz="3600">
              <a:cs typeface="Calibri"/>
            </a:endParaRPr>
          </a:p>
          <a:p>
            <a:r>
              <a:rPr lang="en-US" sz="3600"/>
              <a:t>Ricardo Javier Suárez Olaya</a:t>
            </a:r>
            <a:endParaRPr lang="en-US" sz="360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  <a:p>
            <a:r>
              <a:rPr lang="en-US" sz="2000" err="1"/>
              <a:t>Computación</a:t>
            </a:r>
            <a:r>
              <a:rPr lang="en-US" sz="2000"/>
              <a:t> </a:t>
            </a:r>
            <a:r>
              <a:rPr lang="en-US" sz="2000" err="1"/>
              <a:t>Móvil</a:t>
            </a:r>
            <a:r>
              <a:rPr lang="en-US" sz="2000"/>
              <a:t> </a:t>
            </a:r>
            <a:endParaRPr lang="en-US" sz="2000">
              <a:cs typeface="Calibri" panose="020F0502020204030204"/>
            </a:endParaRPr>
          </a:p>
          <a:p>
            <a:r>
              <a:rPr lang="en-US" sz="2000"/>
              <a:t>Pontificia Universidad Javeriana.</a:t>
            </a:r>
            <a:endParaRPr lang="en-US" sz="2000">
              <a:cs typeface="Calibri" panose="020F0502020204030204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52A9C85A-3A9A-437F-A809-22836EF708E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462" y="125934"/>
            <a:ext cx="888034" cy="834425"/>
          </a:xfrm>
          <a:prstGeom prst="rect">
            <a:avLst/>
          </a:prstGeom>
          <a:noFill/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9DDAA11E-63DF-4A0E-B42E-9EC42100D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2681" y="4702885"/>
            <a:ext cx="2915676" cy="291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905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CD07-B8A1-4513-8A1D-C50FA8074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9845" y="-159624"/>
            <a:ext cx="2631832" cy="1726102"/>
          </a:xfrm>
        </p:spPr>
        <p:txBody>
          <a:bodyPr/>
          <a:lstStyle/>
          <a:p>
            <a:pPr algn="ctr"/>
            <a:r>
              <a:rPr lang="en-US" b="1" err="1">
                <a:cs typeface="Calibri Light"/>
              </a:rPr>
              <a:t>Diagrama</a:t>
            </a:r>
            <a:r>
              <a:rPr lang="en-US" b="1">
                <a:cs typeface="Calibri Light"/>
              </a:rPr>
              <a:t> de </a:t>
            </a:r>
            <a:r>
              <a:rPr lang="en-US" b="1" err="1">
                <a:cs typeface="Calibri Light"/>
              </a:rPr>
              <a:t>clases</a:t>
            </a:r>
            <a:endParaRPr lang="en-US" b="1">
              <a:cs typeface="Calibri Light"/>
            </a:endParaRPr>
          </a:p>
        </p:txBody>
      </p:sp>
      <p:pic>
        <p:nvPicPr>
          <p:cNvPr id="7" name="Imagen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B929014-AA0A-446A-81C0-61BC773BC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0740" y="5584723"/>
            <a:ext cx="1714122" cy="1717961"/>
          </a:xfrm>
          <a:prstGeom prst="rect">
            <a:avLst/>
          </a:prstGeom>
        </p:spPr>
      </p:pic>
      <p:pic>
        <p:nvPicPr>
          <p:cNvPr id="8" name="Imagen 8" descr="Diagrama&#10;&#10;Descripción generada automáticamente">
            <a:extLst>
              <a:ext uri="{FF2B5EF4-FFF2-40B4-BE49-F238E27FC236}">
                <a16:creationId xmlns:a16="http://schemas.microsoft.com/office/drawing/2014/main" id="{0AFEE8A0-9C61-43FF-BFF0-89E9638A1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7796" y="-1220"/>
            <a:ext cx="9834484" cy="6910875"/>
          </a:xfrm>
        </p:spPr>
      </p:pic>
    </p:spTree>
    <p:extLst>
      <p:ext uri="{BB962C8B-B14F-4D97-AF65-F5344CB8AC3E}">
        <p14:creationId xmlns:p14="http://schemas.microsoft.com/office/powerpoint/2010/main" val="1080946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60EC-2A28-432C-86A0-BB6802A1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297" y="2224939"/>
            <a:ext cx="10961298" cy="1526846"/>
          </a:xfrm>
        </p:spPr>
        <p:txBody>
          <a:bodyPr/>
          <a:lstStyle/>
          <a:p>
            <a:r>
              <a:rPr lang="en-US" sz="6600" b="1" err="1">
                <a:cs typeface="Calibri Light"/>
              </a:rPr>
              <a:t>Diseño</a:t>
            </a:r>
            <a:r>
              <a:rPr lang="en-US" sz="6600" b="1">
                <a:cs typeface="Calibri Light"/>
              </a:rPr>
              <a:t> UI</a:t>
            </a:r>
            <a:endParaRPr lang="en-US" sz="5400">
              <a:cs typeface="Calibri Light" panose="020F0302020204030204"/>
            </a:endParaRPr>
          </a:p>
        </p:txBody>
      </p:sp>
      <p:pic>
        <p:nvPicPr>
          <p:cNvPr id="5" name="Imagen 3" descr="A picture containing porcelain, crown jewels, pot, ceramic ware&#10;&#10;Description automatically generated">
            <a:extLst>
              <a:ext uri="{FF2B5EF4-FFF2-40B4-BE49-F238E27FC236}">
                <a16:creationId xmlns:a16="http://schemas.microsoft.com/office/drawing/2014/main" id="{A17114CC-FE63-4447-87C2-BE1CECA7BC4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89" y="144736"/>
            <a:ext cx="1177553" cy="120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99CF6D7-95FF-43DA-A993-73D94217E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030" y="-511277"/>
            <a:ext cx="3179506" cy="319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6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4CD5F-3CB4-41E7-932B-7AD256AA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794" y="173910"/>
            <a:ext cx="1809346" cy="471454"/>
          </a:xfrm>
        </p:spPr>
        <p:txBody>
          <a:bodyPr>
            <a:normAutofit/>
          </a:bodyPr>
          <a:lstStyle/>
          <a:p>
            <a:r>
              <a:rPr lang="es-ES" sz="2000" b="1"/>
              <a:t>Pantalla Inicio</a:t>
            </a:r>
            <a:endParaRPr lang="es-CO" sz="1600" b="1">
              <a:cs typeface="Calibri Light" panose="020F0302020204030204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C78841E-51B0-4861-A6ED-C762A782E9F5}"/>
              </a:ext>
            </a:extLst>
          </p:cNvPr>
          <p:cNvSpPr txBox="1">
            <a:spLocks/>
          </p:cNvSpPr>
          <p:nvPr/>
        </p:nvSpPr>
        <p:spPr>
          <a:xfrm>
            <a:off x="7297949" y="170389"/>
            <a:ext cx="2355685" cy="471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/>
              <a:t>Pantalla Principal</a:t>
            </a:r>
            <a:endParaRPr lang="es-CO" sz="2000" b="1"/>
          </a:p>
        </p:txBody>
      </p:sp>
      <p:pic>
        <p:nvPicPr>
          <p:cNvPr id="3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9D6AFC1B-DA31-4F1D-8902-1CF4374D7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005" y="644290"/>
            <a:ext cx="2825116" cy="6120882"/>
          </a:xfrm>
          <a:prstGeom prst="rect">
            <a:avLst/>
          </a:prstGeom>
        </p:spPr>
      </p:pic>
      <p:pic>
        <p:nvPicPr>
          <p:cNvPr id="4" name="Imagen 4" descr="Pantalla de un celular con la imagen de una caricatura&#10;&#10;Descripción generada automáticamente">
            <a:extLst>
              <a:ext uri="{FF2B5EF4-FFF2-40B4-BE49-F238E27FC236}">
                <a16:creationId xmlns:a16="http://schemas.microsoft.com/office/drawing/2014/main" id="{6F627143-675B-47D8-A823-22C2856B4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660" y="640702"/>
            <a:ext cx="2931023" cy="618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77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4CD5F-3CB4-41E7-932B-7AD256AA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235" y="165841"/>
            <a:ext cx="2614478" cy="471454"/>
          </a:xfrm>
        </p:spPr>
        <p:txBody>
          <a:bodyPr>
            <a:noAutofit/>
          </a:bodyPr>
          <a:lstStyle/>
          <a:p>
            <a:r>
              <a:rPr lang="es-ES" sz="2000" b="1"/>
              <a:t>Pantalla Registro</a:t>
            </a:r>
            <a:endParaRPr lang="es-CO" sz="2000" b="1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C78841E-51B0-4861-A6ED-C762A782E9F5}"/>
              </a:ext>
            </a:extLst>
          </p:cNvPr>
          <p:cNvSpPr txBox="1">
            <a:spLocks/>
          </p:cNvSpPr>
          <p:nvPr/>
        </p:nvSpPr>
        <p:spPr>
          <a:xfrm>
            <a:off x="6856104" y="165841"/>
            <a:ext cx="3505873" cy="471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/>
              <a:t>Pantalla Ubicación Ruta</a:t>
            </a:r>
            <a:endParaRPr lang="es-CO" sz="2000" b="1">
              <a:cs typeface="Calibri Light"/>
            </a:endParaRPr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C0292C1B-0749-408A-A51B-7979EBF08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57370" y="2194767"/>
            <a:ext cx="6211076" cy="2919444"/>
          </a:xfrm>
          <a:prstGeom prst="rect">
            <a:avLst/>
          </a:prstGeom>
        </p:spPr>
      </p:pic>
      <p:pic>
        <p:nvPicPr>
          <p:cNvPr id="4" name="Imagen 4" descr="Mapa&#10;&#10;Descripción generada automáticamente">
            <a:extLst>
              <a:ext uri="{FF2B5EF4-FFF2-40B4-BE49-F238E27FC236}">
                <a16:creationId xmlns:a16="http://schemas.microsoft.com/office/drawing/2014/main" id="{EBD601E5-0517-4132-B8D3-FAE2536A8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175" y="545402"/>
            <a:ext cx="2841026" cy="62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20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4CD5F-3CB4-41E7-932B-7AD256AA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810" y="528355"/>
            <a:ext cx="2528213" cy="918495"/>
          </a:xfrm>
        </p:spPr>
        <p:txBody>
          <a:bodyPr>
            <a:normAutofit/>
          </a:bodyPr>
          <a:lstStyle/>
          <a:p>
            <a:r>
              <a:rPr lang="es-ES" sz="2000" b="1"/>
              <a:t>Pantalla Notificaciones</a:t>
            </a:r>
            <a:endParaRPr lang="es-CO" sz="2000" b="1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C78841E-51B0-4861-A6ED-C762A782E9F5}"/>
              </a:ext>
            </a:extLst>
          </p:cNvPr>
          <p:cNvSpPr txBox="1">
            <a:spLocks/>
          </p:cNvSpPr>
          <p:nvPr/>
        </p:nvSpPr>
        <p:spPr>
          <a:xfrm>
            <a:off x="7142916" y="715261"/>
            <a:ext cx="1809346" cy="471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/>
              <a:t>Pantalla CHAT</a:t>
            </a:r>
            <a:endParaRPr lang="es-CO" sz="2000" b="1"/>
          </a:p>
        </p:txBody>
      </p:sp>
      <p:pic>
        <p:nvPicPr>
          <p:cNvPr id="9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85CE8B1-28DD-443C-AF07-3AEACA645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972" y="1371331"/>
            <a:ext cx="3033263" cy="5236773"/>
          </a:xfrm>
          <a:prstGeom prst="rect">
            <a:avLst/>
          </a:prstGeom>
        </p:spPr>
      </p:pic>
      <p:pic>
        <p:nvPicPr>
          <p:cNvPr id="10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2874870-8AF3-4978-A6D1-54C81E54B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935" y="1371422"/>
            <a:ext cx="2875113" cy="503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46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7C15-3706-4408-AA9B-BBB781A3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3337"/>
            <a:ext cx="10515600" cy="1325563"/>
          </a:xfrm>
        </p:spPr>
        <p:txBody>
          <a:bodyPr/>
          <a:lstStyle/>
          <a:p>
            <a:pPr algn="ctr"/>
            <a:r>
              <a:rPr lang="es-CO" b="1" dirty="0">
                <a:cs typeface="Calibri Light"/>
              </a:rPr>
              <a:t>Implementación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C2C9B-6BE0-40D5-B4EF-708D7031D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08" y="1434856"/>
            <a:ext cx="6552680" cy="47421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Creación</a:t>
            </a:r>
            <a:r>
              <a:rPr lang="en-US" dirty="0">
                <a:cs typeface="Calibri"/>
              </a:rPr>
              <a:t> del </a:t>
            </a:r>
            <a:r>
              <a:rPr lang="en-US" dirty="0" err="1">
                <a:cs typeface="Calibri"/>
              </a:rPr>
              <a:t>proyecto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Android Studio</a:t>
            </a:r>
          </a:p>
          <a:p>
            <a:r>
              <a:rPr lang="en-US" dirty="0" err="1">
                <a:cs typeface="Calibri"/>
              </a:rPr>
              <a:t>Creación</a:t>
            </a:r>
            <a:r>
              <a:rPr lang="en-US" dirty="0">
                <a:cs typeface="Calibri"/>
              </a:rPr>
              <a:t> de las </a:t>
            </a:r>
            <a:r>
              <a:rPr lang="en-US" dirty="0" err="1">
                <a:cs typeface="Calibri"/>
              </a:rPr>
              <a:t>pantallas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utilizando</a:t>
            </a:r>
            <a:r>
              <a:rPr lang="en-US" dirty="0">
                <a:cs typeface="Calibri"/>
              </a:rPr>
              <a:t> los layout activity_main.xml,   y MainActivity.java</a:t>
            </a:r>
          </a:p>
          <a:p>
            <a:r>
              <a:rPr lang="en-US" dirty="0">
                <a:cs typeface="Calibri"/>
              </a:rPr>
              <a:t>La </a:t>
            </a:r>
            <a:r>
              <a:rPr lang="en-US" dirty="0" err="1">
                <a:cs typeface="Calibri"/>
              </a:rPr>
              <a:t>conexión</a:t>
            </a:r>
            <a:r>
              <a:rPr lang="en-US" dirty="0">
                <a:cs typeface="Calibri"/>
              </a:rPr>
              <a:t> entre </a:t>
            </a:r>
            <a:r>
              <a:rPr lang="en-US" dirty="0" err="1">
                <a:cs typeface="Calibri"/>
              </a:rPr>
              <a:t>pantallas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hace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través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métodos</a:t>
            </a:r>
            <a:r>
              <a:rPr lang="en-US" dirty="0">
                <a:cs typeface="Calibri"/>
              </a:rPr>
              <a:t> de java</a:t>
            </a:r>
          </a:p>
          <a:p>
            <a:r>
              <a:rPr lang="en-US" dirty="0">
                <a:cs typeface="Calibri"/>
              </a:rPr>
              <a:t>Se </a:t>
            </a:r>
            <a:r>
              <a:rPr lang="en-US" dirty="0" err="1">
                <a:cs typeface="Calibri"/>
              </a:rPr>
              <a:t>aplicaron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conceptos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LinearLayout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RelativeLayout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ConstraintLayout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C38CF8D-632B-4DA8-924E-BD5D8F283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439" y="978022"/>
            <a:ext cx="5406812" cy="56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9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118B2-AC8F-4DB7-A743-4C4A8D7D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EFFFF"/>
                </a:solidFill>
                <a:cs typeface="Calibri Light"/>
              </a:rPr>
              <a:t>Agenda</a:t>
            </a:r>
            <a:endParaRPr lang="en-US" sz="4000">
              <a:solidFill>
                <a:srgbClr val="FE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F7482-DAAE-4CA0-8217-936FA4A80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89" y="2494450"/>
            <a:ext cx="5773883" cy="35631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O" sz="3200">
                <a:cs typeface="Calibri"/>
              </a:rPr>
              <a:t>Presentación del grupo</a:t>
            </a:r>
          </a:p>
          <a:p>
            <a:r>
              <a:rPr lang="es-CO" sz="3200">
                <a:cs typeface="Calibri"/>
              </a:rPr>
              <a:t>Propuesta de negocio</a:t>
            </a:r>
          </a:p>
          <a:p>
            <a:r>
              <a:rPr lang="es-CO" sz="3200">
                <a:cs typeface="Calibri"/>
              </a:rPr>
              <a:t>Historias de usuarios</a:t>
            </a:r>
          </a:p>
          <a:p>
            <a:r>
              <a:rPr lang="es-CO" sz="3200">
                <a:cs typeface="Calibri"/>
              </a:rPr>
              <a:t>Diagrama de clases</a:t>
            </a:r>
          </a:p>
          <a:p>
            <a:r>
              <a:rPr lang="es-CO" sz="3200">
                <a:cs typeface="Calibri"/>
              </a:rPr>
              <a:t>Diseño UI</a:t>
            </a:r>
          </a:p>
          <a:p>
            <a:r>
              <a:rPr lang="es-CO" sz="3200">
                <a:cs typeface="Calibri"/>
              </a:rPr>
              <a:t>Implementación </a:t>
            </a: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  <p:pic>
        <p:nvPicPr>
          <p:cNvPr id="7" name="Imagen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51C7E8B-DD6C-4018-8732-22ECD06BE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458" y="4820373"/>
            <a:ext cx="2757470" cy="275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7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9803-4BAA-4580-B276-F51408C2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Radamantis</a:t>
            </a:r>
          </a:p>
        </p:txBody>
      </p:sp>
      <p:pic>
        <p:nvPicPr>
          <p:cNvPr id="4" name="Picture 4" descr="A picture containing grass, outdoor, person, sky&#10;&#10;Description automatically generated">
            <a:extLst>
              <a:ext uri="{FF2B5EF4-FFF2-40B4-BE49-F238E27FC236}">
                <a16:creationId xmlns:a16="http://schemas.microsoft.com/office/drawing/2014/main" id="{F0D2038A-7E4E-4C69-B246-19D215B34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543" y="2116106"/>
            <a:ext cx="2253343" cy="3006791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DA3895D-EF68-444B-81B8-27F1954F1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185" y="4036005"/>
            <a:ext cx="2362200" cy="1997276"/>
          </a:xfrm>
          <a:prstGeom prst="rect">
            <a:avLst/>
          </a:prstGeom>
        </p:spPr>
      </p:pic>
      <p:pic>
        <p:nvPicPr>
          <p:cNvPr id="6" name="Picture 6" descr="A picture containing person, necktie, person, suit&#10;&#10;Description automatically generated">
            <a:extLst>
              <a:ext uri="{FF2B5EF4-FFF2-40B4-BE49-F238E27FC236}">
                <a16:creationId xmlns:a16="http://schemas.microsoft.com/office/drawing/2014/main" id="{0A01C6B3-74B7-48BE-BD84-54C68D7FB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113" y="1710587"/>
            <a:ext cx="1613808" cy="1953646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49FCEE2A-B262-42BB-A511-076B61F99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044" y="1573375"/>
            <a:ext cx="1613808" cy="1955931"/>
          </a:xfrm>
          <a:prstGeom prst="rect">
            <a:avLst/>
          </a:prstGeom>
        </p:spPr>
      </p:pic>
      <p:pic>
        <p:nvPicPr>
          <p:cNvPr id="9" name="Picture 9" descr="A picture containing mountain, outdoor, person, sky&#10;&#10;Description automatically generated">
            <a:extLst>
              <a:ext uri="{FF2B5EF4-FFF2-40B4-BE49-F238E27FC236}">
                <a16:creationId xmlns:a16="http://schemas.microsoft.com/office/drawing/2014/main" id="{95D0D4A9-A48D-45C5-95E1-FC97FDA16B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1650" y="1872343"/>
            <a:ext cx="2362200" cy="31677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C79AE4-336F-49F6-880E-CBDF558E0008}"/>
              </a:ext>
            </a:extLst>
          </p:cNvPr>
          <p:cNvSpPr txBox="1"/>
          <p:nvPr/>
        </p:nvSpPr>
        <p:spPr>
          <a:xfrm>
            <a:off x="302079" y="35541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Andrés Felipe Tamayo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325816-A4A3-497E-9EC1-09DA383DC3CB}"/>
              </a:ext>
            </a:extLst>
          </p:cNvPr>
          <p:cNvSpPr txBox="1"/>
          <p:nvPr/>
        </p:nvSpPr>
        <p:spPr>
          <a:xfrm>
            <a:off x="1227364" y="612593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Ricardo Javier Suárez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D3FF86-FF5C-4303-994E-A559167CFE3F}"/>
              </a:ext>
            </a:extLst>
          </p:cNvPr>
          <p:cNvSpPr txBox="1"/>
          <p:nvPr/>
        </p:nvSpPr>
        <p:spPr>
          <a:xfrm>
            <a:off x="3771899" y="381271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Germán González Roso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103D5-2DAE-4DEA-BBFD-AF5EE6822B84}"/>
              </a:ext>
            </a:extLst>
          </p:cNvPr>
          <p:cNvSpPr txBox="1"/>
          <p:nvPr/>
        </p:nvSpPr>
        <p:spPr>
          <a:xfrm>
            <a:off x="6479719" y="540475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>
                <a:ea typeface="+mn-lt"/>
                <a:cs typeface="+mn-lt"/>
              </a:rPr>
              <a:t>John Henry Rodríguez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3FF6A1-88A6-46F1-B747-55A3FAD50E54}"/>
              </a:ext>
            </a:extLst>
          </p:cNvPr>
          <p:cNvSpPr txBox="1"/>
          <p:nvPr/>
        </p:nvSpPr>
        <p:spPr>
          <a:xfrm>
            <a:off x="9201147" y="510539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>
                <a:cs typeface="Calibri"/>
              </a:rPr>
              <a:t>Andrés Mauricio Gómez</a:t>
            </a:r>
          </a:p>
        </p:txBody>
      </p:sp>
      <p:pic>
        <p:nvPicPr>
          <p:cNvPr id="16" name="Imagen 3">
            <a:extLst>
              <a:ext uri="{FF2B5EF4-FFF2-40B4-BE49-F238E27FC236}">
                <a16:creationId xmlns:a16="http://schemas.microsoft.com/office/drawing/2014/main" id="{24AC67AA-498D-4E78-B316-28E91B42AC3B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89" y="144736"/>
            <a:ext cx="1033780" cy="1114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n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4A3BBC0-B56D-45EA-9823-A93CED6C98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5030" y="-227970"/>
            <a:ext cx="2896199" cy="290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ECD07-B8A1-4513-8A1D-C50FA8074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cs typeface="Calibri Light"/>
              </a:rPr>
              <a:t>Propuesta de negocio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091ED-0DA8-43BC-A610-A88F0253C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CO" sz="2400">
                <a:cs typeface="Calibri"/>
              </a:rPr>
              <a:t>Aplicación móvil que permita a los padres de familia hacer seguimiento y control a las rutas escolares, obteniendo más tranquilidad y seguridad en enviar sus hijos al colegio. </a:t>
            </a:r>
          </a:p>
          <a:p>
            <a:pPr marL="0" indent="0">
              <a:buNone/>
            </a:pPr>
            <a:endParaRPr lang="es-CO" sz="2400">
              <a:cs typeface="Calibri"/>
            </a:endParaRPr>
          </a:p>
          <a:p>
            <a:r>
              <a:rPr lang="es-CO" sz="2400">
                <a:cs typeface="Calibri"/>
              </a:rPr>
              <a:t>Ubicación del vehículo transportador</a:t>
            </a:r>
          </a:p>
          <a:p>
            <a:r>
              <a:rPr lang="es-CO" sz="2400">
                <a:cs typeface="Calibri"/>
              </a:rPr>
              <a:t>Conocimiento del tiempo de llegada de la ruta escolar tanto a su hogar como al colegio. </a:t>
            </a:r>
          </a:p>
          <a:p>
            <a:r>
              <a:rPr lang="es-CO" sz="2400">
                <a:cs typeface="Calibri"/>
              </a:rPr>
              <a:t>Notificaciones</a:t>
            </a:r>
          </a:p>
          <a:p>
            <a:r>
              <a:rPr lang="es-CO" sz="2400">
                <a:cs typeface="Calibri"/>
              </a:rPr>
              <a:t>Comunicación en línea con el coordinador y conductor de la ruta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3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FD203A-108C-49B8-9CF3-7C8C1931F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37" y="28005"/>
            <a:ext cx="4620584" cy="70829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/>
              <a:t>Historias de  usuario</a:t>
            </a:r>
          </a:p>
        </p:txBody>
      </p:sp>
      <p:pic>
        <p:nvPicPr>
          <p:cNvPr id="13" name="Imagen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2AD7720-A3AD-4AC3-88EC-C48FAF68C7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12" r="6542"/>
          <a:stretch/>
        </p:blipFill>
        <p:spPr>
          <a:xfrm>
            <a:off x="10964686" y="5621225"/>
            <a:ext cx="1498247" cy="1719375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961D8C66-4CFA-45E2-9024-86925B1FD6FE}"/>
              </a:ext>
            </a:extLst>
          </p:cNvPr>
          <p:cNvSpPr txBox="1"/>
          <p:nvPr/>
        </p:nvSpPr>
        <p:spPr>
          <a:xfrm>
            <a:off x="145237" y="1146504"/>
            <a:ext cx="5656587" cy="5072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1400" b="1" dirty="0"/>
              <a:t>Como</a:t>
            </a:r>
            <a:r>
              <a:rPr lang="es-ES" sz="1400" dirty="0"/>
              <a:t> 	Usuario</a:t>
            </a:r>
          </a:p>
          <a:p>
            <a:pPr algn="l"/>
            <a:r>
              <a:rPr lang="es-ES" sz="1400" b="1" dirty="0"/>
              <a:t>Deseo</a:t>
            </a:r>
            <a:r>
              <a:rPr lang="es-ES" sz="1400" dirty="0"/>
              <a:t>	Ingresar a mi cuenta </a:t>
            </a:r>
          </a:p>
          <a:p>
            <a:pPr algn="l"/>
            <a:r>
              <a:rPr lang="es-ES" sz="1400" b="1" dirty="0"/>
              <a:t>Para</a:t>
            </a:r>
            <a:r>
              <a:rPr lang="es-ES" sz="1400" dirty="0"/>
              <a:t>	Poder utilizar las funcionalidades disponibles en la aplicación</a:t>
            </a:r>
          </a:p>
          <a:p>
            <a:pPr algn="l"/>
            <a:endParaRPr lang="es-ES" sz="14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Criterios de aceptación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Ingresar con usuario y contraseña a la aplicación 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cualquier ingreso a la aplicación se necesita usuario y contraseña para el ingreso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el usuario y contraseña son correcto debe permitir el ingreso a la cuenta 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el usuario y contraseña son errados no debe permitir el ingreso a la cuenta 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ingresar usuario y contraseña correcto se debe ingresar a la pantalla principal de la aplicación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 </a:t>
            </a:r>
            <a:r>
              <a:rPr lang="es-MX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studio</a:t>
            </a: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licencias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DoD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Cuando hay pruebas técnicas terminadas.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Anexos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Clase, pantallas, ejemplo, diagrama de flujo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Historia de usuario Registro de usuario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s-ES" dirty="0"/>
          </a:p>
          <a:p>
            <a:pPr algn="l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63DBD2-8E53-4139-8C57-34E379EFD0C9}"/>
              </a:ext>
            </a:extLst>
          </p:cNvPr>
          <p:cNvSpPr txBox="1"/>
          <p:nvPr/>
        </p:nvSpPr>
        <p:spPr>
          <a:xfrm>
            <a:off x="6239080" y="1146504"/>
            <a:ext cx="5656587" cy="4640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Como</a:t>
            </a:r>
            <a:r>
              <a:rPr lang="es-ES" sz="1400" dirty="0"/>
              <a:t> 	Usuario</a:t>
            </a:r>
          </a:p>
          <a:p>
            <a:r>
              <a:rPr lang="es-ES" sz="1400" b="1" dirty="0"/>
              <a:t>Deseo</a:t>
            </a:r>
            <a:r>
              <a:rPr lang="es-ES" sz="1400" dirty="0"/>
              <a:t>	Registrar mi cuenta</a:t>
            </a:r>
          </a:p>
          <a:p>
            <a:r>
              <a:rPr lang="es-ES" sz="1400" b="1" dirty="0"/>
              <a:t>Para</a:t>
            </a:r>
            <a:r>
              <a:rPr lang="es-ES" sz="1400" dirty="0"/>
              <a:t>	Crear una cuenta y poder ingresar a la aplicación</a:t>
            </a:r>
          </a:p>
          <a:p>
            <a:endParaRPr lang="es-ES" sz="14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Criterios de aceptación</a:t>
            </a:r>
            <a:endParaRPr lang="es-CO" sz="1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Se debe permitir registrar email y contraseña </a:t>
            </a:r>
            <a:endParaRPr lang="es-CO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Validar que todos los campos estén diligenciados </a:t>
            </a:r>
            <a:endParaRPr lang="es-CO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Validar la existencia de el mismo usuario</a:t>
            </a:r>
            <a:endParaRPr lang="es-CO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Almacenar los datos del usuario y crear la cuenta </a:t>
            </a:r>
            <a:endParaRPr lang="es-CO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Se debe permitir Reiniciar clave</a:t>
            </a:r>
            <a:endParaRPr lang="es-CO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DoR</a:t>
            </a:r>
            <a:endParaRPr lang="es-CO" sz="1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Android </a:t>
            </a:r>
            <a:r>
              <a:rPr lang="es-MX" sz="1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studio</a:t>
            </a:r>
            <a:r>
              <a:rPr lang="es-MX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 y licencias</a:t>
            </a:r>
            <a:endParaRPr lang="es-CO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DoD</a:t>
            </a:r>
            <a:endParaRPr lang="es-CO" sz="1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Cuando hay pruebas técnicas terminadas.</a:t>
            </a:r>
            <a:endParaRPr lang="es-CO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Anexos</a:t>
            </a:r>
            <a:endParaRPr lang="es-CO" sz="1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Historia de usuario Pantalla principal</a:t>
            </a:r>
            <a:endParaRPr lang="es-CO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051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FD203A-108C-49B8-9CF3-7C8C1931F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37" y="28005"/>
            <a:ext cx="4620584" cy="70829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/>
              <a:t>Historias de  usuario</a:t>
            </a:r>
          </a:p>
        </p:txBody>
      </p:sp>
      <p:pic>
        <p:nvPicPr>
          <p:cNvPr id="13" name="Imagen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2AD7720-A3AD-4AC3-88EC-C48FAF68C7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12" r="6542"/>
          <a:stretch/>
        </p:blipFill>
        <p:spPr>
          <a:xfrm>
            <a:off x="10964686" y="5621225"/>
            <a:ext cx="1498247" cy="1719375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961D8C66-4CFA-45E2-9024-86925B1FD6FE}"/>
              </a:ext>
            </a:extLst>
          </p:cNvPr>
          <p:cNvSpPr txBox="1"/>
          <p:nvPr/>
        </p:nvSpPr>
        <p:spPr>
          <a:xfrm>
            <a:off x="145237" y="764302"/>
            <a:ext cx="5656587" cy="62963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1300" b="1" dirty="0"/>
              <a:t>Como 	</a:t>
            </a:r>
            <a:r>
              <a:rPr lang="es-ES" sz="1300" dirty="0"/>
              <a:t>Usuario</a:t>
            </a:r>
          </a:p>
          <a:p>
            <a:pPr algn="l"/>
            <a:r>
              <a:rPr lang="es-ES" sz="1300" b="1" dirty="0"/>
              <a:t>Deseo	</a:t>
            </a:r>
            <a:r>
              <a:rPr lang="es-ES" sz="1300" dirty="0"/>
              <a:t>Seleccionar las funciones principales de la aplicación  </a:t>
            </a:r>
          </a:p>
          <a:p>
            <a:pPr algn="l"/>
            <a:r>
              <a:rPr lang="es-ES" sz="1300" b="1" dirty="0"/>
              <a:t>Para	</a:t>
            </a:r>
            <a:r>
              <a:rPr lang="es-ES" sz="1300" dirty="0"/>
              <a:t>Ingresar a las funcionalidades disponibles en mi aplicación</a:t>
            </a:r>
          </a:p>
          <a:p>
            <a:pPr algn="l"/>
            <a:endParaRPr lang="es-ES" sz="13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Criterios de aceptación</a:t>
            </a:r>
            <a:endParaRPr lang="es-CO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MX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Tener un menú donde se permita seleccionar las siguientes funcionalidades:</a:t>
            </a:r>
            <a:endParaRPr lang="es-CO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s-MX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Seguimiento de ruta</a:t>
            </a:r>
            <a:endParaRPr lang="es-CO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s-MX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Notificar demora </a:t>
            </a:r>
            <a:endParaRPr lang="es-CO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s-MX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Chat ruta</a:t>
            </a:r>
            <a:endParaRPr lang="es-CO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s-MX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Calificar Ruta</a:t>
            </a:r>
            <a:endParaRPr lang="es-CO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s-MX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Generación código de seguridad </a:t>
            </a:r>
            <a:endParaRPr lang="es-CO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s-MX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Consultar documentos de la ruta </a:t>
            </a:r>
            <a:endParaRPr lang="es-CO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MX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Realizar pago de la ruta </a:t>
            </a:r>
            <a:endParaRPr lang="es-CO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MX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seleccionar cualquiera de estas funcionalidades debe ser direccionado a la pantalla de cada funcionalidad</a:t>
            </a:r>
            <a:endParaRPr lang="es-CO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MX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Mostrar en la parte superior la fecha del sistema</a:t>
            </a:r>
            <a:endParaRPr lang="es-CO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MX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la parte superior central mostrar el logotipo de la aplicación</a:t>
            </a:r>
            <a:endParaRPr lang="es-CO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MX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Tener en la pantalla inferior el espacio para mostrar publicidad</a:t>
            </a:r>
            <a:endParaRPr lang="es-CO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3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</a:t>
            </a:r>
            <a:endParaRPr lang="es-CO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historia de usuario de Loguin debe estar finalizada </a:t>
            </a:r>
            <a:endParaRPr lang="es-CO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Cuando hay pruebas técnicas terminadas.</a:t>
            </a:r>
            <a:endParaRPr lang="es-CO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Anexos</a:t>
            </a:r>
            <a:endParaRPr lang="es-CO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Clase, pantallas, ejemplo, diagrama de flujo</a:t>
            </a:r>
            <a:endParaRPr lang="es-CO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Historia de usuario Notificar Demora</a:t>
            </a:r>
            <a:endParaRPr lang="es-CO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s-ES" dirty="0"/>
          </a:p>
          <a:p>
            <a:pPr algn="l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63DBD2-8E53-4139-8C57-34E379EFD0C9}"/>
              </a:ext>
            </a:extLst>
          </p:cNvPr>
          <p:cNvSpPr txBox="1"/>
          <p:nvPr/>
        </p:nvSpPr>
        <p:spPr>
          <a:xfrm>
            <a:off x="6167094" y="764302"/>
            <a:ext cx="5656587" cy="474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Como</a:t>
            </a:r>
            <a:r>
              <a:rPr lang="es-ES" sz="1400" dirty="0"/>
              <a:t> 	Usuario</a:t>
            </a:r>
          </a:p>
          <a:p>
            <a:r>
              <a:rPr lang="es-ES" sz="1400" b="1" dirty="0"/>
              <a:t>Deseo</a:t>
            </a:r>
            <a:r>
              <a:rPr lang="es-ES" sz="1400" dirty="0"/>
              <a:t>	Realizar la notificación de la demora de una ruta  </a:t>
            </a:r>
          </a:p>
          <a:p>
            <a:r>
              <a:rPr lang="es-ES" sz="1400" b="1" dirty="0"/>
              <a:t>Para</a:t>
            </a:r>
            <a:r>
              <a:rPr lang="es-ES" sz="1400" dirty="0"/>
              <a:t>	Generar datos adicionales en caso de que la ruta se demore</a:t>
            </a:r>
          </a:p>
          <a:p>
            <a:endParaRPr lang="es-ES" sz="14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Criterios de aceptación</a:t>
            </a:r>
            <a:endParaRPr lang="es-CO" sz="1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Permitir seleccionar la ruta y enviar una notificación que esta demorada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Tener un botón que permita regresar a la pantalla principal</a:t>
            </a:r>
          </a:p>
          <a:p>
            <a:pPr>
              <a:spcAft>
                <a:spcPts val="800"/>
              </a:spcAft>
            </a:pP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MX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dispositivo debe tener acceso a internet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historia de usuario Pantalla principal</a:t>
            </a:r>
            <a:r>
              <a:rPr lang="es-MX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finalizada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MX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DoD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Cuando hay pruebas técnicas terminadas.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MX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Anexos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Clase, pantallas, ejemplo, diagrama de flujo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Historia de usuario Chat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682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FD203A-108C-49B8-9CF3-7C8C1931F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37" y="28005"/>
            <a:ext cx="4620584" cy="70829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/>
              <a:t>Historias de  usuario</a:t>
            </a:r>
          </a:p>
        </p:txBody>
      </p:sp>
      <p:pic>
        <p:nvPicPr>
          <p:cNvPr id="13" name="Imagen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2AD7720-A3AD-4AC3-88EC-C48FAF68C7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12" r="6542"/>
          <a:stretch/>
        </p:blipFill>
        <p:spPr>
          <a:xfrm>
            <a:off x="10964686" y="5621225"/>
            <a:ext cx="1498247" cy="1719375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961D8C66-4CFA-45E2-9024-86925B1FD6FE}"/>
              </a:ext>
            </a:extLst>
          </p:cNvPr>
          <p:cNvSpPr txBox="1"/>
          <p:nvPr/>
        </p:nvSpPr>
        <p:spPr>
          <a:xfrm>
            <a:off x="436950" y="948941"/>
            <a:ext cx="4927925" cy="39176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1300" b="1" dirty="0"/>
              <a:t>Como</a:t>
            </a:r>
            <a:r>
              <a:rPr lang="es-ES" sz="1300" dirty="0"/>
              <a:t> 	Usuario</a:t>
            </a:r>
          </a:p>
          <a:p>
            <a:pPr algn="l"/>
            <a:r>
              <a:rPr lang="es-ES" sz="1300" b="1" dirty="0"/>
              <a:t>Deseo</a:t>
            </a:r>
            <a:r>
              <a:rPr lang="es-ES" sz="1300" dirty="0"/>
              <a:t>	Chatear con la coordinadora</a:t>
            </a:r>
          </a:p>
          <a:p>
            <a:pPr algn="l"/>
            <a:r>
              <a:rPr lang="es-ES" sz="1300" b="1" dirty="0"/>
              <a:t>Para</a:t>
            </a:r>
            <a:r>
              <a:rPr lang="es-ES" sz="1300" dirty="0"/>
              <a:t>	Obtener información en general de la ruta</a:t>
            </a:r>
          </a:p>
          <a:p>
            <a:pPr algn="l"/>
            <a:endParaRPr lang="es-ES" sz="13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Criterios de aceptación</a:t>
            </a:r>
            <a:endParaRPr lang="es-CO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Permitir hablar con la monitora de la ruta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Permitir regresar a la pantalla principal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dispositivo debe tener acceso a internet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historia de usuario Pantalla principal</a:t>
            </a:r>
            <a:r>
              <a:rPr lang="es-MX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finalizada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DoD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Cuando hay pruebas técnicas terminadas.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Anexos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Clase, pantallas, ejemplo, diagrama de flujo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Historia de usuario Calificar ruta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s-ES" dirty="0"/>
          </a:p>
          <a:p>
            <a:pPr algn="l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63DBD2-8E53-4139-8C57-34E379EFD0C9}"/>
              </a:ext>
            </a:extLst>
          </p:cNvPr>
          <p:cNvSpPr txBox="1"/>
          <p:nvPr/>
        </p:nvSpPr>
        <p:spPr>
          <a:xfrm>
            <a:off x="5801824" y="948941"/>
            <a:ext cx="6021858" cy="3872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Como</a:t>
            </a:r>
            <a:r>
              <a:rPr lang="es-ES" sz="1400" dirty="0"/>
              <a:t> 	Usuario</a:t>
            </a:r>
          </a:p>
          <a:p>
            <a:r>
              <a:rPr lang="es-ES" sz="1400" b="1" dirty="0"/>
              <a:t>Deseo</a:t>
            </a:r>
            <a:r>
              <a:rPr lang="es-ES" sz="1400" dirty="0"/>
              <a:t>	Calificar Ruta</a:t>
            </a:r>
          </a:p>
          <a:p>
            <a:r>
              <a:rPr lang="es-ES" sz="1400" b="1" dirty="0"/>
              <a:t>Para</a:t>
            </a:r>
            <a:r>
              <a:rPr lang="es-ES" sz="1400" dirty="0"/>
              <a:t>	Generar información adicional para la empresa de la ruta y los otros </a:t>
            </a:r>
          </a:p>
          <a:p>
            <a:r>
              <a:rPr lang="es-ES" sz="1400" dirty="0"/>
              <a:t>	usuarios</a:t>
            </a:r>
          </a:p>
          <a:p>
            <a:endParaRPr lang="es-ES" sz="14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Criterios de aceptación</a:t>
            </a:r>
            <a:endParaRPr lang="es-CO" sz="1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Permitir seleccionar la ruta 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Generar una calificación de 1 a t5 de la ruta 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Permitir escribir una notificación escrita a la ruta 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dispositivo debe tener acceso a internet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historia de usuario Pantalla principal</a:t>
            </a:r>
            <a:r>
              <a:rPr lang="es-MX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finalidad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DoD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Cuando hay pruebas técnicas terminadas.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Anexos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Clase, pantallas, ejemplo, diagrama de flujo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Historia de usuario Generar Código de seguridad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874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FD203A-108C-49B8-9CF3-7C8C1931F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37" y="28005"/>
            <a:ext cx="4620584" cy="70829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/>
              <a:t>Historias de  usuario</a:t>
            </a:r>
          </a:p>
        </p:txBody>
      </p:sp>
      <p:pic>
        <p:nvPicPr>
          <p:cNvPr id="13" name="Imagen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2AD7720-A3AD-4AC3-88EC-C48FAF68C7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12" r="6542"/>
          <a:stretch/>
        </p:blipFill>
        <p:spPr>
          <a:xfrm>
            <a:off x="10964686" y="5621225"/>
            <a:ext cx="1498247" cy="1719375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961D8C66-4CFA-45E2-9024-86925B1FD6FE}"/>
              </a:ext>
            </a:extLst>
          </p:cNvPr>
          <p:cNvSpPr txBox="1"/>
          <p:nvPr/>
        </p:nvSpPr>
        <p:spPr>
          <a:xfrm>
            <a:off x="436950" y="948941"/>
            <a:ext cx="5836120" cy="4563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1300" b="1" dirty="0"/>
              <a:t>Como </a:t>
            </a:r>
            <a:r>
              <a:rPr lang="es-ES" sz="1300" dirty="0"/>
              <a:t>	Usuario</a:t>
            </a:r>
          </a:p>
          <a:p>
            <a:pPr algn="l"/>
            <a:r>
              <a:rPr lang="es-ES" sz="1300" b="1" dirty="0"/>
              <a:t>Deseo</a:t>
            </a:r>
            <a:r>
              <a:rPr lang="es-ES" sz="1300" dirty="0"/>
              <a:t>	Generar código de seguridad</a:t>
            </a:r>
          </a:p>
          <a:p>
            <a:pPr algn="l"/>
            <a:r>
              <a:rPr lang="es-ES" sz="1300" b="1" dirty="0"/>
              <a:t>Para</a:t>
            </a:r>
            <a:r>
              <a:rPr lang="es-ES" sz="1300" dirty="0"/>
              <a:t>	Generar código de seguridad para la recepción segura de los usuarios</a:t>
            </a:r>
          </a:p>
          <a:p>
            <a:pPr algn="l"/>
            <a:endParaRPr lang="es-ES" sz="13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Criterios de aceptación</a:t>
            </a:r>
            <a:endParaRPr lang="es-CO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debe permitir generar un código único de seguridad por alumno 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código de seguridad deberá ser enviado al usuario principal registrado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código de seguridad debe ser de un único uso 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código de seguridad debe vencerse el mismo día de su generación si no se usa 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dispositivo debe tener acceso a internet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historia de usuario Pantalla principal</a:t>
            </a:r>
            <a:r>
              <a:rPr lang="es-MX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finalidad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DoD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Cuando hay pruebas técnicas terminadas.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Anexos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Clase, pantallas, ejemplo, diagrama de flujo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Historia de usuario Consultar documentos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s-ES" dirty="0"/>
          </a:p>
          <a:p>
            <a:pPr algn="l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63DBD2-8E53-4139-8C57-34E379EFD0C9}"/>
              </a:ext>
            </a:extLst>
          </p:cNvPr>
          <p:cNvSpPr txBox="1"/>
          <p:nvPr/>
        </p:nvSpPr>
        <p:spPr>
          <a:xfrm>
            <a:off x="6465867" y="948941"/>
            <a:ext cx="5530287" cy="4087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Como</a:t>
            </a:r>
            <a:r>
              <a:rPr lang="es-ES" sz="1400" dirty="0"/>
              <a:t> 	Usuario</a:t>
            </a:r>
          </a:p>
          <a:p>
            <a:r>
              <a:rPr lang="es-ES" sz="1400" b="1" dirty="0"/>
              <a:t>Deseo</a:t>
            </a:r>
            <a:r>
              <a:rPr lang="es-ES" sz="1400" dirty="0"/>
              <a:t>	Consultar documentos </a:t>
            </a:r>
          </a:p>
          <a:p>
            <a:r>
              <a:rPr lang="es-ES" sz="1400" b="1" dirty="0"/>
              <a:t>Para</a:t>
            </a:r>
            <a:r>
              <a:rPr lang="es-ES" sz="1400" dirty="0"/>
              <a:t>	Ver los documentos asociados a la ruta </a:t>
            </a:r>
          </a:p>
          <a:p>
            <a:endParaRPr lang="es-ES" sz="14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Criterios de aceptación</a:t>
            </a:r>
            <a:endParaRPr lang="es-CO" sz="1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deben mostrar los documentos asociados a la ruta 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debe poder consultar revisión </a:t>
            </a:r>
            <a:r>
              <a:rPr lang="es-MX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tecnicomecanica</a:t>
            </a: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seguro obligatorio, pase del conductor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debe poder regresar al menú principal de la aplicación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dispositivo debe tener acceso a internet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historia de usuario Pantalla principal</a:t>
            </a:r>
            <a:r>
              <a:rPr lang="es-MX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finalizada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DoD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Cuando hay pruebas técnicas terminadas.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Anexos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Clase, pantallas, ejemplo, diagrama de flujo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Historia de usuario Pago Ruta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443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FD203A-108C-49B8-9CF3-7C8C1931F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37" y="28005"/>
            <a:ext cx="4620584" cy="70829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/>
              <a:t>Historias de  usuario</a:t>
            </a:r>
          </a:p>
        </p:txBody>
      </p:sp>
      <p:pic>
        <p:nvPicPr>
          <p:cNvPr id="13" name="Imagen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2AD7720-A3AD-4AC3-88EC-C48FAF68C7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12" r="6542"/>
          <a:stretch/>
        </p:blipFill>
        <p:spPr>
          <a:xfrm>
            <a:off x="10964686" y="5621225"/>
            <a:ext cx="1498247" cy="1719375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961D8C66-4CFA-45E2-9024-86925B1FD6FE}"/>
              </a:ext>
            </a:extLst>
          </p:cNvPr>
          <p:cNvSpPr txBox="1"/>
          <p:nvPr/>
        </p:nvSpPr>
        <p:spPr>
          <a:xfrm>
            <a:off x="436950" y="948941"/>
            <a:ext cx="5836120" cy="4133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1300" b="1" dirty="0"/>
              <a:t>Como</a:t>
            </a:r>
            <a:r>
              <a:rPr lang="es-ES" sz="1300" dirty="0"/>
              <a:t> 	Usuario</a:t>
            </a:r>
          </a:p>
          <a:p>
            <a:pPr algn="l"/>
            <a:r>
              <a:rPr lang="es-ES" sz="1300" b="1" dirty="0"/>
              <a:t>Deseo</a:t>
            </a:r>
            <a:r>
              <a:rPr lang="es-ES" sz="1300" dirty="0"/>
              <a:t>	Pagar el servicio de mi ruta </a:t>
            </a:r>
          </a:p>
          <a:p>
            <a:pPr algn="l"/>
            <a:r>
              <a:rPr lang="es-ES" sz="1300" b="1" dirty="0"/>
              <a:t>Para</a:t>
            </a:r>
            <a:r>
              <a:rPr lang="es-ES" sz="1300" dirty="0"/>
              <a:t>	Pagar la mensualidad de la ruta</a:t>
            </a:r>
          </a:p>
          <a:p>
            <a:pPr algn="l"/>
            <a:endParaRPr lang="es-ES" sz="13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Criterios de aceptación</a:t>
            </a:r>
            <a:endParaRPr lang="es-CO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Permitir seleccionar el mes de pago de la ruta 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Permitir generar enlace a </a:t>
            </a:r>
            <a:r>
              <a:rPr lang="es-MX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pse</a:t>
            </a: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una pasarela de pagos 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Permitir seleccionar un botón para regresar a la pantalla principal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dispositivo debe tener acceso a internet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historia de usuario Pantalla principal</a:t>
            </a:r>
            <a:r>
              <a:rPr lang="es-MX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finalizada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DoD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Cuando hay pruebas técnicas terminadas.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Anexos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Clase, pantallas, ejemplo, diagrama de flujo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Historia de usuario Seguimiento de ruta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s-ES" dirty="0"/>
          </a:p>
          <a:p>
            <a:pPr algn="l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63DBD2-8E53-4139-8C57-34E379EFD0C9}"/>
              </a:ext>
            </a:extLst>
          </p:cNvPr>
          <p:cNvSpPr txBox="1"/>
          <p:nvPr/>
        </p:nvSpPr>
        <p:spPr>
          <a:xfrm>
            <a:off x="6465867" y="948941"/>
            <a:ext cx="5530287" cy="4303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Como</a:t>
            </a:r>
            <a:r>
              <a:rPr lang="es-ES" sz="1400" dirty="0"/>
              <a:t> 	Usuario</a:t>
            </a:r>
          </a:p>
          <a:p>
            <a:r>
              <a:rPr lang="es-ES" sz="1400" b="1" dirty="0"/>
              <a:t>Deseo</a:t>
            </a:r>
            <a:r>
              <a:rPr lang="es-ES" sz="1400" dirty="0"/>
              <a:t>	Consultar la ruta  </a:t>
            </a:r>
          </a:p>
          <a:p>
            <a:r>
              <a:rPr lang="es-ES" sz="1400" b="1" dirty="0"/>
              <a:t>Para</a:t>
            </a:r>
            <a:r>
              <a:rPr lang="es-ES" sz="1400" dirty="0"/>
              <a:t>	Ver la localización y mostrar datos básicos de la ruta </a:t>
            </a:r>
          </a:p>
          <a:p>
            <a:endParaRPr lang="es-ES" sz="14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Criterios de aceptación</a:t>
            </a:r>
            <a:endParaRPr lang="es-CO" sz="1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Desplegar el mapa y la posición de la ruta 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Mostrar la placa de la ruta 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Mostar nombre de la coordinadora en la parte inferior del mapa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Mostar la distancia del punto de recogida a la ruta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Permitir recargar el mapa 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Debe permitir regresar al menú principal de la aplicación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dispositivo debe tener acceso a internet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historia de usuario Pantalla principal</a:t>
            </a:r>
            <a:r>
              <a:rPr lang="es-MX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finalizada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DoD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Cuando hay pruebas técnicas terminadas.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Anexos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Clase, pantallas, ejemplo, diagrama de flujo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3387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1167</Words>
  <Application>Microsoft Office PowerPoint</Application>
  <PresentationFormat>Panorámica</PresentationFormat>
  <Paragraphs>218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Tema de Office</vt:lpstr>
      <vt:lpstr>GEOSCHOOL</vt:lpstr>
      <vt:lpstr>Agenda</vt:lpstr>
      <vt:lpstr>Radamantis</vt:lpstr>
      <vt:lpstr>Propuesta de negocio</vt:lpstr>
      <vt:lpstr>Historias de  usuario</vt:lpstr>
      <vt:lpstr>Historias de  usuario</vt:lpstr>
      <vt:lpstr>Historias de  usuario</vt:lpstr>
      <vt:lpstr>Historias de  usuario</vt:lpstr>
      <vt:lpstr>Historias de  usuario</vt:lpstr>
      <vt:lpstr>Diagrama de clases</vt:lpstr>
      <vt:lpstr>Diseño UI</vt:lpstr>
      <vt:lpstr>Pantalla Inicio</vt:lpstr>
      <vt:lpstr>Pantalla Registro</vt:lpstr>
      <vt:lpstr>Pantalla Notificaciones</vt:lpstr>
      <vt:lpstr>Implementación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3: Prototipo de baja fidelidad</dc:title>
  <dc:creator>RICARDO JAVIER SUAREZ OLAYA</dc:creator>
  <cp:lastModifiedBy>RICARDO JAVIER SUAREZ OLAYA</cp:lastModifiedBy>
  <cp:revision>14</cp:revision>
  <dcterms:created xsi:type="dcterms:W3CDTF">2021-08-11T04:34:13Z</dcterms:created>
  <dcterms:modified xsi:type="dcterms:W3CDTF">2021-11-02T23:56:16Z</dcterms:modified>
</cp:coreProperties>
</file>