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4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  <p:sldId id="26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88402-6DA4-40DF-9C87-65971009B107}" v="8" dt="2021-08-21T02:17:17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6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6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28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2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3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8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5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1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44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272">
              <a:schemeClr val="bg1">
                <a:lumMod val="85000"/>
              </a:schemeClr>
            </a:gs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B066-E469-40B9-BB06-4412D40129AC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8866-70F4-4C18-8981-ED402A1AB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0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6DF23-C73D-4CA2-AAFE-17FE6030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204"/>
            <a:ext cx="9144000" cy="2387600"/>
          </a:xfrm>
        </p:spPr>
        <p:txBody>
          <a:bodyPr/>
          <a:lstStyle/>
          <a:p>
            <a:r>
              <a:rPr lang="es-CO" dirty="0"/>
              <a:t>Taller 3: prototipo de baja fidelidad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AB608-95A1-4DA4-9B68-89FF7EBC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721"/>
            <a:ext cx="9144000" cy="280467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Juan Camilo González Vargas</a:t>
            </a:r>
          </a:p>
          <a:p>
            <a:r>
              <a:rPr lang="es-CO" dirty="0"/>
              <a:t>Daniela Paola Beltrán Saavedra</a:t>
            </a:r>
          </a:p>
          <a:p>
            <a:r>
              <a:rPr lang="es-CO" dirty="0"/>
              <a:t>Frank Sebastián Franco Hernández</a:t>
            </a:r>
          </a:p>
          <a:p>
            <a:r>
              <a:rPr lang="es-CO" dirty="0" err="1"/>
              <a:t>Ever</a:t>
            </a:r>
            <a:r>
              <a:rPr lang="es-CO" dirty="0"/>
              <a:t> Iván Lerma Gómez</a:t>
            </a:r>
          </a:p>
          <a:p>
            <a:endParaRPr lang="es-CO" dirty="0"/>
          </a:p>
          <a:p>
            <a:r>
              <a:rPr lang="es-CO" dirty="0"/>
              <a:t>Computación Móvil</a:t>
            </a:r>
          </a:p>
          <a:p>
            <a:r>
              <a:rPr lang="es-CO" dirty="0"/>
              <a:t>Pontificia Universidad Javeriana</a:t>
            </a:r>
          </a:p>
        </p:txBody>
      </p:sp>
    </p:spTree>
    <p:extLst>
      <p:ext uri="{BB962C8B-B14F-4D97-AF65-F5344CB8AC3E}">
        <p14:creationId xmlns:p14="http://schemas.microsoft.com/office/powerpoint/2010/main" val="37275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42342A54-393B-4E9D-809F-0D15A3829D30}"/>
              </a:ext>
            </a:extLst>
          </p:cNvPr>
          <p:cNvGrpSpPr/>
          <p:nvPr/>
        </p:nvGrpSpPr>
        <p:grpSpPr>
          <a:xfrm>
            <a:off x="695325" y="568575"/>
            <a:ext cx="3590925" cy="5375025"/>
            <a:chOff x="6934200" y="635250"/>
            <a:chExt cx="3590925" cy="537502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56BFF6C-366D-406C-B354-418B875436A9}"/>
                </a:ext>
              </a:extLst>
            </p:cNvPr>
            <p:cNvGrpSpPr/>
            <p:nvPr/>
          </p:nvGrpSpPr>
          <p:grpSpPr>
            <a:xfrm>
              <a:off x="6934200" y="635250"/>
              <a:ext cx="3590925" cy="5375025"/>
              <a:chOff x="6934200" y="635250"/>
              <a:chExt cx="3590925" cy="537502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4BA898A-D241-4CCA-8A75-C18208E541E1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D1B4ED-65A3-4450-846B-D5F22C539C1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15BAE10-C28B-419E-9CDB-26F11B89CB72}"/>
                  </a:ext>
                </a:extLst>
              </p:cNvPr>
              <p:cNvSpPr/>
              <p:nvPr/>
            </p:nvSpPr>
            <p:spPr>
              <a:xfrm>
                <a:off x="6934200" y="1058084"/>
                <a:ext cx="2162175" cy="3029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Abrir escáner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D9EA604-B61A-420D-AFA3-BF82A6A893DE}"/>
                  </a:ext>
                </a:extLst>
              </p:cNvPr>
              <p:cNvSpPr/>
              <p:nvPr/>
            </p:nvSpPr>
            <p:spPr>
              <a:xfrm>
                <a:off x="6934200" y="1666615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Editar perfil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F4790CE-E2D6-469C-A83D-33AA28EB0779}"/>
                  </a:ext>
                </a:extLst>
              </p:cNvPr>
              <p:cNvSpPr/>
              <p:nvPr/>
            </p:nvSpPr>
            <p:spPr>
              <a:xfrm>
                <a:off x="6934200" y="1362884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Ver museos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6E481FB-846D-4CD1-8B3B-F56D86D7F6AE}"/>
                  </a:ext>
                </a:extLst>
              </p:cNvPr>
              <p:cNvSpPr/>
              <p:nvPr/>
            </p:nvSpPr>
            <p:spPr>
              <a:xfrm>
                <a:off x="6934200" y="1971415"/>
                <a:ext cx="2162175" cy="333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Cerrar sesión</a:t>
                </a:r>
              </a:p>
            </p:txBody>
          </p:sp>
          <p:pic>
            <p:nvPicPr>
              <p:cNvPr id="2052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89BC13E1-7CE0-4539-A6FB-B2885B22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861B0C0-A5F9-42A5-B98F-7A23E5EA954B}"/>
                  </a:ext>
                </a:extLst>
              </p:cNvPr>
              <p:cNvCxnSpPr/>
              <p:nvPr/>
            </p:nvCxnSpPr>
            <p:spPr>
              <a:xfrm>
                <a:off x="9096375" y="1057275"/>
                <a:ext cx="0" cy="49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45DE0C1-3CFA-4135-9CE0-343EFB043F85}"/>
                </a:ext>
              </a:extLst>
            </p:cNvPr>
            <p:cNvCxnSpPr/>
            <p:nvPr/>
          </p:nvCxnSpPr>
          <p:spPr>
            <a:xfrm>
              <a:off x="9096375" y="1361006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AF65D14-9397-4B25-B775-54115DDAD2EA}"/>
                </a:ext>
              </a:extLst>
            </p:cNvPr>
            <p:cNvCxnSpPr/>
            <p:nvPr/>
          </p:nvCxnSpPr>
          <p:spPr>
            <a:xfrm>
              <a:off x="9096375" y="1643517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1BF91B7E-8594-4545-9D77-0B1D06FF0D5E}"/>
                </a:ext>
              </a:extLst>
            </p:cNvPr>
            <p:cNvCxnSpPr>
              <a:cxnSpLocks/>
            </p:cNvCxnSpPr>
            <p:nvPr/>
          </p:nvCxnSpPr>
          <p:spPr>
            <a:xfrm>
              <a:off x="9963150" y="1361006"/>
              <a:ext cx="0" cy="422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B0E3C60-A0E3-4DF4-97EA-C28BF452F06A}"/>
                </a:ext>
              </a:extLst>
            </p:cNvPr>
            <p:cNvCxnSpPr/>
            <p:nvPr/>
          </p:nvCxnSpPr>
          <p:spPr>
            <a:xfrm>
              <a:off x="9096375" y="5581650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A108C52-4302-49CA-98C9-9C434226ABCB}"/>
              </a:ext>
            </a:extLst>
          </p:cNvPr>
          <p:cNvGrpSpPr/>
          <p:nvPr/>
        </p:nvGrpSpPr>
        <p:grpSpPr>
          <a:xfrm>
            <a:off x="6321277" y="590550"/>
            <a:ext cx="3590925" cy="5353050"/>
            <a:chOff x="790575" y="685800"/>
            <a:chExt cx="3590925" cy="5353050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497EAF7-A2F5-444A-975A-B924CB62EFDF}"/>
                </a:ext>
              </a:extLst>
            </p:cNvPr>
            <p:cNvSpPr/>
            <p:nvPr/>
          </p:nvSpPr>
          <p:spPr>
            <a:xfrm>
              <a:off x="790575" y="68580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3E4A702F-F7CA-498C-B216-AA0734B5E7DB}"/>
                </a:ext>
              </a:extLst>
            </p:cNvPr>
            <p:cNvSpPr/>
            <p:nvPr/>
          </p:nvSpPr>
          <p:spPr>
            <a:xfrm>
              <a:off x="1114424" y="1104900"/>
              <a:ext cx="2943225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1BFEA179-47A7-492B-9480-277E98E304DC}"/>
                </a:ext>
              </a:extLst>
            </p:cNvPr>
            <p:cNvSpPr/>
            <p:nvPr/>
          </p:nvSpPr>
          <p:spPr>
            <a:xfrm>
              <a:off x="1114423" y="23622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Correo electrónico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E73FEDF-8B8B-4C8C-B76A-96ADBB36B603}"/>
                </a:ext>
              </a:extLst>
            </p:cNvPr>
            <p:cNvSpPr/>
            <p:nvPr/>
          </p:nvSpPr>
          <p:spPr>
            <a:xfrm>
              <a:off x="1114422" y="2847975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Contraseña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A931BB00-7B68-42BB-90FD-4057A9E96DCD}"/>
                </a:ext>
              </a:extLst>
            </p:cNvPr>
            <p:cNvSpPr/>
            <p:nvPr/>
          </p:nvSpPr>
          <p:spPr>
            <a:xfrm>
              <a:off x="1114422" y="34290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Iniciar sesión</a:t>
              </a:r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1872E802-CE78-4BC4-A8C7-191BA98B73C7}"/>
                </a:ext>
              </a:extLst>
            </p:cNvPr>
            <p:cNvCxnSpPr/>
            <p:nvPr/>
          </p:nvCxnSpPr>
          <p:spPr>
            <a:xfrm>
              <a:off x="790575" y="4114800"/>
              <a:ext cx="35909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69E6A909-0A0E-45FF-BF28-25C2E2BB3323}"/>
                </a:ext>
              </a:extLst>
            </p:cNvPr>
            <p:cNvSpPr/>
            <p:nvPr/>
          </p:nvSpPr>
          <p:spPr>
            <a:xfrm>
              <a:off x="1190625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4E5765C6-D2A7-4BEF-82B4-EDCC8BC72E20}"/>
                </a:ext>
              </a:extLst>
            </p:cNvPr>
            <p:cNvSpPr/>
            <p:nvPr/>
          </p:nvSpPr>
          <p:spPr>
            <a:xfrm>
              <a:off x="2322262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E6EA06BF-E199-414E-AD3B-2F220B3A4346}"/>
                </a:ext>
              </a:extLst>
            </p:cNvPr>
            <p:cNvSpPr/>
            <p:nvPr/>
          </p:nvSpPr>
          <p:spPr>
            <a:xfrm>
              <a:off x="3453899" y="4400551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DEC52294-95B0-49AD-B63E-7B8B2DA17EB9}"/>
                </a:ext>
              </a:extLst>
            </p:cNvPr>
            <p:cNvSpPr txBox="1"/>
            <p:nvPr/>
          </p:nvSpPr>
          <p:spPr>
            <a:xfrm>
              <a:off x="1114422" y="3733800"/>
              <a:ext cx="2943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Registrarse</a:t>
              </a:r>
            </a:p>
          </p:txBody>
        </p:sp>
        <p:pic>
          <p:nvPicPr>
            <p:cNvPr id="68" name="Picture 2" descr="Google en español (@googleespanol) | Twitter">
              <a:extLst>
                <a:ext uri="{FF2B5EF4-FFF2-40B4-BE49-F238E27FC236}">
                  <a16:creationId xmlns:a16="http://schemas.microsoft.com/office/drawing/2014/main" id="{940EB2D7-C92C-404E-81C9-83457AC73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99" y="4433513"/>
              <a:ext cx="451351" cy="45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Facebook - Inicia sesión o regístrate">
              <a:extLst>
                <a:ext uri="{FF2B5EF4-FFF2-40B4-BE49-F238E27FC236}">
                  <a16:creationId xmlns:a16="http://schemas.microsoft.com/office/drawing/2014/main" id="{A9EF3E58-6F9D-49FB-98A5-0993C6CC6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263" y="4376410"/>
              <a:ext cx="557212" cy="55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Twitter - Apps en Google Play">
              <a:extLst>
                <a:ext uri="{FF2B5EF4-FFF2-40B4-BE49-F238E27FC236}">
                  <a16:creationId xmlns:a16="http://schemas.microsoft.com/office/drawing/2014/main" id="{842F8654-3A9D-45B6-86F6-CE58B972E8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0" t="5195" r="25091"/>
            <a:stretch/>
          </p:blipFill>
          <p:spPr bwMode="auto">
            <a:xfrm>
              <a:off x="3471112" y="4391026"/>
              <a:ext cx="522787" cy="545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EA6D804-7BEB-415A-8A56-E42473CA5E5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857500" y="2071485"/>
            <a:ext cx="34637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6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009C6C5D-7F1F-4A86-9C68-DDD53B0A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9" y="339384"/>
            <a:ext cx="9381044" cy="63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Punto 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51747C-DD6D-4601-B0A7-8EA16A4CE15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Pantalla de inicio</a:t>
            </a:r>
          </a:p>
        </p:txBody>
      </p:sp>
    </p:spTree>
    <p:extLst>
      <p:ext uri="{BB962C8B-B14F-4D97-AF65-F5344CB8AC3E}">
        <p14:creationId xmlns:p14="http://schemas.microsoft.com/office/powerpoint/2010/main" val="71908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7585AA4-08AD-44BC-9B88-6EE59CDD21DD}"/>
              </a:ext>
            </a:extLst>
          </p:cNvPr>
          <p:cNvGrpSpPr/>
          <p:nvPr/>
        </p:nvGrpSpPr>
        <p:grpSpPr>
          <a:xfrm>
            <a:off x="4300537" y="752475"/>
            <a:ext cx="3590925" cy="5353050"/>
            <a:chOff x="790575" y="685800"/>
            <a:chExt cx="3590925" cy="535305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A83C283-0E6C-4573-9821-4A596078D31B}"/>
                </a:ext>
              </a:extLst>
            </p:cNvPr>
            <p:cNvSpPr/>
            <p:nvPr/>
          </p:nvSpPr>
          <p:spPr>
            <a:xfrm>
              <a:off x="790575" y="68580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72B81CE-5EB7-4C24-9749-E3CE46E82AC1}"/>
                </a:ext>
              </a:extLst>
            </p:cNvPr>
            <p:cNvSpPr/>
            <p:nvPr/>
          </p:nvSpPr>
          <p:spPr>
            <a:xfrm>
              <a:off x="1114424" y="1104900"/>
              <a:ext cx="2943225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8EBBA16-EC6B-4AA3-B673-6D4B9294D6E9}"/>
                </a:ext>
              </a:extLst>
            </p:cNvPr>
            <p:cNvSpPr/>
            <p:nvPr/>
          </p:nvSpPr>
          <p:spPr>
            <a:xfrm>
              <a:off x="1114423" y="23622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Correo electrónico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8DB26BB-F35B-44C5-9489-16E4522A999F}"/>
                </a:ext>
              </a:extLst>
            </p:cNvPr>
            <p:cNvSpPr/>
            <p:nvPr/>
          </p:nvSpPr>
          <p:spPr>
            <a:xfrm>
              <a:off x="1114422" y="2847975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Contraseña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26724A2-1DEB-42DC-A0B5-16F76575716A}"/>
                </a:ext>
              </a:extLst>
            </p:cNvPr>
            <p:cNvSpPr/>
            <p:nvPr/>
          </p:nvSpPr>
          <p:spPr>
            <a:xfrm>
              <a:off x="1114422" y="34290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Iniciar sesión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4BA7262-0EB1-42A1-8D74-7B807A052C1E}"/>
                </a:ext>
              </a:extLst>
            </p:cNvPr>
            <p:cNvCxnSpPr/>
            <p:nvPr/>
          </p:nvCxnSpPr>
          <p:spPr>
            <a:xfrm>
              <a:off x="790575" y="4114800"/>
              <a:ext cx="35909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92EAD56D-2E61-48BF-9765-166F9263EE54}"/>
                </a:ext>
              </a:extLst>
            </p:cNvPr>
            <p:cNvSpPr/>
            <p:nvPr/>
          </p:nvSpPr>
          <p:spPr>
            <a:xfrm>
              <a:off x="1190625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DB93C12-D70F-40EE-B1EE-627878C98687}"/>
                </a:ext>
              </a:extLst>
            </p:cNvPr>
            <p:cNvSpPr/>
            <p:nvPr/>
          </p:nvSpPr>
          <p:spPr>
            <a:xfrm>
              <a:off x="2322262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C5D36D2-9574-4E18-8D78-EDD5EB6B7795}"/>
                </a:ext>
              </a:extLst>
            </p:cNvPr>
            <p:cNvSpPr/>
            <p:nvPr/>
          </p:nvSpPr>
          <p:spPr>
            <a:xfrm>
              <a:off x="3453899" y="4400551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923C734-4D2F-4079-AA83-09D7CBEF42E0}"/>
                </a:ext>
              </a:extLst>
            </p:cNvPr>
            <p:cNvSpPr txBox="1"/>
            <p:nvPr/>
          </p:nvSpPr>
          <p:spPr>
            <a:xfrm>
              <a:off x="1114422" y="3733800"/>
              <a:ext cx="2943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Registrarse</a:t>
              </a:r>
            </a:p>
          </p:txBody>
        </p:sp>
        <p:pic>
          <p:nvPicPr>
            <p:cNvPr id="15" name="Picture 2" descr="Google en español (@googleespanol) | Twitter">
              <a:extLst>
                <a:ext uri="{FF2B5EF4-FFF2-40B4-BE49-F238E27FC236}">
                  <a16:creationId xmlns:a16="http://schemas.microsoft.com/office/drawing/2014/main" id="{D34C678A-F783-4442-B52D-78EA49C1D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99" y="4433513"/>
              <a:ext cx="451351" cy="45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Facebook - Inicia sesión o regístrate">
              <a:extLst>
                <a:ext uri="{FF2B5EF4-FFF2-40B4-BE49-F238E27FC236}">
                  <a16:creationId xmlns:a16="http://schemas.microsoft.com/office/drawing/2014/main" id="{EDE9BDB8-044C-44FD-AE2D-9EE393A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263" y="4376410"/>
              <a:ext cx="557212" cy="55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Twitter - Apps en Google Play">
              <a:extLst>
                <a:ext uri="{FF2B5EF4-FFF2-40B4-BE49-F238E27FC236}">
                  <a16:creationId xmlns:a16="http://schemas.microsoft.com/office/drawing/2014/main" id="{A6CE1776-0658-48D0-A487-C4816A069A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0" t="5195" r="25091"/>
            <a:stretch/>
          </p:blipFill>
          <p:spPr bwMode="auto">
            <a:xfrm>
              <a:off x="3471112" y="4391026"/>
              <a:ext cx="522787" cy="545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634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Punto 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51747C-DD6D-4601-B0A7-8EA16A4CE156}"/>
              </a:ext>
            </a:extLst>
          </p:cNvPr>
          <p:cNvSpPr txBox="1">
            <a:spLocks/>
          </p:cNvSpPr>
          <p:nvPr/>
        </p:nvSpPr>
        <p:spPr>
          <a:xfrm>
            <a:off x="838200" y="1392865"/>
            <a:ext cx="10515600" cy="4742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Pantallas internas</a:t>
            </a:r>
          </a:p>
          <a:p>
            <a:pPr algn="ctr"/>
            <a:endParaRPr lang="es-CO" dirty="0"/>
          </a:p>
          <a:p>
            <a:pPr marL="742950" indent="-742950">
              <a:buAutoNum type="arabicPeriod"/>
            </a:pPr>
            <a:r>
              <a:rPr lang="es-CO" dirty="0"/>
              <a:t>Abrir escáner</a:t>
            </a:r>
          </a:p>
          <a:p>
            <a:pPr marL="742950" indent="-742950">
              <a:buAutoNum type="arabicPeriod"/>
            </a:pPr>
            <a:r>
              <a:rPr lang="es-CO" dirty="0"/>
              <a:t>Mostrar contenido aumentado</a:t>
            </a:r>
          </a:p>
          <a:p>
            <a:pPr marL="742950" indent="-742950">
              <a:buAutoNum type="arabicPeriod"/>
            </a:pPr>
            <a:r>
              <a:rPr lang="es-CO" dirty="0"/>
              <a:t>Ver museos</a:t>
            </a:r>
          </a:p>
        </p:txBody>
      </p:sp>
    </p:spTree>
    <p:extLst>
      <p:ext uri="{BB962C8B-B14F-4D97-AF65-F5344CB8AC3E}">
        <p14:creationId xmlns:p14="http://schemas.microsoft.com/office/powerpoint/2010/main" val="173921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3.1 Abrir escáner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B2E9775-326E-4094-9FE7-4B48B23D9950}"/>
              </a:ext>
            </a:extLst>
          </p:cNvPr>
          <p:cNvGrpSpPr/>
          <p:nvPr/>
        </p:nvGrpSpPr>
        <p:grpSpPr>
          <a:xfrm>
            <a:off x="749929" y="1690688"/>
            <a:ext cx="2950202" cy="4326741"/>
            <a:chOff x="6934200" y="635250"/>
            <a:chExt cx="3590925" cy="535305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B443CD8-9A05-4461-AC60-A33569AC7646}"/>
                </a:ext>
              </a:extLst>
            </p:cNvPr>
            <p:cNvSpPr/>
            <p:nvPr/>
          </p:nvSpPr>
          <p:spPr>
            <a:xfrm>
              <a:off x="6934200" y="63525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7114D12-9B0C-4956-82E9-D9E2C5802C5F}"/>
                </a:ext>
              </a:extLst>
            </p:cNvPr>
            <p:cNvSpPr/>
            <p:nvPr/>
          </p:nvSpPr>
          <p:spPr>
            <a:xfrm>
              <a:off x="6934200" y="649128"/>
              <a:ext cx="3590925" cy="40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pic>
          <p:nvPicPr>
            <p:cNvPr id="8" name="Picture 4" descr="Icono Básico Del Menú De La Hamburguesa Del App Ilustración del Vector -  Ilustración de elemento, digital: 94905847">
              <a:extLst>
                <a:ext uri="{FF2B5EF4-FFF2-40B4-BE49-F238E27FC236}">
                  <a16:creationId xmlns:a16="http://schemas.microsoft.com/office/drawing/2014/main" id="{7E0E1E54-CF97-4A1D-862E-83D674034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20" y="710324"/>
              <a:ext cx="323853" cy="32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212B925-2A95-4BEF-8986-E50B6C5B6823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749929" y="3854059"/>
            <a:ext cx="295020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10F14C6-3790-4551-8193-8FAFC7D004D6}"/>
              </a:ext>
            </a:extLst>
          </p:cNvPr>
          <p:cNvGrpSpPr/>
          <p:nvPr/>
        </p:nvGrpSpPr>
        <p:grpSpPr>
          <a:xfrm>
            <a:off x="6370565" y="1751369"/>
            <a:ext cx="3443285" cy="4326741"/>
            <a:chOff x="671513" y="657225"/>
            <a:chExt cx="3590925" cy="5353050"/>
          </a:xfrm>
        </p:grpSpPr>
        <p:pic>
          <p:nvPicPr>
            <p:cNvPr id="15" name="Picture 2" descr="Insertar icono de imagen - Iconos gratis de interfaz">
              <a:extLst>
                <a:ext uri="{FF2B5EF4-FFF2-40B4-BE49-F238E27FC236}">
                  <a16:creationId xmlns:a16="http://schemas.microsoft.com/office/drawing/2014/main" id="{35DC07F5-D3B9-4B1D-AA0A-81E25DEDD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12" y="217646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AB366D8-B778-4491-BBF8-7099DA0C3A7E}"/>
                </a:ext>
              </a:extLst>
            </p:cNvPr>
            <p:cNvGrpSpPr/>
            <p:nvPr/>
          </p:nvGrpSpPr>
          <p:grpSpPr>
            <a:xfrm>
              <a:off x="671513" y="657225"/>
              <a:ext cx="3590925" cy="5353050"/>
              <a:chOff x="6934200" y="635250"/>
              <a:chExt cx="3590925" cy="5353050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325A2E1-F245-4BD3-B4B9-946CD2BCB465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24E90B67-64FB-4B7C-A1DB-5CBEF775E794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20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AD9DD31E-6A6A-4EC5-ACBF-DFBE8F7BF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59AAF3D-C4E3-43A0-9D42-3EC99801B715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671513" y="3333750"/>
              <a:ext cx="3590925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3E5F865-7FF3-4257-AD91-812ACA68ACAC}"/>
              </a:ext>
            </a:extLst>
          </p:cNvPr>
          <p:cNvSpPr txBox="1"/>
          <p:nvPr/>
        </p:nvSpPr>
        <p:spPr>
          <a:xfrm>
            <a:off x="3808381" y="1809781"/>
            <a:ext cx="2215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1. El usuario una vez selecciona la opción, se le solicita los permisos para utilizar la cámara del dispositivo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3A539C-F8D9-457D-9C60-C5FE57780A8A}"/>
              </a:ext>
            </a:extLst>
          </p:cNvPr>
          <p:cNvSpPr txBox="1"/>
          <p:nvPr/>
        </p:nvSpPr>
        <p:spPr>
          <a:xfrm>
            <a:off x="9969113" y="1855947"/>
            <a:ext cx="2215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2. Una vez el usuario da los permisos, se utiliza la cámara para mirar los patrones de la imagen y asi mostrar los contenidos</a:t>
            </a:r>
          </a:p>
          <a:p>
            <a:r>
              <a:rPr lang="es-CO" sz="1400" dirty="0"/>
              <a:t>3. La aplicación al detectar y reconocer el patrón de la imagen, consulta los contenidos asociados al elemento patrimonial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6127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3.2 Mostrar contenido aumentado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10F14C6-3790-4551-8193-8FAFC7D004D6}"/>
              </a:ext>
            </a:extLst>
          </p:cNvPr>
          <p:cNvGrpSpPr/>
          <p:nvPr/>
        </p:nvGrpSpPr>
        <p:grpSpPr>
          <a:xfrm>
            <a:off x="267476" y="1809781"/>
            <a:ext cx="3443285" cy="4326741"/>
            <a:chOff x="671513" y="657225"/>
            <a:chExt cx="3590925" cy="5353050"/>
          </a:xfrm>
        </p:grpSpPr>
        <p:pic>
          <p:nvPicPr>
            <p:cNvPr id="15" name="Picture 2" descr="Insertar icono de imagen - Iconos gratis de interfaz">
              <a:extLst>
                <a:ext uri="{FF2B5EF4-FFF2-40B4-BE49-F238E27FC236}">
                  <a16:creationId xmlns:a16="http://schemas.microsoft.com/office/drawing/2014/main" id="{35DC07F5-D3B9-4B1D-AA0A-81E25DEDD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12" y="217646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AB366D8-B778-4491-BBF8-7099DA0C3A7E}"/>
                </a:ext>
              </a:extLst>
            </p:cNvPr>
            <p:cNvGrpSpPr/>
            <p:nvPr/>
          </p:nvGrpSpPr>
          <p:grpSpPr>
            <a:xfrm>
              <a:off x="671513" y="657225"/>
              <a:ext cx="3590925" cy="5353050"/>
              <a:chOff x="6934200" y="635250"/>
              <a:chExt cx="3590925" cy="5353050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325A2E1-F245-4BD3-B4B9-946CD2BCB465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24E90B67-64FB-4B7C-A1DB-5CBEF775E794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20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AD9DD31E-6A6A-4EC5-ACBF-DFBE8F7BF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59AAF3D-C4E3-43A0-9D42-3EC99801B715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671513" y="3333750"/>
              <a:ext cx="3590925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3E5F865-7FF3-4257-AD91-812ACA68ACAC}"/>
              </a:ext>
            </a:extLst>
          </p:cNvPr>
          <p:cNvSpPr txBox="1"/>
          <p:nvPr/>
        </p:nvSpPr>
        <p:spPr>
          <a:xfrm>
            <a:off x="3808381" y="1809781"/>
            <a:ext cx="2215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1. Una vez se reconoce la imagen y se descarga el contenido asociado al elemento patrimonial, se le muestra al usuario estos contenidos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3A539C-F8D9-457D-9C60-C5FE57780A8A}"/>
              </a:ext>
            </a:extLst>
          </p:cNvPr>
          <p:cNvSpPr txBox="1"/>
          <p:nvPr/>
        </p:nvSpPr>
        <p:spPr>
          <a:xfrm>
            <a:off x="9448500" y="1867193"/>
            <a:ext cx="22151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2. Luego se le superpone una pantalla virtual donde el usuario puede seleccionar el tipo de contenido asociado al elemento, ya sea audios, imágenes, videos o modelos tridimensionales.</a:t>
            </a:r>
          </a:p>
          <a:p>
            <a:r>
              <a:rPr lang="es-CO" sz="1400" dirty="0"/>
              <a:t>3. Dependiendo de lo que selecciona el usuario, puede mover, rotar o escalar el contenido que se este aumentando.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729E5A-6398-4E9C-844A-E54356A19979}"/>
              </a:ext>
            </a:extLst>
          </p:cNvPr>
          <p:cNvGrpSpPr/>
          <p:nvPr/>
        </p:nvGrpSpPr>
        <p:grpSpPr>
          <a:xfrm>
            <a:off x="6168505" y="1806418"/>
            <a:ext cx="3037367" cy="4333465"/>
            <a:chOff x="6096000" y="671103"/>
            <a:chExt cx="3590925" cy="535305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CF02980-1B4D-454A-82E6-6A5B17BB8869}"/>
                </a:ext>
              </a:extLst>
            </p:cNvPr>
            <p:cNvGrpSpPr/>
            <p:nvPr/>
          </p:nvGrpSpPr>
          <p:grpSpPr>
            <a:xfrm>
              <a:off x="6096000" y="671103"/>
              <a:ext cx="3590925" cy="5353050"/>
              <a:chOff x="6934200" y="635250"/>
              <a:chExt cx="3590925" cy="5353050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FB80760-ACFA-47EE-AEDF-F6436A9A63E6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523421F-A41D-42A3-A0BA-9031B932211D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25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F0485356-CC06-4F38-B28C-CFC136B83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" descr="Insertar icono de imagen - Iconos gratis de interfaz">
              <a:extLst>
                <a:ext uri="{FF2B5EF4-FFF2-40B4-BE49-F238E27FC236}">
                  <a16:creationId xmlns:a16="http://schemas.microsoft.com/office/drawing/2014/main" id="{5D4814A4-2917-4C87-A17F-F8851670E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460" y="1866898"/>
              <a:ext cx="3124204" cy="312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E4C378F-4C9B-4371-A47E-468F84208470}"/>
                </a:ext>
              </a:extLst>
            </p:cNvPr>
            <p:cNvSpPr/>
            <p:nvPr/>
          </p:nvSpPr>
          <p:spPr>
            <a:xfrm>
              <a:off x="6367460" y="4521413"/>
              <a:ext cx="2914652" cy="5554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4" descr="Icono Altavoz, audio, sonido, volumen Gratis de Wondicon">
              <a:extLst>
                <a:ext uri="{FF2B5EF4-FFF2-40B4-BE49-F238E27FC236}">
                  <a16:creationId xmlns:a16="http://schemas.microsoft.com/office/drawing/2014/main" id="{71EA9740-58A2-4119-BCEC-3B5EB56D7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874" y="4643440"/>
              <a:ext cx="347661" cy="347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Insertar icono de imagen - Iconos gratis de interfaz">
              <a:extLst>
                <a:ext uri="{FF2B5EF4-FFF2-40B4-BE49-F238E27FC236}">
                  <a16:creationId xmlns:a16="http://schemas.microsoft.com/office/drawing/2014/main" id="{F91844E2-0CC7-4D2A-B2EC-16AD11603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8994" y="4643440"/>
              <a:ext cx="347661" cy="347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Icono Video, jugar, mono Gratis de SnipIcons Mono">
              <a:extLst>
                <a:ext uri="{FF2B5EF4-FFF2-40B4-BE49-F238E27FC236}">
                  <a16:creationId xmlns:a16="http://schemas.microsoft.com/office/drawing/2014/main" id="{65E2DB32-3AD7-40BD-8BF1-51F673345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661" y="4620921"/>
              <a:ext cx="392698" cy="39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Cubo - Iconos gratis de formas">
              <a:extLst>
                <a:ext uri="{FF2B5EF4-FFF2-40B4-BE49-F238E27FC236}">
                  <a16:creationId xmlns:a16="http://schemas.microsoft.com/office/drawing/2014/main" id="{9858431A-9703-4414-87F6-15AF989D2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206" y="4643440"/>
              <a:ext cx="347661" cy="347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8FE31DF1-5276-41A5-AEBD-9D51205D8D17}"/>
                </a:ext>
              </a:extLst>
            </p:cNvPr>
            <p:cNvSpPr/>
            <p:nvPr/>
          </p:nvSpPr>
          <p:spPr>
            <a:xfrm>
              <a:off x="6581773" y="5381625"/>
              <a:ext cx="2638427" cy="3832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Escanear otra imagen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65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3.3 Ver museos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E5F865-7FF3-4257-AD91-812ACA68ACAC}"/>
              </a:ext>
            </a:extLst>
          </p:cNvPr>
          <p:cNvSpPr txBox="1"/>
          <p:nvPr/>
        </p:nvSpPr>
        <p:spPr>
          <a:xfrm>
            <a:off x="7800599" y="2329454"/>
            <a:ext cx="22151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1. El usuario al seleccionar la opción ver museos, la aplicación muestra en el mapa los museos que tienen contenidos a aumentar.</a:t>
            </a:r>
          </a:p>
          <a:p>
            <a:r>
              <a:rPr lang="es-CO" sz="1400" dirty="0"/>
              <a:t>2. El usuario puede seleccionar los puntos que desea visitar y el método de transporte a utilizar.</a:t>
            </a:r>
          </a:p>
          <a:p>
            <a:r>
              <a:rPr lang="es-CO" sz="1400" dirty="0"/>
              <a:t>3. Dependiendo el tipo de transporte se le recomienda cierta ruta</a:t>
            </a:r>
          </a:p>
          <a:p>
            <a:pPr marL="342900" indent="-342900">
              <a:buAutoNum type="arabicPeriod"/>
            </a:pPr>
            <a:endParaRPr lang="es-CO" sz="1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B0C6B63-3A7E-408D-9B75-E8407D39FA80}"/>
              </a:ext>
            </a:extLst>
          </p:cNvPr>
          <p:cNvGrpSpPr/>
          <p:nvPr/>
        </p:nvGrpSpPr>
        <p:grpSpPr>
          <a:xfrm>
            <a:off x="3828674" y="1365299"/>
            <a:ext cx="3590925" cy="5353050"/>
            <a:chOff x="6672263" y="568575"/>
            <a:chExt cx="3590925" cy="535305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7CDE9BB-7456-40E1-BD59-BBCB11A67F2B}"/>
                </a:ext>
              </a:extLst>
            </p:cNvPr>
            <p:cNvGrpSpPr/>
            <p:nvPr/>
          </p:nvGrpSpPr>
          <p:grpSpPr>
            <a:xfrm>
              <a:off x="6672263" y="568575"/>
              <a:ext cx="3590925" cy="5353050"/>
              <a:chOff x="6934200" y="635250"/>
              <a:chExt cx="3590925" cy="5353050"/>
            </a:xfrm>
          </p:grpSpPr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9EC2B359-7326-46A5-90C8-D990C5BA9AC8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0E546CE-8B81-4F46-BAF1-2C701E4CBD38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37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55B4AEEE-4DB1-4907-B464-E1818777F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2" descr="Vector Buscar icono 439746 Vector en Vecteezy">
              <a:extLst>
                <a:ext uri="{FF2B5EF4-FFF2-40B4-BE49-F238E27FC236}">
                  <a16:creationId xmlns:a16="http://schemas.microsoft.com/office/drawing/2014/main" id="{58162C0A-F287-4980-A185-D3288DC3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158" y="1142870"/>
              <a:ext cx="366712" cy="36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73DE904-EB53-4221-BFB4-9C1505C3EC61}"/>
                </a:ext>
              </a:extLst>
            </p:cNvPr>
            <p:cNvSpPr/>
            <p:nvPr/>
          </p:nvSpPr>
          <p:spPr>
            <a:xfrm>
              <a:off x="7408070" y="1144168"/>
              <a:ext cx="2386013" cy="366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Búsqueda</a:t>
              </a:r>
            </a:p>
          </p:txBody>
        </p:sp>
        <p:pic>
          <p:nvPicPr>
            <p:cNvPr id="40" name="Picture 4" descr="Icono Los peatones caminar Gratis de Map Icons">
              <a:extLst>
                <a:ext uri="{FF2B5EF4-FFF2-40B4-BE49-F238E27FC236}">
                  <a16:creationId xmlns:a16="http://schemas.microsoft.com/office/drawing/2014/main" id="{FA3A72A0-7DBE-432D-91B4-C7B653C2E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874" y="1664449"/>
              <a:ext cx="290512" cy="29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Icono Bicicleta Gratis de Bootstrap">
              <a:extLst>
                <a:ext uri="{FF2B5EF4-FFF2-40B4-BE49-F238E27FC236}">
                  <a16:creationId xmlns:a16="http://schemas.microsoft.com/office/drawing/2014/main" id="{66D7A7B6-12B6-421E-8B01-7475502DD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86" y="1618015"/>
              <a:ext cx="383379" cy="38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Icono Auto, automóvil, coche, sedan, transporte, vehículos Gratis de  Transportation">
              <a:extLst>
                <a:ext uri="{FF2B5EF4-FFF2-40B4-BE49-F238E27FC236}">
                  <a16:creationId xmlns:a16="http://schemas.microsoft.com/office/drawing/2014/main" id="{B52F011F-FF98-4C11-BE4B-FD2384C79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55897" y="1540623"/>
              <a:ext cx="538162" cy="53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Imagen 42" descr="Mapa&#10;&#10;Descripción generada automáticamente">
              <a:extLst>
                <a:ext uri="{FF2B5EF4-FFF2-40B4-BE49-F238E27FC236}">
                  <a16:creationId xmlns:a16="http://schemas.microsoft.com/office/drawing/2014/main" id="{82B09F30-A5BF-47A1-986E-AE2B9ECEF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4621" y="2309744"/>
              <a:ext cx="3066207" cy="254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5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007B-6444-4A8F-AC98-D05B90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Punto 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51747C-DD6D-4601-B0A7-8EA16A4CE15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Modelo arquitectura/estructura</a:t>
            </a:r>
          </a:p>
        </p:txBody>
      </p:sp>
    </p:spTree>
    <p:extLst>
      <p:ext uri="{BB962C8B-B14F-4D97-AF65-F5344CB8AC3E}">
        <p14:creationId xmlns:p14="http://schemas.microsoft.com/office/powerpoint/2010/main" val="22495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EBDFF2F0-DDB4-4F1E-BBFE-9A8569B5E1B8}"/>
              </a:ext>
            </a:extLst>
          </p:cNvPr>
          <p:cNvGrpSpPr/>
          <p:nvPr/>
        </p:nvGrpSpPr>
        <p:grpSpPr>
          <a:xfrm>
            <a:off x="409575" y="657225"/>
            <a:ext cx="3590925" cy="5353050"/>
            <a:chOff x="790575" y="685800"/>
            <a:chExt cx="3590925" cy="53530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204CC4B-CBA5-44F6-AA92-F64FA353AEB4}"/>
                </a:ext>
              </a:extLst>
            </p:cNvPr>
            <p:cNvSpPr/>
            <p:nvPr/>
          </p:nvSpPr>
          <p:spPr>
            <a:xfrm>
              <a:off x="790575" y="68580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9DBA075-B746-4D8F-8933-E106598E978E}"/>
                </a:ext>
              </a:extLst>
            </p:cNvPr>
            <p:cNvSpPr/>
            <p:nvPr/>
          </p:nvSpPr>
          <p:spPr>
            <a:xfrm>
              <a:off x="1114424" y="1104900"/>
              <a:ext cx="2943225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F066778-25A2-4FCC-A234-8E87889F990A}"/>
                </a:ext>
              </a:extLst>
            </p:cNvPr>
            <p:cNvSpPr/>
            <p:nvPr/>
          </p:nvSpPr>
          <p:spPr>
            <a:xfrm>
              <a:off x="1114423" y="23622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Correo electrónico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6FDFDAC-C21E-4E33-9D4E-525529B4CA9B}"/>
                </a:ext>
              </a:extLst>
            </p:cNvPr>
            <p:cNvSpPr/>
            <p:nvPr/>
          </p:nvSpPr>
          <p:spPr>
            <a:xfrm>
              <a:off x="1114422" y="2847975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Contraseña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C7DD641-55F9-4B49-BE4D-D0A56E4A51F5}"/>
                </a:ext>
              </a:extLst>
            </p:cNvPr>
            <p:cNvSpPr/>
            <p:nvPr/>
          </p:nvSpPr>
          <p:spPr>
            <a:xfrm>
              <a:off x="1114422" y="34290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Iniciar sesión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40CF5FD-BC97-44AE-A9E0-681B93C9260E}"/>
                </a:ext>
              </a:extLst>
            </p:cNvPr>
            <p:cNvCxnSpPr/>
            <p:nvPr/>
          </p:nvCxnSpPr>
          <p:spPr>
            <a:xfrm>
              <a:off x="790575" y="4114800"/>
              <a:ext cx="35909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92AB2697-FE11-4B7A-9AF9-F42D267F5BA2}"/>
                </a:ext>
              </a:extLst>
            </p:cNvPr>
            <p:cNvSpPr/>
            <p:nvPr/>
          </p:nvSpPr>
          <p:spPr>
            <a:xfrm>
              <a:off x="1190625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70547A5-2C0D-47AF-AD4D-A945B0AD2ACE}"/>
                </a:ext>
              </a:extLst>
            </p:cNvPr>
            <p:cNvSpPr/>
            <p:nvPr/>
          </p:nvSpPr>
          <p:spPr>
            <a:xfrm>
              <a:off x="2322262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77D7DAF-7A5C-482E-8136-43DF7989744B}"/>
                </a:ext>
              </a:extLst>
            </p:cNvPr>
            <p:cNvSpPr/>
            <p:nvPr/>
          </p:nvSpPr>
          <p:spPr>
            <a:xfrm>
              <a:off x="3453899" y="4400551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36AFA0A-1A1D-47CB-916B-1D3CB2D45262}"/>
                </a:ext>
              </a:extLst>
            </p:cNvPr>
            <p:cNvSpPr txBox="1"/>
            <p:nvPr/>
          </p:nvSpPr>
          <p:spPr>
            <a:xfrm>
              <a:off x="1114422" y="3733800"/>
              <a:ext cx="2943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Registrarse</a:t>
              </a:r>
            </a:p>
          </p:txBody>
        </p:sp>
        <p:pic>
          <p:nvPicPr>
            <p:cNvPr id="1026" name="Picture 2" descr="Google en español (@googleespanol) | Twitter">
              <a:extLst>
                <a:ext uri="{FF2B5EF4-FFF2-40B4-BE49-F238E27FC236}">
                  <a16:creationId xmlns:a16="http://schemas.microsoft.com/office/drawing/2014/main" id="{E014E5AC-7D3E-4988-8BF0-912830435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99" y="4433513"/>
              <a:ext cx="451351" cy="45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acebook - Inicia sesión o regístrate">
              <a:extLst>
                <a:ext uri="{FF2B5EF4-FFF2-40B4-BE49-F238E27FC236}">
                  <a16:creationId xmlns:a16="http://schemas.microsoft.com/office/drawing/2014/main" id="{9843B3C6-3B98-4185-A1BD-48EEABB5F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263" y="4376410"/>
              <a:ext cx="557212" cy="55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witter - Apps en Google Play">
              <a:extLst>
                <a:ext uri="{FF2B5EF4-FFF2-40B4-BE49-F238E27FC236}">
                  <a16:creationId xmlns:a16="http://schemas.microsoft.com/office/drawing/2014/main" id="{A9BB9828-360E-42B7-983E-5B7C83D99A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0" t="5195" r="25091"/>
            <a:stretch/>
          </p:blipFill>
          <p:spPr bwMode="auto">
            <a:xfrm>
              <a:off x="3471112" y="4391026"/>
              <a:ext cx="522787" cy="545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87A41F6-CAB8-432E-ABCB-28C5D978DA08}"/>
              </a:ext>
            </a:extLst>
          </p:cNvPr>
          <p:cNvGrpSpPr/>
          <p:nvPr/>
        </p:nvGrpSpPr>
        <p:grpSpPr>
          <a:xfrm>
            <a:off x="7164997" y="657225"/>
            <a:ext cx="3590925" cy="5353050"/>
            <a:chOff x="790575" y="685800"/>
            <a:chExt cx="3590925" cy="535305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4BA898A-D241-4CCA-8A75-C18208E541E1}"/>
                </a:ext>
              </a:extLst>
            </p:cNvPr>
            <p:cNvSpPr/>
            <p:nvPr/>
          </p:nvSpPr>
          <p:spPr>
            <a:xfrm>
              <a:off x="790575" y="68580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CD1B4ED-65A3-4450-846B-D5F22C539C1F}"/>
                </a:ext>
              </a:extLst>
            </p:cNvPr>
            <p:cNvSpPr/>
            <p:nvPr/>
          </p:nvSpPr>
          <p:spPr>
            <a:xfrm>
              <a:off x="1114424" y="1104900"/>
              <a:ext cx="2943225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15BAE10-C28B-419E-9CDB-26F11B89CB72}"/>
                </a:ext>
              </a:extLst>
            </p:cNvPr>
            <p:cNvSpPr/>
            <p:nvPr/>
          </p:nvSpPr>
          <p:spPr>
            <a:xfrm>
              <a:off x="1114423" y="23622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Nombre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D9EA604-B61A-420D-AFA3-BF82A6A893DE}"/>
                </a:ext>
              </a:extLst>
            </p:cNvPr>
            <p:cNvSpPr/>
            <p:nvPr/>
          </p:nvSpPr>
          <p:spPr>
            <a:xfrm>
              <a:off x="1114422" y="325755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Contraseña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EDC10F8-5A3E-419A-B15C-17CA9EF1E8A0}"/>
                </a:ext>
              </a:extLst>
            </p:cNvPr>
            <p:cNvSpPr/>
            <p:nvPr/>
          </p:nvSpPr>
          <p:spPr>
            <a:xfrm>
              <a:off x="1114422" y="4562475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Registrarse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43BA8A9-356E-4DF2-9144-E139B8954728}"/>
                </a:ext>
              </a:extLst>
            </p:cNvPr>
            <p:cNvSpPr txBox="1"/>
            <p:nvPr/>
          </p:nvSpPr>
          <p:spPr>
            <a:xfrm>
              <a:off x="1114422" y="5041597"/>
              <a:ext cx="2943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Iniciar sesión</a:t>
              </a:r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F4790CE-E2D6-469C-A83D-33AA28EB0779}"/>
              </a:ext>
            </a:extLst>
          </p:cNvPr>
          <p:cNvSpPr/>
          <p:nvPr/>
        </p:nvSpPr>
        <p:spPr>
          <a:xfrm>
            <a:off x="7488844" y="2781300"/>
            <a:ext cx="294322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Correo electrónico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6E481FB-846D-4CD1-8B3B-F56D86D7F6AE}"/>
              </a:ext>
            </a:extLst>
          </p:cNvPr>
          <p:cNvSpPr/>
          <p:nvPr/>
        </p:nvSpPr>
        <p:spPr>
          <a:xfrm>
            <a:off x="7488844" y="3705225"/>
            <a:ext cx="294322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Confirmar contraseña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E683A4-5FFC-461D-832F-1C9264727E34}"/>
              </a:ext>
            </a:extLst>
          </p:cNvPr>
          <p:cNvCxnSpPr>
            <a:cxnSpLocks/>
          </p:cNvCxnSpPr>
          <p:nvPr/>
        </p:nvCxnSpPr>
        <p:spPr>
          <a:xfrm>
            <a:off x="2571750" y="3857625"/>
            <a:ext cx="45932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EBDFF2F0-DDB4-4F1E-BBFE-9A8569B5E1B8}"/>
              </a:ext>
            </a:extLst>
          </p:cNvPr>
          <p:cNvGrpSpPr/>
          <p:nvPr/>
        </p:nvGrpSpPr>
        <p:grpSpPr>
          <a:xfrm>
            <a:off x="409575" y="657225"/>
            <a:ext cx="3590925" cy="5353050"/>
            <a:chOff x="790575" y="685800"/>
            <a:chExt cx="3590925" cy="53530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204CC4B-CBA5-44F6-AA92-F64FA353AEB4}"/>
                </a:ext>
              </a:extLst>
            </p:cNvPr>
            <p:cNvSpPr/>
            <p:nvPr/>
          </p:nvSpPr>
          <p:spPr>
            <a:xfrm>
              <a:off x="790575" y="68580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9DBA075-B746-4D8F-8933-E106598E978E}"/>
                </a:ext>
              </a:extLst>
            </p:cNvPr>
            <p:cNvSpPr/>
            <p:nvPr/>
          </p:nvSpPr>
          <p:spPr>
            <a:xfrm>
              <a:off x="1114424" y="1104900"/>
              <a:ext cx="2943225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F066778-25A2-4FCC-A234-8E87889F990A}"/>
                </a:ext>
              </a:extLst>
            </p:cNvPr>
            <p:cNvSpPr/>
            <p:nvPr/>
          </p:nvSpPr>
          <p:spPr>
            <a:xfrm>
              <a:off x="1114423" y="23622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Correo electrónico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6FDFDAC-C21E-4E33-9D4E-525529B4CA9B}"/>
                </a:ext>
              </a:extLst>
            </p:cNvPr>
            <p:cNvSpPr/>
            <p:nvPr/>
          </p:nvSpPr>
          <p:spPr>
            <a:xfrm>
              <a:off x="1114422" y="2847975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>
                  <a:solidFill>
                    <a:schemeClr val="tx1"/>
                  </a:solidFill>
                </a:rPr>
                <a:t>Contraseña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C7DD641-55F9-4B49-BE4D-D0A56E4A51F5}"/>
                </a:ext>
              </a:extLst>
            </p:cNvPr>
            <p:cNvSpPr/>
            <p:nvPr/>
          </p:nvSpPr>
          <p:spPr>
            <a:xfrm>
              <a:off x="1114422" y="3429000"/>
              <a:ext cx="294322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Iniciar sesión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40CF5FD-BC97-44AE-A9E0-681B93C9260E}"/>
                </a:ext>
              </a:extLst>
            </p:cNvPr>
            <p:cNvCxnSpPr/>
            <p:nvPr/>
          </p:nvCxnSpPr>
          <p:spPr>
            <a:xfrm>
              <a:off x="790575" y="4114800"/>
              <a:ext cx="35909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92AB2697-FE11-4B7A-9AF9-F42D267F5BA2}"/>
                </a:ext>
              </a:extLst>
            </p:cNvPr>
            <p:cNvSpPr/>
            <p:nvPr/>
          </p:nvSpPr>
          <p:spPr>
            <a:xfrm>
              <a:off x="1190625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70547A5-2C0D-47AF-AD4D-A945B0AD2ACE}"/>
                </a:ext>
              </a:extLst>
            </p:cNvPr>
            <p:cNvSpPr/>
            <p:nvPr/>
          </p:nvSpPr>
          <p:spPr>
            <a:xfrm>
              <a:off x="2322262" y="4391025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77D7DAF-7A5C-482E-8136-43DF7989744B}"/>
                </a:ext>
              </a:extLst>
            </p:cNvPr>
            <p:cNvSpPr/>
            <p:nvPr/>
          </p:nvSpPr>
          <p:spPr>
            <a:xfrm>
              <a:off x="3453899" y="4400551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36AFA0A-1A1D-47CB-916B-1D3CB2D45262}"/>
                </a:ext>
              </a:extLst>
            </p:cNvPr>
            <p:cNvSpPr txBox="1"/>
            <p:nvPr/>
          </p:nvSpPr>
          <p:spPr>
            <a:xfrm>
              <a:off x="1114422" y="3733800"/>
              <a:ext cx="2943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Registrarse</a:t>
              </a:r>
            </a:p>
          </p:txBody>
        </p:sp>
        <p:pic>
          <p:nvPicPr>
            <p:cNvPr id="1026" name="Picture 2" descr="Google en español (@googleespanol) | Twitter">
              <a:extLst>
                <a:ext uri="{FF2B5EF4-FFF2-40B4-BE49-F238E27FC236}">
                  <a16:creationId xmlns:a16="http://schemas.microsoft.com/office/drawing/2014/main" id="{E014E5AC-7D3E-4988-8BF0-912830435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99" y="4433513"/>
              <a:ext cx="451351" cy="45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acebook - Inicia sesión o regístrate">
              <a:extLst>
                <a:ext uri="{FF2B5EF4-FFF2-40B4-BE49-F238E27FC236}">
                  <a16:creationId xmlns:a16="http://schemas.microsoft.com/office/drawing/2014/main" id="{9843B3C6-3B98-4185-A1BD-48EEABB5F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263" y="4376410"/>
              <a:ext cx="557212" cy="55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witter - Apps en Google Play">
              <a:extLst>
                <a:ext uri="{FF2B5EF4-FFF2-40B4-BE49-F238E27FC236}">
                  <a16:creationId xmlns:a16="http://schemas.microsoft.com/office/drawing/2014/main" id="{A9BB9828-360E-42B7-983E-5B7C83D99A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0" t="5195" r="25091"/>
            <a:stretch/>
          </p:blipFill>
          <p:spPr bwMode="auto">
            <a:xfrm>
              <a:off x="3471112" y="4391026"/>
              <a:ext cx="522787" cy="545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479EFCA-AA0B-492D-8A90-7764F7C552E5}"/>
              </a:ext>
            </a:extLst>
          </p:cNvPr>
          <p:cNvCxnSpPr>
            <a:cxnSpLocks/>
          </p:cNvCxnSpPr>
          <p:nvPr/>
        </p:nvCxnSpPr>
        <p:spPr>
          <a:xfrm flipV="1">
            <a:off x="5202202" y="3562043"/>
            <a:ext cx="0" cy="564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E683A4-5FFC-461D-832F-1C9264727E34}"/>
              </a:ext>
            </a:extLst>
          </p:cNvPr>
          <p:cNvCxnSpPr>
            <a:cxnSpLocks/>
          </p:cNvCxnSpPr>
          <p:nvPr/>
        </p:nvCxnSpPr>
        <p:spPr>
          <a:xfrm>
            <a:off x="3676647" y="3530850"/>
            <a:ext cx="29582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39284C1-36DB-4F22-AB43-DE34736F864F}"/>
              </a:ext>
            </a:extLst>
          </p:cNvPr>
          <p:cNvCxnSpPr>
            <a:cxnSpLocks/>
          </p:cNvCxnSpPr>
          <p:nvPr/>
        </p:nvCxnSpPr>
        <p:spPr>
          <a:xfrm flipV="1">
            <a:off x="2236463" y="4097563"/>
            <a:ext cx="0" cy="2648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F1E4E25-2F28-46BA-9673-87617F7F180D}"/>
              </a:ext>
            </a:extLst>
          </p:cNvPr>
          <p:cNvCxnSpPr>
            <a:cxnSpLocks/>
          </p:cNvCxnSpPr>
          <p:nvPr/>
        </p:nvCxnSpPr>
        <p:spPr>
          <a:xfrm flipV="1">
            <a:off x="1092074" y="4126241"/>
            <a:ext cx="4117724" cy="219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12598D9-8C2A-486A-9D6D-2FF3746133C0}"/>
              </a:ext>
            </a:extLst>
          </p:cNvPr>
          <p:cNvCxnSpPr>
            <a:cxnSpLocks/>
          </p:cNvCxnSpPr>
          <p:nvPr/>
        </p:nvCxnSpPr>
        <p:spPr>
          <a:xfrm flipV="1">
            <a:off x="1092074" y="4107089"/>
            <a:ext cx="0" cy="2648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0EE992A-9ECD-4940-8FF9-284C5B364777}"/>
              </a:ext>
            </a:extLst>
          </p:cNvPr>
          <p:cNvCxnSpPr>
            <a:cxnSpLocks/>
          </p:cNvCxnSpPr>
          <p:nvPr/>
        </p:nvCxnSpPr>
        <p:spPr>
          <a:xfrm flipV="1">
            <a:off x="3358030" y="4137216"/>
            <a:ext cx="0" cy="2648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3889412-D52C-4F0B-A2E2-E247F127C200}"/>
              </a:ext>
            </a:extLst>
          </p:cNvPr>
          <p:cNvSpPr txBox="1"/>
          <p:nvPr/>
        </p:nvSpPr>
        <p:spPr>
          <a:xfrm>
            <a:off x="4500917" y="3069184"/>
            <a:ext cx="211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Correo/contraseña</a:t>
            </a:r>
          </a:p>
          <a:p>
            <a:r>
              <a:rPr lang="es-CO" sz="1200" dirty="0"/>
              <a:t>Validación base de datos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E73AE19-6DCF-4C11-829B-5DEADCEC7B7E}"/>
              </a:ext>
            </a:extLst>
          </p:cNvPr>
          <p:cNvGrpSpPr/>
          <p:nvPr/>
        </p:nvGrpSpPr>
        <p:grpSpPr>
          <a:xfrm>
            <a:off x="6634904" y="657225"/>
            <a:ext cx="3590925" cy="5353050"/>
            <a:chOff x="1123950" y="657225"/>
            <a:chExt cx="3590925" cy="5353050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11FCCFEA-C90F-4BD4-B0E0-CE75BEB65022}"/>
                </a:ext>
              </a:extLst>
            </p:cNvPr>
            <p:cNvGrpSpPr/>
            <p:nvPr/>
          </p:nvGrpSpPr>
          <p:grpSpPr>
            <a:xfrm>
              <a:off x="1123950" y="657225"/>
              <a:ext cx="3590925" cy="5353050"/>
              <a:chOff x="6934200" y="635250"/>
              <a:chExt cx="3590925" cy="5353050"/>
            </a:xfrm>
          </p:grpSpPr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F7644BE4-FD90-4361-8845-3C1C388B1ADD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06E0329-E55F-4375-B4FF-0DF84BB5FB5E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56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6BE0346F-7201-4276-B193-7A1B42162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27238CD-4B91-4F00-8509-EC5543406B69}"/>
                </a:ext>
              </a:extLst>
            </p:cNvPr>
            <p:cNvSpPr txBox="1"/>
            <p:nvPr/>
          </p:nvSpPr>
          <p:spPr>
            <a:xfrm>
              <a:off x="1362075" y="1648483"/>
              <a:ext cx="31146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Descripción aplicación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F92AB201-207D-4E27-98C2-C1711F85D067}"/>
                </a:ext>
              </a:extLst>
            </p:cNvPr>
            <p:cNvSpPr/>
            <p:nvPr/>
          </p:nvSpPr>
          <p:spPr>
            <a:xfrm>
              <a:off x="1362075" y="1643517"/>
              <a:ext cx="3114675" cy="393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35E3F47-5C2A-4293-B323-DF1C66E4FEC9}"/>
              </a:ext>
            </a:extLst>
          </p:cNvPr>
          <p:cNvSpPr txBox="1"/>
          <p:nvPr/>
        </p:nvSpPr>
        <p:spPr>
          <a:xfrm>
            <a:off x="6873028" y="1276793"/>
            <a:ext cx="3114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Mensaje bienvenida</a:t>
            </a:r>
          </a:p>
        </p:txBody>
      </p:sp>
    </p:spTree>
    <p:extLst>
      <p:ext uri="{BB962C8B-B14F-4D97-AF65-F5344CB8AC3E}">
        <p14:creationId xmlns:p14="http://schemas.microsoft.com/office/powerpoint/2010/main" val="398609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2DAFC013-8D4D-40EC-9C74-0B57269B834C}"/>
              </a:ext>
            </a:extLst>
          </p:cNvPr>
          <p:cNvGrpSpPr/>
          <p:nvPr/>
        </p:nvGrpSpPr>
        <p:grpSpPr>
          <a:xfrm>
            <a:off x="1447795" y="441168"/>
            <a:ext cx="5486405" cy="1346583"/>
            <a:chOff x="1447795" y="441168"/>
            <a:chExt cx="5486405" cy="1346583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011956B6-7412-448B-9CBB-4555960ED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367" y="448108"/>
              <a:ext cx="0" cy="2841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3591823-6E2B-4CA1-9B3A-1B3533D84917}"/>
                </a:ext>
              </a:extLst>
            </p:cNvPr>
            <p:cNvCxnSpPr>
              <a:cxnSpLocks/>
            </p:cNvCxnSpPr>
            <p:nvPr/>
          </p:nvCxnSpPr>
          <p:spPr>
            <a:xfrm>
              <a:off x="1447795" y="441168"/>
              <a:ext cx="474345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BC7F570-E994-4C18-8CD1-67E0B9B40B1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448109"/>
              <a:ext cx="0" cy="1339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B675C8E-A4E9-4A8D-BDA1-924740D81C57}"/>
                </a:ext>
              </a:extLst>
            </p:cNvPr>
            <p:cNvCxnSpPr/>
            <p:nvPr/>
          </p:nvCxnSpPr>
          <p:spPr>
            <a:xfrm>
              <a:off x="6191250" y="1787751"/>
              <a:ext cx="7429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3696252-A741-4ADC-B529-9525649A8DFB}"/>
              </a:ext>
            </a:extLst>
          </p:cNvPr>
          <p:cNvGrpSpPr/>
          <p:nvPr/>
        </p:nvGrpSpPr>
        <p:grpSpPr>
          <a:xfrm>
            <a:off x="1123950" y="657225"/>
            <a:ext cx="3590925" cy="5353050"/>
            <a:chOff x="1123950" y="657225"/>
            <a:chExt cx="3590925" cy="53530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7DA84011-8078-4FE3-AC6C-698615E7576D}"/>
                </a:ext>
              </a:extLst>
            </p:cNvPr>
            <p:cNvGrpSpPr/>
            <p:nvPr/>
          </p:nvGrpSpPr>
          <p:grpSpPr>
            <a:xfrm>
              <a:off x="1123950" y="657225"/>
              <a:ext cx="3590925" cy="5353050"/>
              <a:chOff x="6934200" y="635250"/>
              <a:chExt cx="3590925" cy="5353050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50B0375-C855-490E-8B96-58B5D8613A4D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121B2150-4811-43BB-859C-FB834500E76D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48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6031822D-CF05-443E-9605-F73799B9F8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A2EBAB6-23D5-4A1C-981B-2C8D8D255F18}"/>
                </a:ext>
              </a:extLst>
            </p:cNvPr>
            <p:cNvSpPr txBox="1"/>
            <p:nvPr/>
          </p:nvSpPr>
          <p:spPr>
            <a:xfrm>
              <a:off x="1362075" y="1748690"/>
              <a:ext cx="31146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Descripción aplicación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56AE2CC-658B-42CC-ADA8-C2F9AD9F5F9A}"/>
                </a:ext>
              </a:extLst>
            </p:cNvPr>
            <p:cNvSpPr/>
            <p:nvPr/>
          </p:nvSpPr>
          <p:spPr>
            <a:xfrm>
              <a:off x="1362075" y="1361007"/>
              <a:ext cx="3114675" cy="4220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42342A54-393B-4E9D-809F-0D15A3829D30}"/>
              </a:ext>
            </a:extLst>
          </p:cNvPr>
          <p:cNvGrpSpPr/>
          <p:nvPr/>
        </p:nvGrpSpPr>
        <p:grpSpPr>
          <a:xfrm>
            <a:off x="6934200" y="635250"/>
            <a:ext cx="3590925" cy="5375025"/>
            <a:chOff x="6934200" y="635250"/>
            <a:chExt cx="3590925" cy="537502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56BFF6C-366D-406C-B354-418B875436A9}"/>
                </a:ext>
              </a:extLst>
            </p:cNvPr>
            <p:cNvGrpSpPr/>
            <p:nvPr/>
          </p:nvGrpSpPr>
          <p:grpSpPr>
            <a:xfrm>
              <a:off x="6934200" y="635250"/>
              <a:ext cx="3590925" cy="5375025"/>
              <a:chOff x="6934200" y="635250"/>
              <a:chExt cx="3590925" cy="537502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4BA898A-D241-4CCA-8A75-C18208E541E1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D1B4ED-65A3-4450-846B-D5F22C539C1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15BAE10-C28B-419E-9CDB-26F11B89CB72}"/>
                  </a:ext>
                </a:extLst>
              </p:cNvPr>
              <p:cNvSpPr/>
              <p:nvPr/>
            </p:nvSpPr>
            <p:spPr>
              <a:xfrm>
                <a:off x="6934200" y="1058084"/>
                <a:ext cx="2162175" cy="3029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Abrir escáner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D9EA604-B61A-420D-AFA3-BF82A6A893DE}"/>
                  </a:ext>
                </a:extLst>
              </p:cNvPr>
              <p:cNvSpPr/>
              <p:nvPr/>
            </p:nvSpPr>
            <p:spPr>
              <a:xfrm>
                <a:off x="6934200" y="1666615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Editar perfil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F4790CE-E2D6-469C-A83D-33AA28EB0779}"/>
                  </a:ext>
                </a:extLst>
              </p:cNvPr>
              <p:cNvSpPr/>
              <p:nvPr/>
            </p:nvSpPr>
            <p:spPr>
              <a:xfrm>
                <a:off x="6934200" y="1362884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Ver museos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6E481FB-846D-4CD1-8B3B-F56D86D7F6AE}"/>
                  </a:ext>
                </a:extLst>
              </p:cNvPr>
              <p:cNvSpPr/>
              <p:nvPr/>
            </p:nvSpPr>
            <p:spPr>
              <a:xfrm>
                <a:off x="6934200" y="1971415"/>
                <a:ext cx="2162175" cy="333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Cerrar sesión</a:t>
                </a:r>
              </a:p>
            </p:txBody>
          </p:sp>
          <p:pic>
            <p:nvPicPr>
              <p:cNvPr id="2052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89BC13E1-7CE0-4539-A6FB-B2885B22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861B0C0-A5F9-42A5-B98F-7A23E5EA954B}"/>
                  </a:ext>
                </a:extLst>
              </p:cNvPr>
              <p:cNvCxnSpPr/>
              <p:nvPr/>
            </p:nvCxnSpPr>
            <p:spPr>
              <a:xfrm>
                <a:off x="9096375" y="1057275"/>
                <a:ext cx="0" cy="49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45DE0C1-3CFA-4135-9CE0-343EFB043F85}"/>
                </a:ext>
              </a:extLst>
            </p:cNvPr>
            <p:cNvCxnSpPr/>
            <p:nvPr/>
          </p:nvCxnSpPr>
          <p:spPr>
            <a:xfrm>
              <a:off x="9096375" y="1361006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AF65D14-9397-4B25-B775-54115DDAD2EA}"/>
                </a:ext>
              </a:extLst>
            </p:cNvPr>
            <p:cNvCxnSpPr/>
            <p:nvPr/>
          </p:nvCxnSpPr>
          <p:spPr>
            <a:xfrm>
              <a:off x="9096375" y="1643517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1BF91B7E-8594-4545-9D77-0B1D06FF0D5E}"/>
                </a:ext>
              </a:extLst>
            </p:cNvPr>
            <p:cNvCxnSpPr>
              <a:cxnSpLocks/>
            </p:cNvCxnSpPr>
            <p:nvPr/>
          </p:nvCxnSpPr>
          <p:spPr>
            <a:xfrm>
              <a:off x="9963150" y="1361006"/>
              <a:ext cx="0" cy="422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B0E3C60-A0E3-4DF4-97EA-C28BF452F06A}"/>
                </a:ext>
              </a:extLst>
            </p:cNvPr>
            <p:cNvCxnSpPr/>
            <p:nvPr/>
          </p:nvCxnSpPr>
          <p:spPr>
            <a:xfrm>
              <a:off x="9096375" y="5581650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DE3E769-1196-4390-893D-026B1433B145}"/>
              </a:ext>
            </a:extLst>
          </p:cNvPr>
          <p:cNvSpPr txBox="1"/>
          <p:nvPr/>
        </p:nvSpPr>
        <p:spPr>
          <a:xfrm>
            <a:off x="4837814" y="448108"/>
            <a:ext cx="12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Mostrar menú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A583712-DDC8-45D2-B258-21E6372ED8BD}"/>
              </a:ext>
            </a:extLst>
          </p:cNvPr>
          <p:cNvSpPr txBox="1"/>
          <p:nvPr/>
        </p:nvSpPr>
        <p:spPr>
          <a:xfrm>
            <a:off x="1362075" y="1368720"/>
            <a:ext cx="3114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Mensaje bienvenida</a:t>
            </a:r>
          </a:p>
        </p:txBody>
      </p:sp>
    </p:spTree>
    <p:extLst>
      <p:ext uri="{BB962C8B-B14F-4D97-AF65-F5344CB8AC3E}">
        <p14:creationId xmlns:p14="http://schemas.microsoft.com/office/powerpoint/2010/main" val="16221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42342A54-393B-4E9D-809F-0D15A3829D30}"/>
              </a:ext>
            </a:extLst>
          </p:cNvPr>
          <p:cNvGrpSpPr/>
          <p:nvPr/>
        </p:nvGrpSpPr>
        <p:grpSpPr>
          <a:xfrm>
            <a:off x="695325" y="568575"/>
            <a:ext cx="3590925" cy="5375025"/>
            <a:chOff x="6934200" y="635250"/>
            <a:chExt cx="3590925" cy="537502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56BFF6C-366D-406C-B354-418B875436A9}"/>
                </a:ext>
              </a:extLst>
            </p:cNvPr>
            <p:cNvGrpSpPr/>
            <p:nvPr/>
          </p:nvGrpSpPr>
          <p:grpSpPr>
            <a:xfrm>
              <a:off x="6934200" y="635250"/>
              <a:ext cx="3590925" cy="5375025"/>
              <a:chOff x="6934200" y="635250"/>
              <a:chExt cx="3590925" cy="537502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4BA898A-D241-4CCA-8A75-C18208E541E1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D1B4ED-65A3-4450-846B-D5F22C539C1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15BAE10-C28B-419E-9CDB-26F11B89CB72}"/>
                  </a:ext>
                </a:extLst>
              </p:cNvPr>
              <p:cNvSpPr/>
              <p:nvPr/>
            </p:nvSpPr>
            <p:spPr>
              <a:xfrm>
                <a:off x="6934200" y="1058084"/>
                <a:ext cx="2162175" cy="3029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Abrir escáner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D9EA604-B61A-420D-AFA3-BF82A6A893DE}"/>
                  </a:ext>
                </a:extLst>
              </p:cNvPr>
              <p:cNvSpPr/>
              <p:nvPr/>
            </p:nvSpPr>
            <p:spPr>
              <a:xfrm>
                <a:off x="6934200" y="1666615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Editar perfil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F4790CE-E2D6-469C-A83D-33AA28EB0779}"/>
                  </a:ext>
                </a:extLst>
              </p:cNvPr>
              <p:cNvSpPr/>
              <p:nvPr/>
            </p:nvSpPr>
            <p:spPr>
              <a:xfrm>
                <a:off x="6934200" y="1362884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Ver museos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6E481FB-846D-4CD1-8B3B-F56D86D7F6AE}"/>
                  </a:ext>
                </a:extLst>
              </p:cNvPr>
              <p:cNvSpPr/>
              <p:nvPr/>
            </p:nvSpPr>
            <p:spPr>
              <a:xfrm>
                <a:off x="6934200" y="1971415"/>
                <a:ext cx="2162175" cy="333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Cerrar sesión</a:t>
                </a:r>
              </a:p>
            </p:txBody>
          </p:sp>
          <p:pic>
            <p:nvPicPr>
              <p:cNvPr id="2052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89BC13E1-7CE0-4539-A6FB-B2885B22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861B0C0-A5F9-42A5-B98F-7A23E5EA954B}"/>
                  </a:ext>
                </a:extLst>
              </p:cNvPr>
              <p:cNvCxnSpPr/>
              <p:nvPr/>
            </p:nvCxnSpPr>
            <p:spPr>
              <a:xfrm>
                <a:off x="9096375" y="1057275"/>
                <a:ext cx="0" cy="49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45DE0C1-3CFA-4135-9CE0-343EFB043F85}"/>
                </a:ext>
              </a:extLst>
            </p:cNvPr>
            <p:cNvCxnSpPr/>
            <p:nvPr/>
          </p:nvCxnSpPr>
          <p:spPr>
            <a:xfrm>
              <a:off x="9096375" y="1361006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AF65D14-9397-4B25-B775-54115DDAD2EA}"/>
                </a:ext>
              </a:extLst>
            </p:cNvPr>
            <p:cNvCxnSpPr/>
            <p:nvPr/>
          </p:nvCxnSpPr>
          <p:spPr>
            <a:xfrm>
              <a:off x="9096375" y="1643517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1BF91B7E-8594-4545-9D77-0B1D06FF0D5E}"/>
                </a:ext>
              </a:extLst>
            </p:cNvPr>
            <p:cNvCxnSpPr>
              <a:cxnSpLocks/>
            </p:cNvCxnSpPr>
            <p:nvPr/>
          </p:nvCxnSpPr>
          <p:spPr>
            <a:xfrm>
              <a:off x="9963150" y="1361006"/>
              <a:ext cx="0" cy="422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B0E3C60-A0E3-4DF4-97EA-C28BF452F06A}"/>
                </a:ext>
              </a:extLst>
            </p:cNvPr>
            <p:cNvCxnSpPr/>
            <p:nvPr/>
          </p:nvCxnSpPr>
          <p:spPr>
            <a:xfrm>
              <a:off x="9096375" y="5581650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4736754-D1DF-4D22-99F4-BD0E881271E2}"/>
              </a:ext>
            </a:extLst>
          </p:cNvPr>
          <p:cNvGrpSpPr/>
          <p:nvPr/>
        </p:nvGrpSpPr>
        <p:grpSpPr>
          <a:xfrm>
            <a:off x="6672263" y="568575"/>
            <a:ext cx="3590925" cy="5353050"/>
            <a:chOff x="6934200" y="635250"/>
            <a:chExt cx="3590925" cy="535305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F49B2B87-4B6D-4413-AAB3-891607D81793}"/>
                </a:ext>
              </a:extLst>
            </p:cNvPr>
            <p:cNvSpPr/>
            <p:nvPr/>
          </p:nvSpPr>
          <p:spPr>
            <a:xfrm>
              <a:off x="6934200" y="63525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4F6944B-A4C8-4434-86C7-1C9E6C6C494F}"/>
                </a:ext>
              </a:extLst>
            </p:cNvPr>
            <p:cNvSpPr/>
            <p:nvPr/>
          </p:nvSpPr>
          <p:spPr>
            <a:xfrm>
              <a:off x="6934200" y="649128"/>
              <a:ext cx="3590925" cy="40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pic>
          <p:nvPicPr>
            <p:cNvPr id="53" name="Picture 4" descr="Icono Básico Del Menú De La Hamburguesa Del App Ilustración del Vector -  Ilustración de elemento, digital: 94905847">
              <a:extLst>
                <a:ext uri="{FF2B5EF4-FFF2-40B4-BE49-F238E27FC236}">
                  <a16:creationId xmlns:a16="http://schemas.microsoft.com/office/drawing/2014/main" id="{0E15D2F0-E3CE-4D32-B05D-B0DA1E03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20" y="710324"/>
              <a:ext cx="323853" cy="32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026312C-2B24-4F1D-AFFE-7B2E03B8825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57500" y="1142870"/>
            <a:ext cx="38147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63562C6-DE31-43FA-ABE0-303E5F1FB6A9}"/>
              </a:ext>
            </a:extLst>
          </p:cNvPr>
          <p:cNvSpPr txBox="1"/>
          <p:nvPr/>
        </p:nvSpPr>
        <p:spPr>
          <a:xfrm>
            <a:off x="4438650" y="786526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Uso de la cámara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546654D-F41F-4E2E-9F24-0617D6AB059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6672263" y="3245100"/>
            <a:ext cx="3590925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6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2E2DF574-7D2B-490B-BE23-5ACDBE3323C4}"/>
              </a:ext>
            </a:extLst>
          </p:cNvPr>
          <p:cNvGrpSpPr/>
          <p:nvPr/>
        </p:nvGrpSpPr>
        <p:grpSpPr>
          <a:xfrm>
            <a:off x="671513" y="657225"/>
            <a:ext cx="3590925" cy="5353050"/>
            <a:chOff x="671513" y="657225"/>
            <a:chExt cx="3590925" cy="5353050"/>
          </a:xfrm>
        </p:grpSpPr>
        <p:pic>
          <p:nvPicPr>
            <p:cNvPr id="3074" name="Picture 2" descr="Insertar icono de imagen - Iconos gratis de interfaz">
              <a:extLst>
                <a:ext uri="{FF2B5EF4-FFF2-40B4-BE49-F238E27FC236}">
                  <a16:creationId xmlns:a16="http://schemas.microsoft.com/office/drawing/2014/main" id="{AB1130E4-A531-448D-B3AA-FC152D37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12" y="217646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4736754-D1DF-4D22-99F4-BD0E881271E2}"/>
                </a:ext>
              </a:extLst>
            </p:cNvPr>
            <p:cNvGrpSpPr/>
            <p:nvPr/>
          </p:nvGrpSpPr>
          <p:grpSpPr>
            <a:xfrm>
              <a:off x="671513" y="657225"/>
              <a:ext cx="3590925" cy="5353050"/>
              <a:chOff x="6934200" y="635250"/>
              <a:chExt cx="3590925" cy="5353050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F49B2B87-4B6D-4413-AAB3-891607D81793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D4F6944B-A4C8-4434-86C7-1C9E6C6C494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pic>
            <p:nvPicPr>
              <p:cNvPr id="53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0E15D2F0-E3CE-4D32-B05D-B0DA1E037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546654D-F41F-4E2E-9F24-0617D6AB0595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671513" y="3333750"/>
              <a:ext cx="3590925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1139E35-965D-4380-886A-05A0A94C1127}"/>
              </a:ext>
            </a:extLst>
          </p:cNvPr>
          <p:cNvGrpSpPr/>
          <p:nvPr/>
        </p:nvGrpSpPr>
        <p:grpSpPr>
          <a:xfrm>
            <a:off x="6096000" y="671103"/>
            <a:ext cx="3590925" cy="5353050"/>
            <a:chOff x="6934200" y="635250"/>
            <a:chExt cx="3590925" cy="535305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165EE1B-4B8D-437F-8BAA-41F4E0CDF1B8}"/>
                </a:ext>
              </a:extLst>
            </p:cNvPr>
            <p:cNvSpPr/>
            <p:nvPr/>
          </p:nvSpPr>
          <p:spPr>
            <a:xfrm>
              <a:off x="6934200" y="63525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EDBC8E1-1A40-475C-8C5A-FE8074450FE9}"/>
                </a:ext>
              </a:extLst>
            </p:cNvPr>
            <p:cNvSpPr/>
            <p:nvPr/>
          </p:nvSpPr>
          <p:spPr>
            <a:xfrm>
              <a:off x="6934200" y="649128"/>
              <a:ext cx="3590925" cy="40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pic>
          <p:nvPicPr>
            <p:cNvPr id="27" name="Picture 4" descr="Icono Básico Del Menú De La Hamburguesa Del App Ilustración del Vector -  Ilustración de elemento, digital: 94905847">
              <a:extLst>
                <a:ext uri="{FF2B5EF4-FFF2-40B4-BE49-F238E27FC236}">
                  <a16:creationId xmlns:a16="http://schemas.microsoft.com/office/drawing/2014/main" id="{20CB4437-E697-4861-8005-4362C07D9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20" y="710324"/>
              <a:ext cx="323853" cy="32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17A9896-53AE-4E24-A735-1F18DA420BA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262438" y="3333620"/>
            <a:ext cx="1833562" cy="14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03B99ED-CFEB-44F7-A82F-3295D3CD1826}"/>
              </a:ext>
            </a:extLst>
          </p:cNvPr>
          <p:cNvSpPr txBox="1"/>
          <p:nvPr/>
        </p:nvSpPr>
        <p:spPr>
          <a:xfrm>
            <a:off x="4428917" y="2608964"/>
            <a:ext cx="166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Imagen detectada/</a:t>
            </a:r>
          </a:p>
          <a:p>
            <a:r>
              <a:rPr lang="es-CO" sz="1400" dirty="0"/>
              <a:t>Consulta contenidos a mostrar</a:t>
            </a:r>
          </a:p>
        </p:txBody>
      </p:sp>
      <p:pic>
        <p:nvPicPr>
          <p:cNvPr id="32" name="Picture 2" descr="Insertar icono de imagen - Iconos gratis de interfaz">
            <a:extLst>
              <a:ext uri="{FF2B5EF4-FFF2-40B4-BE49-F238E27FC236}">
                <a16:creationId xmlns:a16="http://schemas.microsoft.com/office/drawing/2014/main" id="{2A0B8331-6BA6-44D7-90FA-5E628ECA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0" y="1866898"/>
            <a:ext cx="3124204" cy="31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913A18-5499-4935-A998-4EB5D6A12017}"/>
              </a:ext>
            </a:extLst>
          </p:cNvPr>
          <p:cNvSpPr/>
          <p:nvPr/>
        </p:nvSpPr>
        <p:spPr>
          <a:xfrm>
            <a:off x="6581773" y="2305050"/>
            <a:ext cx="2705102" cy="233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Contenido aumentado sobre la imagen reconocida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85FFB8A-B902-418B-91F7-04BA496BB307}"/>
              </a:ext>
            </a:extLst>
          </p:cNvPr>
          <p:cNvSpPr/>
          <p:nvPr/>
        </p:nvSpPr>
        <p:spPr>
          <a:xfrm>
            <a:off x="6586327" y="4638676"/>
            <a:ext cx="2705102" cy="43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76" name="Picture 4" descr="Icono Altavoz, audio, sonido, volumen Gratis de Wondicon">
            <a:extLst>
              <a:ext uri="{FF2B5EF4-FFF2-40B4-BE49-F238E27FC236}">
                <a16:creationId xmlns:a16="http://schemas.microsoft.com/office/drawing/2014/main" id="{A2025D8C-2F95-4CB9-BC21-F4AA6182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88" y="4683921"/>
            <a:ext cx="347661" cy="3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sertar icono de imagen - Iconos gratis de interfaz">
            <a:extLst>
              <a:ext uri="{FF2B5EF4-FFF2-40B4-BE49-F238E27FC236}">
                <a16:creationId xmlns:a16="http://schemas.microsoft.com/office/drawing/2014/main" id="{453E18B1-FBEE-461A-BEAE-2AE8F6C3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95" y="4669638"/>
            <a:ext cx="347661" cy="3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o Video, jugar, mono Gratis de SnipIcons Mono">
            <a:extLst>
              <a:ext uri="{FF2B5EF4-FFF2-40B4-BE49-F238E27FC236}">
                <a16:creationId xmlns:a16="http://schemas.microsoft.com/office/drawing/2014/main" id="{B75FD47C-DE23-433F-BFF4-F194EFE3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16" y="4645822"/>
            <a:ext cx="392698" cy="39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ubo - Iconos gratis de formas">
            <a:extLst>
              <a:ext uri="{FF2B5EF4-FFF2-40B4-BE49-F238E27FC236}">
                <a16:creationId xmlns:a16="http://schemas.microsoft.com/office/drawing/2014/main" id="{111ED1B5-B31F-4158-97EB-A7328D4F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55" y="4669638"/>
            <a:ext cx="347661" cy="3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BE707FB-EE53-44C9-B6D7-BF89434FD473}"/>
              </a:ext>
            </a:extLst>
          </p:cNvPr>
          <p:cNvCxnSpPr/>
          <p:nvPr/>
        </p:nvCxnSpPr>
        <p:spPr>
          <a:xfrm>
            <a:off x="9153525" y="3771900"/>
            <a:ext cx="990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C77A9B-A6E8-438A-B658-A6125B9AA03C}"/>
              </a:ext>
            </a:extLst>
          </p:cNvPr>
          <p:cNvSpPr txBox="1"/>
          <p:nvPr/>
        </p:nvSpPr>
        <p:spPr>
          <a:xfrm>
            <a:off x="10144125" y="3347628"/>
            <a:ext cx="1714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El contenido aumentado se puede mover, rotar y escalar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AE07B9D-6A05-40BD-B98D-EA8BAB014FF7}"/>
              </a:ext>
            </a:extLst>
          </p:cNvPr>
          <p:cNvSpPr/>
          <p:nvPr/>
        </p:nvSpPr>
        <p:spPr>
          <a:xfrm>
            <a:off x="6581773" y="5381625"/>
            <a:ext cx="2638427" cy="383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Escanear otra imagen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AA0D359-607D-4159-8356-B1864F6DCB4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57676" y="5573249"/>
            <a:ext cx="23240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6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42342A54-393B-4E9D-809F-0D15A3829D30}"/>
              </a:ext>
            </a:extLst>
          </p:cNvPr>
          <p:cNvGrpSpPr/>
          <p:nvPr/>
        </p:nvGrpSpPr>
        <p:grpSpPr>
          <a:xfrm>
            <a:off x="695325" y="568575"/>
            <a:ext cx="3590925" cy="5375025"/>
            <a:chOff x="6934200" y="635250"/>
            <a:chExt cx="3590925" cy="537502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56BFF6C-366D-406C-B354-418B875436A9}"/>
                </a:ext>
              </a:extLst>
            </p:cNvPr>
            <p:cNvGrpSpPr/>
            <p:nvPr/>
          </p:nvGrpSpPr>
          <p:grpSpPr>
            <a:xfrm>
              <a:off x="6934200" y="635250"/>
              <a:ext cx="3590925" cy="5375025"/>
              <a:chOff x="6934200" y="635250"/>
              <a:chExt cx="3590925" cy="537502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4BA898A-D241-4CCA-8A75-C18208E541E1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D1B4ED-65A3-4450-846B-D5F22C539C1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15BAE10-C28B-419E-9CDB-26F11B89CB72}"/>
                  </a:ext>
                </a:extLst>
              </p:cNvPr>
              <p:cNvSpPr/>
              <p:nvPr/>
            </p:nvSpPr>
            <p:spPr>
              <a:xfrm>
                <a:off x="6934200" y="1058084"/>
                <a:ext cx="2162175" cy="3029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Abrir escáner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D9EA604-B61A-420D-AFA3-BF82A6A893DE}"/>
                  </a:ext>
                </a:extLst>
              </p:cNvPr>
              <p:cNvSpPr/>
              <p:nvPr/>
            </p:nvSpPr>
            <p:spPr>
              <a:xfrm>
                <a:off x="6934200" y="1666615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Editar perfil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F4790CE-E2D6-469C-A83D-33AA28EB0779}"/>
                  </a:ext>
                </a:extLst>
              </p:cNvPr>
              <p:cNvSpPr/>
              <p:nvPr/>
            </p:nvSpPr>
            <p:spPr>
              <a:xfrm>
                <a:off x="6934200" y="1362884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Ver museos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6E481FB-846D-4CD1-8B3B-F56D86D7F6AE}"/>
                  </a:ext>
                </a:extLst>
              </p:cNvPr>
              <p:cNvSpPr/>
              <p:nvPr/>
            </p:nvSpPr>
            <p:spPr>
              <a:xfrm>
                <a:off x="6934200" y="1971415"/>
                <a:ext cx="2162175" cy="333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Cerrar sesión</a:t>
                </a:r>
              </a:p>
            </p:txBody>
          </p:sp>
          <p:pic>
            <p:nvPicPr>
              <p:cNvPr id="2052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89BC13E1-7CE0-4539-A6FB-B2885B22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861B0C0-A5F9-42A5-B98F-7A23E5EA954B}"/>
                  </a:ext>
                </a:extLst>
              </p:cNvPr>
              <p:cNvCxnSpPr/>
              <p:nvPr/>
            </p:nvCxnSpPr>
            <p:spPr>
              <a:xfrm>
                <a:off x="9096375" y="1057275"/>
                <a:ext cx="0" cy="49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45DE0C1-3CFA-4135-9CE0-343EFB043F85}"/>
                </a:ext>
              </a:extLst>
            </p:cNvPr>
            <p:cNvCxnSpPr/>
            <p:nvPr/>
          </p:nvCxnSpPr>
          <p:spPr>
            <a:xfrm>
              <a:off x="9096375" y="1361006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AF65D14-9397-4B25-B775-54115DDAD2EA}"/>
                </a:ext>
              </a:extLst>
            </p:cNvPr>
            <p:cNvCxnSpPr/>
            <p:nvPr/>
          </p:nvCxnSpPr>
          <p:spPr>
            <a:xfrm>
              <a:off x="9096375" y="1643517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1BF91B7E-8594-4545-9D77-0B1D06FF0D5E}"/>
                </a:ext>
              </a:extLst>
            </p:cNvPr>
            <p:cNvCxnSpPr>
              <a:cxnSpLocks/>
            </p:cNvCxnSpPr>
            <p:nvPr/>
          </p:nvCxnSpPr>
          <p:spPr>
            <a:xfrm>
              <a:off x="9963150" y="1361006"/>
              <a:ext cx="0" cy="422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B0E3C60-A0E3-4DF4-97EA-C28BF452F06A}"/>
                </a:ext>
              </a:extLst>
            </p:cNvPr>
            <p:cNvCxnSpPr/>
            <p:nvPr/>
          </p:nvCxnSpPr>
          <p:spPr>
            <a:xfrm>
              <a:off x="9096375" y="5581650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4736754-D1DF-4D22-99F4-BD0E881271E2}"/>
              </a:ext>
            </a:extLst>
          </p:cNvPr>
          <p:cNvGrpSpPr/>
          <p:nvPr/>
        </p:nvGrpSpPr>
        <p:grpSpPr>
          <a:xfrm>
            <a:off x="6672263" y="568575"/>
            <a:ext cx="3590925" cy="5353050"/>
            <a:chOff x="6934200" y="635250"/>
            <a:chExt cx="3590925" cy="535305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F49B2B87-4B6D-4413-AAB3-891607D81793}"/>
                </a:ext>
              </a:extLst>
            </p:cNvPr>
            <p:cNvSpPr/>
            <p:nvPr/>
          </p:nvSpPr>
          <p:spPr>
            <a:xfrm>
              <a:off x="6934200" y="63525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4F6944B-A4C8-4434-86C7-1C9E6C6C494F}"/>
                </a:ext>
              </a:extLst>
            </p:cNvPr>
            <p:cNvSpPr/>
            <p:nvPr/>
          </p:nvSpPr>
          <p:spPr>
            <a:xfrm>
              <a:off x="6934200" y="649128"/>
              <a:ext cx="3590925" cy="40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pic>
          <p:nvPicPr>
            <p:cNvPr id="53" name="Picture 4" descr="Icono Básico Del Menú De La Hamburguesa Del App Ilustración del Vector -  Ilustración de elemento, digital: 94905847">
              <a:extLst>
                <a:ext uri="{FF2B5EF4-FFF2-40B4-BE49-F238E27FC236}">
                  <a16:creationId xmlns:a16="http://schemas.microsoft.com/office/drawing/2014/main" id="{0E15D2F0-E3CE-4D32-B05D-B0DA1E03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20" y="710324"/>
              <a:ext cx="323853" cy="32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026312C-2B24-4F1D-AFFE-7B2E03B88253}"/>
              </a:ext>
            </a:extLst>
          </p:cNvPr>
          <p:cNvCxnSpPr>
            <a:cxnSpLocks/>
          </p:cNvCxnSpPr>
          <p:nvPr/>
        </p:nvCxnSpPr>
        <p:spPr>
          <a:xfrm>
            <a:off x="2857500" y="1428620"/>
            <a:ext cx="38147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63562C6-DE31-43FA-ABE0-303E5F1FB6A9}"/>
              </a:ext>
            </a:extLst>
          </p:cNvPr>
          <p:cNvSpPr txBox="1"/>
          <p:nvPr/>
        </p:nvSpPr>
        <p:spPr>
          <a:xfrm>
            <a:off x="4452936" y="881260"/>
            <a:ext cx="198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Consultar museos con contenidos aumentados</a:t>
            </a:r>
          </a:p>
        </p:txBody>
      </p:sp>
      <p:pic>
        <p:nvPicPr>
          <p:cNvPr id="6146" name="Picture 2" descr="Vector Buscar icono 439746 Vector en Vecteezy">
            <a:extLst>
              <a:ext uri="{FF2B5EF4-FFF2-40B4-BE49-F238E27FC236}">
                <a16:creationId xmlns:a16="http://schemas.microsoft.com/office/drawing/2014/main" id="{B46CD6B4-6659-4AE8-B9F6-DCE23EEC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58" y="1142870"/>
            <a:ext cx="366712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C5F7C39E-0FCC-4AC6-B7BA-13DFA6064A1B}"/>
              </a:ext>
            </a:extLst>
          </p:cNvPr>
          <p:cNvSpPr/>
          <p:nvPr/>
        </p:nvSpPr>
        <p:spPr>
          <a:xfrm>
            <a:off x="7408070" y="1144168"/>
            <a:ext cx="2386013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Búsqueda</a:t>
            </a:r>
          </a:p>
        </p:txBody>
      </p:sp>
      <p:pic>
        <p:nvPicPr>
          <p:cNvPr id="6148" name="Picture 4" descr="Icono Los peatones caminar Gratis de Map Icons">
            <a:extLst>
              <a:ext uri="{FF2B5EF4-FFF2-40B4-BE49-F238E27FC236}">
                <a16:creationId xmlns:a16="http://schemas.microsoft.com/office/drawing/2014/main" id="{085E5904-CA28-4AB8-ACFA-E4F179B5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74" y="1664449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Bicicleta Gratis de Bootstrap">
            <a:extLst>
              <a:ext uri="{FF2B5EF4-FFF2-40B4-BE49-F238E27FC236}">
                <a16:creationId xmlns:a16="http://schemas.microsoft.com/office/drawing/2014/main" id="{C2084A6C-DD2A-477C-95B1-C2FA6366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6" y="1618015"/>
            <a:ext cx="383379" cy="3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cono Auto, automóvil, coche, sedan, transporte, vehículos Gratis de  Transportation">
            <a:extLst>
              <a:ext uri="{FF2B5EF4-FFF2-40B4-BE49-F238E27FC236}">
                <a16:creationId xmlns:a16="http://schemas.microsoft.com/office/drawing/2014/main" id="{F1FDC18A-94CC-429E-BF90-1BE62BC8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55897" y="1540623"/>
            <a:ext cx="53816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130EA5B8-AE8C-4C79-B747-6DC8AF36D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621" y="2309744"/>
            <a:ext cx="3066207" cy="254686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10937E42-1E05-4765-8355-E0006698AFC5}"/>
              </a:ext>
            </a:extLst>
          </p:cNvPr>
          <p:cNvSpPr txBox="1"/>
          <p:nvPr/>
        </p:nvSpPr>
        <p:spPr>
          <a:xfrm>
            <a:off x="10393391" y="927426"/>
            <a:ext cx="171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Ver museos cercanos al usuario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BC1D20A-13A3-42F1-8188-A76DB60E13BE}"/>
              </a:ext>
            </a:extLst>
          </p:cNvPr>
          <p:cNvCxnSpPr>
            <a:cxnSpLocks/>
          </p:cNvCxnSpPr>
          <p:nvPr/>
        </p:nvCxnSpPr>
        <p:spPr>
          <a:xfrm>
            <a:off x="9794083" y="1335621"/>
            <a:ext cx="469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1ABB98B-2C57-43CC-8114-E7F3952B078D}"/>
              </a:ext>
            </a:extLst>
          </p:cNvPr>
          <p:cNvSpPr txBox="1"/>
          <p:nvPr/>
        </p:nvSpPr>
        <p:spPr>
          <a:xfrm>
            <a:off x="4764881" y="3321565"/>
            <a:ext cx="171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Generar ruta (pie, bicicleta, automóvil)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4575380-75E2-4D75-A2C9-B687D3B26B41}"/>
              </a:ext>
            </a:extLst>
          </p:cNvPr>
          <p:cNvCxnSpPr>
            <a:cxnSpLocks/>
          </p:cNvCxnSpPr>
          <p:nvPr/>
        </p:nvCxnSpPr>
        <p:spPr>
          <a:xfrm flipH="1">
            <a:off x="6438900" y="3583175"/>
            <a:ext cx="4067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016B8-16EF-4525-979A-2B7E77BC9355}"/>
              </a:ext>
            </a:extLst>
          </p:cNvPr>
          <p:cNvSpPr txBox="1"/>
          <p:nvPr/>
        </p:nvSpPr>
        <p:spPr>
          <a:xfrm>
            <a:off x="10469933" y="2309744"/>
            <a:ext cx="171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Seleccionar museos a visitar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073DBFD-3D01-4889-A574-0E9810F42A53}"/>
              </a:ext>
            </a:extLst>
          </p:cNvPr>
          <p:cNvCxnSpPr>
            <a:cxnSpLocks/>
          </p:cNvCxnSpPr>
          <p:nvPr/>
        </p:nvCxnSpPr>
        <p:spPr>
          <a:xfrm>
            <a:off x="10025408" y="2563604"/>
            <a:ext cx="469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B042B36-DF81-4F6F-A7E8-D3B9D94A8823}"/>
              </a:ext>
            </a:extLst>
          </p:cNvPr>
          <p:cNvCxnSpPr/>
          <p:nvPr/>
        </p:nvCxnSpPr>
        <p:spPr>
          <a:xfrm flipV="1">
            <a:off x="6834183" y="2078785"/>
            <a:ext cx="11486" cy="15043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589D470-E7B1-4C11-B4E6-1A15033746FA}"/>
              </a:ext>
            </a:extLst>
          </p:cNvPr>
          <p:cNvCxnSpPr>
            <a:cxnSpLocks/>
            <a:endCxn id="6152" idx="2"/>
          </p:cNvCxnSpPr>
          <p:nvPr/>
        </p:nvCxnSpPr>
        <p:spPr>
          <a:xfrm>
            <a:off x="6810798" y="2078785"/>
            <a:ext cx="25141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FED682C-5459-460C-9D67-68A116F61968}"/>
              </a:ext>
            </a:extLst>
          </p:cNvPr>
          <p:cNvCxnSpPr>
            <a:cxnSpLocks/>
          </p:cNvCxnSpPr>
          <p:nvPr/>
        </p:nvCxnSpPr>
        <p:spPr>
          <a:xfrm flipV="1">
            <a:off x="7878363" y="1954961"/>
            <a:ext cx="0" cy="1238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2ABC9CB-1193-4B5B-94AC-13AFA596F457}"/>
              </a:ext>
            </a:extLst>
          </p:cNvPr>
          <p:cNvCxnSpPr>
            <a:cxnSpLocks/>
          </p:cNvCxnSpPr>
          <p:nvPr/>
        </p:nvCxnSpPr>
        <p:spPr>
          <a:xfrm flipH="1" flipV="1">
            <a:off x="8616459" y="1880573"/>
            <a:ext cx="693" cy="2220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78E97A-3824-483E-A69E-528B8264768B}"/>
              </a:ext>
            </a:extLst>
          </p:cNvPr>
          <p:cNvCxnSpPr>
            <a:cxnSpLocks/>
          </p:cNvCxnSpPr>
          <p:nvPr/>
        </p:nvCxnSpPr>
        <p:spPr>
          <a:xfrm flipV="1">
            <a:off x="9316641" y="1900202"/>
            <a:ext cx="0" cy="2023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941C146-DA2E-481D-8E12-E2964EDB24B8}"/>
              </a:ext>
            </a:extLst>
          </p:cNvPr>
          <p:cNvCxnSpPr>
            <a:cxnSpLocks/>
          </p:cNvCxnSpPr>
          <p:nvPr/>
        </p:nvCxnSpPr>
        <p:spPr>
          <a:xfrm>
            <a:off x="5964865" y="4253023"/>
            <a:ext cx="969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5009EBA-82F3-42DF-8642-D9B1487F13A4}"/>
              </a:ext>
            </a:extLst>
          </p:cNvPr>
          <p:cNvCxnSpPr>
            <a:cxnSpLocks/>
          </p:cNvCxnSpPr>
          <p:nvPr/>
        </p:nvCxnSpPr>
        <p:spPr>
          <a:xfrm>
            <a:off x="5974391" y="3844785"/>
            <a:ext cx="0" cy="4082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C9940D-EB0C-4085-8093-67F767ACC7E4}"/>
              </a:ext>
            </a:extLst>
          </p:cNvPr>
          <p:cNvSpPr txBox="1"/>
          <p:nvPr/>
        </p:nvSpPr>
        <p:spPr>
          <a:xfrm>
            <a:off x="5720316" y="4321682"/>
            <a:ext cx="123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Mostrar ruta</a:t>
            </a:r>
          </a:p>
        </p:txBody>
      </p:sp>
    </p:spTree>
    <p:extLst>
      <p:ext uri="{BB962C8B-B14F-4D97-AF65-F5344CB8AC3E}">
        <p14:creationId xmlns:p14="http://schemas.microsoft.com/office/powerpoint/2010/main" val="822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42342A54-393B-4E9D-809F-0D15A3829D30}"/>
              </a:ext>
            </a:extLst>
          </p:cNvPr>
          <p:cNvGrpSpPr/>
          <p:nvPr/>
        </p:nvGrpSpPr>
        <p:grpSpPr>
          <a:xfrm>
            <a:off x="695325" y="568575"/>
            <a:ext cx="3590925" cy="5375025"/>
            <a:chOff x="6934200" y="635250"/>
            <a:chExt cx="3590925" cy="537502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56BFF6C-366D-406C-B354-418B875436A9}"/>
                </a:ext>
              </a:extLst>
            </p:cNvPr>
            <p:cNvGrpSpPr/>
            <p:nvPr/>
          </p:nvGrpSpPr>
          <p:grpSpPr>
            <a:xfrm>
              <a:off x="6934200" y="635250"/>
              <a:ext cx="3590925" cy="5375025"/>
              <a:chOff x="6934200" y="635250"/>
              <a:chExt cx="3590925" cy="5375025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4BA898A-D241-4CCA-8A75-C18208E541E1}"/>
                  </a:ext>
                </a:extLst>
              </p:cNvPr>
              <p:cNvSpPr/>
              <p:nvPr/>
            </p:nvSpPr>
            <p:spPr>
              <a:xfrm>
                <a:off x="6934200" y="635250"/>
                <a:ext cx="3590925" cy="5353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CD1B4ED-65A3-4450-846B-D5F22C539C1F}"/>
                  </a:ext>
                </a:extLst>
              </p:cNvPr>
              <p:cNvSpPr/>
              <p:nvPr/>
            </p:nvSpPr>
            <p:spPr>
              <a:xfrm>
                <a:off x="6934200" y="649128"/>
                <a:ext cx="3590925" cy="408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Nombre</a:t>
                </a:r>
                <a:r>
                  <a:rPr lang="en-US" dirty="0">
                    <a:solidFill>
                      <a:schemeClr val="tx1"/>
                    </a:solidFill>
                  </a:rPr>
                  <a:t>/logo aplicaci</a:t>
                </a:r>
                <a:r>
                  <a:rPr lang="es-CO" dirty="0">
                    <a:solidFill>
                      <a:schemeClr val="tx1"/>
                    </a:solidFill>
                  </a:rPr>
                  <a:t>ón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15BAE10-C28B-419E-9CDB-26F11B89CB72}"/>
                  </a:ext>
                </a:extLst>
              </p:cNvPr>
              <p:cNvSpPr/>
              <p:nvPr/>
            </p:nvSpPr>
            <p:spPr>
              <a:xfrm>
                <a:off x="6934200" y="1058084"/>
                <a:ext cx="2162175" cy="3029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Abrir escáner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D9EA604-B61A-420D-AFA3-BF82A6A893DE}"/>
                  </a:ext>
                </a:extLst>
              </p:cNvPr>
              <p:cNvSpPr/>
              <p:nvPr/>
            </p:nvSpPr>
            <p:spPr>
              <a:xfrm>
                <a:off x="6934200" y="1666615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Editar perfil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F4790CE-E2D6-469C-A83D-33AA28EB0779}"/>
                  </a:ext>
                </a:extLst>
              </p:cNvPr>
              <p:cNvSpPr/>
              <p:nvPr/>
            </p:nvSpPr>
            <p:spPr>
              <a:xfrm>
                <a:off x="6934200" y="1362884"/>
                <a:ext cx="2162175" cy="280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Ver museos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6E481FB-846D-4CD1-8B3B-F56D86D7F6AE}"/>
                  </a:ext>
                </a:extLst>
              </p:cNvPr>
              <p:cNvSpPr/>
              <p:nvPr/>
            </p:nvSpPr>
            <p:spPr>
              <a:xfrm>
                <a:off x="6934200" y="1971415"/>
                <a:ext cx="2162175" cy="333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>
                    <a:solidFill>
                      <a:schemeClr val="tx1"/>
                    </a:solidFill>
                  </a:rPr>
                  <a:t>Cerrar sesión</a:t>
                </a:r>
              </a:p>
            </p:txBody>
          </p:sp>
          <p:pic>
            <p:nvPicPr>
              <p:cNvPr id="2052" name="Picture 4" descr="Icono Básico Del Menú De La Hamburguesa Del App Ilustración del Vector -  Ilustración de elemento, digital: 94905847">
                <a:extLst>
                  <a:ext uri="{FF2B5EF4-FFF2-40B4-BE49-F238E27FC236}">
                    <a16:creationId xmlns:a16="http://schemas.microsoft.com/office/drawing/2014/main" id="{89BC13E1-7CE0-4539-A6FB-B2885B228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120" y="710324"/>
                <a:ext cx="323853" cy="323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861B0C0-A5F9-42A5-B98F-7A23E5EA954B}"/>
                  </a:ext>
                </a:extLst>
              </p:cNvPr>
              <p:cNvCxnSpPr/>
              <p:nvPr/>
            </p:nvCxnSpPr>
            <p:spPr>
              <a:xfrm>
                <a:off x="9096375" y="1057275"/>
                <a:ext cx="0" cy="49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45DE0C1-3CFA-4135-9CE0-343EFB043F85}"/>
                </a:ext>
              </a:extLst>
            </p:cNvPr>
            <p:cNvCxnSpPr/>
            <p:nvPr/>
          </p:nvCxnSpPr>
          <p:spPr>
            <a:xfrm>
              <a:off x="9096375" y="1361006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AF65D14-9397-4B25-B775-54115DDAD2EA}"/>
                </a:ext>
              </a:extLst>
            </p:cNvPr>
            <p:cNvCxnSpPr/>
            <p:nvPr/>
          </p:nvCxnSpPr>
          <p:spPr>
            <a:xfrm>
              <a:off x="9096375" y="1643517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1BF91B7E-8594-4545-9D77-0B1D06FF0D5E}"/>
                </a:ext>
              </a:extLst>
            </p:cNvPr>
            <p:cNvCxnSpPr>
              <a:cxnSpLocks/>
            </p:cNvCxnSpPr>
            <p:nvPr/>
          </p:nvCxnSpPr>
          <p:spPr>
            <a:xfrm>
              <a:off x="9963150" y="1361006"/>
              <a:ext cx="0" cy="4220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5B0E3C60-A0E3-4DF4-97EA-C28BF452F06A}"/>
                </a:ext>
              </a:extLst>
            </p:cNvPr>
            <p:cNvCxnSpPr/>
            <p:nvPr/>
          </p:nvCxnSpPr>
          <p:spPr>
            <a:xfrm>
              <a:off x="9096375" y="5581650"/>
              <a:ext cx="866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4736754-D1DF-4D22-99F4-BD0E881271E2}"/>
              </a:ext>
            </a:extLst>
          </p:cNvPr>
          <p:cNvGrpSpPr/>
          <p:nvPr/>
        </p:nvGrpSpPr>
        <p:grpSpPr>
          <a:xfrm>
            <a:off x="6672263" y="568575"/>
            <a:ext cx="3590925" cy="5353050"/>
            <a:chOff x="6934200" y="635250"/>
            <a:chExt cx="3590925" cy="535305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F49B2B87-4B6D-4413-AAB3-891607D81793}"/>
                </a:ext>
              </a:extLst>
            </p:cNvPr>
            <p:cNvSpPr/>
            <p:nvPr/>
          </p:nvSpPr>
          <p:spPr>
            <a:xfrm>
              <a:off x="6934200" y="635250"/>
              <a:ext cx="3590925" cy="5353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4F6944B-A4C8-4434-86C7-1C9E6C6C494F}"/>
                </a:ext>
              </a:extLst>
            </p:cNvPr>
            <p:cNvSpPr/>
            <p:nvPr/>
          </p:nvSpPr>
          <p:spPr>
            <a:xfrm>
              <a:off x="6934200" y="649128"/>
              <a:ext cx="3590925" cy="408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Nombre</a:t>
              </a:r>
              <a:r>
                <a:rPr lang="en-US" dirty="0">
                  <a:solidFill>
                    <a:schemeClr val="tx1"/>
                  </a:solidFill>
                </a:rPr>
                <a:t>/logo aplicaci</a:t>
              </a:r>
              <a:r>
                <a:rPr lang="es-CO" dirty="0">
                  <a:solidFill>
                    <a:schemeClr val="tx1"/>
                  </a:solidFill>
                </a:rPr>
                <a:t>ón</a:t>
              </a:r>
            </a:p>
          </p:txBody>
        </p:sp>
        <p:pic>
          <p:nvPicPr>
            <p:cNvPr id="53" name="Picture 4" descr="Icono Básico Del Menú De La Hamburguesa Del App Ilustración del Vector -  Ilustración de elemento, digital: 94905847">
              <a:extLst>
                <a:ext uri="{FF2B5EF4-FFF2-40B4-BE49-F238E27FC236}">
                  <a16:creationId xmlns:a16="http://schemas.microsoft.com/office/drawing/2014/main" id="{0E15D2F0-E3CE-4D32-B05D-B0DA1E03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20" y="710324"/>
              <a:ext cx="323853" cy="32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026312C-2B24-4F1D-AFFE-7B2E03B88253}"/>
              </a:ext>
            </a:extLst>
          </p:cNvPr>
          <p:cNvCxnSpPr>
            <a:cxnSpLocks/>
          </p:cNvCxnSpPr>
          <p:nvPr/>
        </p:nvCxnSpPr>
        <p:spPr>
          <a:xfrm>
            <a:off x="2857500" y="1734810"/>
            <a:ext cx="38147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67F73C3-F067-406C-A741-A6B03755B7A1}"/>
              </a:ext>
            </a:extLst>
          </p:cNvPr>
          <p:cNvSpPr txBox="1"/>
          <p:nvPr/>
        </p:nvSpPr>
        <p:spPr>
          <a:xfrm>
            <a:off x="4391247" y="1436525"/>
            <a:ext cx="197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Mostrar información usuario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DB52FA-2786-4C53-8073-83B2BDFA39B5}"/>
              </a:ext>
            </a:extLst>
          </p:cNvPr>
          <p:cNvSpPr/>
          <p:nvPr/>
        </p:nvSpPr>
        <p:spPr>
          <a:xfrm>
            <a:off x="7612027" y="1211571"/>
            <a:ext cx="1722473" cy="11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perfil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34722-B973-4DF2-B86E-818D792200AC}"/>
              </a:ext>
            </a:extLst>
          </p:cNvPr>
          <p:cNvSpPr txBox="1"/>
          <p:nvPr/>
        </p:nvSpPr>
        <p:spPr>
          <a:xfrm>
            <a:off x="7264863" y="2554366"/>
            <a:ext cx="2570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usuario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8DE10A5-5D8A-4CB4-8E99-8E5410C948EC}"/>
              </a:ext>
            </a:extLst>
          </p:cNvPr>
          <p:cNvSpPr txBox="1"/>
          <p:nvPr/>
        </p:nvSpPr>
        <p:spPr>
          <a:xfrm>
            <a:off x="7264863" y="4447505"/>
            <a:ext cx="2570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Editar nombre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EDBAD1-F824-4FB1-961B-983590A5B41E}"/>
              </a:ext>
            </a:extLst>
          </p:cNvPr>
          <p:cNvSpPr/>
          <p:nvPr/>
        </p:nvSpPr>
        <p:spPr>
          <a:xfrm>
            <a:off x="7264865" y="3481201"/>
            <a:ext cx="2570755" cy="3693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Contraseña actual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914758E-5840-4B34-8401-92EDE57C1A2F}"/>
              </a:ext>
            </a:extLst>
          </p:cNvPr>
          <p:cNvSpPr/>
          <p:nvPr/>
        </p:nvSpPr>
        <p:spPr>
          <a:xfrm>
            <a:off x="7264863" y="3944093"/>
            <a:ext cx="2570755" cy="3693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Contraseña nueva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53EB1C-9178-4C43-82CC-917AA4274639}"/>
              </a:ext>
            </a:extLst>
          </p:cNvPr>
          <p:cNvSpPr txBox="1"/>
          <p:nvPr/>
        </p:nvSpPr>
        <p:spPr>
          <a:xfrm>
            <a:off x="7264862" y="3002360"/>
            <a:ext cx="2570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Correo electrónico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5225A06-AB44-441F-BB64-85F6F0E25904}"/>
              </a:ext>
            </a:extLst>
          </p:cNvPr>
          <p:cNvCxnSpPr>
            <a:endCxn id="6" idx="3"/>
          </p:cNvCxnSpPr>
          <p:nvPr/>
        </p:nvCxnSpPr>
        <p:spPr>
          <a:xfrm flipH="1">
            <a:off x="9835618" y="2739032"/>
            <a:ext cx="9675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0E23D90-E0C9-4019-873D-72006899FD9A}"/>
              </a:ext>
            </a:extLst>
          </p:cNvPr>
          <p:cNvCxnSpPr>
            <a:cxnSpLocks/>
          </p:cNvCxnSpPr>
          <p:nvPr/>
        </p:nvCxnSpPr>
        <p:spPr>
          <a:xfrm>
            <a:off x="10803180" y="2739032"/>
            <a:ext cx="0" cy="18931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50B03FD-6C67-41A9-B8A2-3B7F7E5F851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835618" y="4632171"/>
            <a:ext cx="96756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024CB7-B69E-4D64-AFEA-6537AF6C3489}"/>
              </a:ext>
            </a:extLst>
          </p:cNvPr>
          <p:cNvSpPr txBox="1"/>
          <p:nvPr/>
        </p:nvSpPr>
        <p:spPr>
          <a:xfrm>
            <a:off x="10877107" y="3346041"/>
            <a:ext cx="110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Cambiar campo a editable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2958EBA-46AE-43C8-B560-D160269CA300}"/>
              </a:ext>
            </a:extLst>
          </p:cNvPr>
          <p:cNvSpPr txBox="1"/>
          <p:nvPr/>
        </p:nvSpPr>
        <p:spPr>
          <a:xfrm>
            <a:off x="7264862" y="4924165"/>
            <a:ext cx="2570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Cambiar contraseña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F64B452-848D-40D1-BB5C-2E8C344C0E81}"/>
              </a:ext>
            </a:extLst>
          </p:cNvPr>
          <p:cNvGrpSpPr/>
          <p:nvPr/>
        </p:nvGrpSpPr>
        <p:grpSpPr>
          <a:xfrm>
            <a:off x="6223775" y="3696353"/>
            <a:ext cx="1004127" cy="1422434"/>
            <a:chOff x="6184934" y="4015769"/>
            <a:chExt cx="1004127" cy="1422434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99FA745-D680-4B67-B907-88924666267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473" y="5431422"/>
              <a:ext cx="967562" cy="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10DDEA49-4483-4A97-A1F5-12672EBADFB4}"/>
                </a:ext>
              </a:extLst>
            </p:cNvPr>
            <p:cNvCxnSpPr>
              <a:cxnSpLocks/>
            </p:cNvCxnSpPr>
            <p:nvPr/>
          </p:nvCxnSpPr>
          <p:spPr>
            <a:xfrm>
              <a:off x="6190473" y="4023905"/>
              <a:ext cx="0" cy="1414298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A1368EF-568E-4870-83DF-0357A83BB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496" y="4015769"/>
              <a:ext cx="967565" cy="8136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7F53873D-8B26-4F9C-806E-E9B9A11DA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934" y="4474226"/>
              <a:ext cx="967565" cy="8136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4980B8-C261-41B1-B627-751B8241BBA8}"/>
              </a:ext>
            </a:extLst>
          </p:cNvPr>
          <p:cNvSpPr txBox="1"/>
          <p:nvPr/>
        </p:nvSpPr>
        <p:spPr>
          <a:xfrm>
            <a:off x="5108910" y="3939673"/>
            <a:ext cx="110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Mostrar cambios y solicitar contraseña actual y nueva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34E5657-C944-4165-8A3F-96B152D821E2}"/>
              </a:ext>
            </a:extLst>
          </p:cNvPr>
          <p:cNvSpPr txBox="1"/>
          <p:nvPr/>
        </p:nvSpPr>
        <p:spPr>
          <a:xfrm>
            <a:off x="7264862" y="5428353"/>
            <a:ext cx="2570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25440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6D13DBBF90843A2380774BA1A803C" ma:contentTypeVersion="7" ma:contentTypeDescription="Create a new document." ma:contentTypeScope="" ma:versionID="9f0be02e9aacd9e0a0b3b6596b920d27">
  <xsd:schema xmlns:xsd="http://www.w3.org/2001/XMLSchema" xmlns:xs="http://www.w3.org/2001/XMLSchema" xmlns:p="http://schemas.microsoft.com/office/2006/metadata/properties" xmlns:ns3="20fbe022-f913-4015-823d-2fa74841b744" xmlns:ns4="77dd34ee-e789-4ee4-822b-f75401e10449" targetNamespace="http://schemas.microsoft.com/office/2006/metadata/properties" ma:root="true" ma:fieldsID="dc8f4f235f538473341ad05a99cbcbcd" ns3:_="" ns4:_="">
    <xsd:import namespace="20fbe022-f913-4015-823d-2fa74841b744"/>
    <xsd:import namespace="77dd34ee-e789-4ee4-822b-f75401e104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be022-f913-4015-823d-2fa74841b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d34ee-e789-4ee4-822b-f75401e1044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C7BFC-67A1-4656-BB57-00CCB33190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8AAF62-C049-4E04-AF2F-A7C31BE47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fbe022-f913-4015-823d-2fa74841b744"/>
    <ds:schemaRef ds:uri="77dd34ee-e789-4ee4-822b-f75401e1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8AE030-EB59-43D8-834B-35C83AC08493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77dd34ee-e789-4ee4-822b-f75401e10449"/>
    <ds:schemaRef ds:uri="http://schemas.microsoft.com/office/2006/metadata/properties"/>
    <ds:schemaRef ds:uri="20fbe022-f913-4015-823d-2fa74841b744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561</Words>
  <Application>Microsoft Office PowerPoint</Application>
  <PresentationFormat>Panorámica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Taller 3: prototipo de baja fidelidad</vt:lpstr>
      <vt:lpstr>Punto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Punto 2</vt:lpstr>
      <vt:lpstr>Presentación de PowerPoint</vt:lpstr>
      <vt:lpstr>Punto 3</vt:lpstr>
      <vt:lpstr>3.1 Abrir escáner</vt:lpstr>
      <vt:lpstr>3.2 Mostrar contenido aumentado</vt:lpstr>
      <vt:lpstr>3.3 Ver museos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Gonzalez Vargas</dc:creator>
  <cp:lastModifiedBy>Juan Camilo Gonzalez Vargas</cp:lastModifiedBy>
  <cp:revision>10</cp:revision>
  <dcterms:created xsi:type="dcterms:W3CDTF">2021-08-13T18:04:57Z</dcterms:created>
  <dcterms:modified xsi:type="dcterms:W3CDTF">2021-08-31T14:44:39Z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0x010100EF46D13DBBF90843A2380774BA1A803C</vt:lpwstr>
  </property>
</Properties>
</file>