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1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2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3.xml" ContentType="application/vnd.openxmlformats-officedocument.drawingml.chartshapes+xml"/>
  <Override PartName="/ppt/notesSlides/notesSlide2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3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2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5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drawings/drawing4.xml" ContentType="application/vnd.openxmlformats-officedocument.drawingml.chartshap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18"/>
  </p:notesMasterIdLst>
  <p:sldIdLst>
    <p:sldId id="2714" r:id="rId3"/>
    <p:sldId id="2681" r:id="rId4"/>
    <p:sldId id="1665" r:id="rId5"/>
    <p:sldId id="2710" r:id="rId6"/>
    <p:sldId id="2705" r:id="rId7"/>
    <p:sldId id="2490" r:id="rId8"/>
    <p:sldId id="257" r:id="rId9"/>
    <p:sldId id="2529" r:id="rId10"/>
    <p:sldId id="2521" r:id="rId11"/>
    <p:sldId id="2715" r:id="rId12"/>
    <p:sldId id="2713" r:id="rId13"/>
    <p:sldId id="2489" r:id="rId14"/>
    <p:sldId id="2522" r:id="rId15"/>
    <p:sldId id="1769" r:id="rId16"/>
    <p:sldId id="1661" r:id="rId17"/>
  </p:sldIdLst>
  <p:sldSz cx="12192000" cy="6858000"/>
  <p:notesSz cx="6805613" cy="9944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chartUserShapes" Target="../drawings/drawing4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2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3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575274622264192E-2"/>
          <c:y val="3.6006680979543772E-2"/>
          <c:w val="0.89026652161303865"/>
          <c:h val="0.6368613869861454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 Growth Rate</c:v>
                </c:pt>
              </c:strCache>
            </c:strRef>
          </c:tx>
          <c:spPr>
            <a:ln w="571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  <c:pt idx="9">
                  <c:v>2024</c:v>
                </c:pt>
                <c:pt idx="10">
                  <c:v>2025f</c:v>
                </c:pt>
                <c:pt idx="11">
                  <c:v>2026f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3.2</c:v>
                </c:pt>
                <c:pt idx="1">
                  <c:v>3.4</c:v>
                </c:pt>
                <c:pt idx="2">
                  <c:v>3.8</c:v>
                </c:pt>
                <c:pt idx="3">
                  <c:v>2.9</c:v>
                </c:pt>
                <c:pt idx="4">
                  <c:v>-3.3</c:v>
                </c:pt>
                <c:pt idx="5">
                  <c:v>6.2</c:v>
                </c:pt>
                <c:pt idx="6">
                  <c:v>3.5</c:v>
                </c:pt>
                <c:pt idx="7">
                  <c:v>3.3</c:v>
                </c:pt>
                <c:pt idx="8">
                  <c:v>3.3</c:v>
                </c:pt>
                <c:pt idx="9">
                  <c:v>3.3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B90-4A94-9AC4-DC662E200B5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Oct 24 Projection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lgDash"/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  <c:pt idx="9">
                  <c:v>2024</c:v>
                </c:pt>
                <c:pt idx="10">
                  <c:v>2025f</c:v>
                </c:pt>
                <c:pt idx="11">
                  <c:v>2026f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9">
                  <c:v>3.3</c:v>
                </c:pt>
                <c:pt idx="10">
                  <c:v>3.2</c:v>
                </c:pt>
                <c:pt idx="11">
                  <c:v>3.3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B90-4A94-9AC4-DC662E200B5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Jan 25 Projection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  <c:pt idx="9">
                  <c:v>2024</c:v>
                </c:pt>
                <c:pt idx="10">
                  <c:v>2025f</c:v>
                </c:pt>
                <c:pt idx="11">
                  <c:v>2026f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9">
                  <c:v>3.3</c:v>
                </c:pt>
                <c:pt idx="10">
                  <c:v>3.3</c:v>
                </c:pt>
                <c:pt idx="11">
                  <c:v>3.3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B90-4A94-9AC4-DC662E200B5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Apr 25 Projection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  <c:pt idx="9">
                  <c:v>2024</c:v>
                </c:pt>
                <c:pt idx="10">
                  <c:v>2025f</c:v>
                </c:pt>
                <c:pt idx="11">
                  <c:v>2026f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9">
                  <c:v>3.3</c:v>
                </c:pt>
                <c:pt idx="10">
                  <c:v>2.8</c:v>
                </c:pt>
                <c:pt idx="11" formatCode="0.0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B90-4A94-9AC4-DC662E200B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8491503"/>
        <c:axId val="158488143"/>
      </c:lineChart>
      <c:catAx>
        <c:axId val="1584915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488143"/>
        <c:crosses val="autoZero"/>
        <c:auto val="1"/>
        <c:lblAlgn val="ctr"/>
        <c:lblOffset val="100"/>
        <c:noMultiLvlLbl val="0"/>
      </c:catAx>
      <c:valAx>
        <c:axId val="158488143"/>
        <c:scaling>
          <c:orientation val="minMax"/>
          <c:max val="7"/>
          <c:min val="-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491503"/>
        <c:crosses val="autoZero"/>
        <c:crossBetween val="between"/>
      </c:valAx>
      <c:spPr>
        <a:noFill/>
        <a:ln>
          <a:solidFill>
            <a:schemeClr val="tx1">
              <a:lumMod val="50000"/>
              <a:lumOff val="50000"/>
            </a:schemeClr>
          </a:solidFill>
        </a:ln>
        <a:effectLst/>
      </c:spPr>
    </c:plotArea>
    <c:legend>
      <c:legendPos val="b"/>
      <c:layout>
        <c:manualLayout>
          <c:xMode val="edge"/>
          <c:yMode val="edge"/>
          <c:x val="1.0986569831255061E-2"/>
          <c:y val="0.79297206910435725"/>
          <c:w val="0.97414619181136164"/>
          <c:h val="0.1797317957704602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tx1">
          <a:lumMod val="50000"/>
          <a:lumOff val="50000"/>
        </a:schemeClr>
      </a:solidFill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376476377952749E-2"/>
          <c:y val="2.9430328415687983E-2"/>
          <c:w val="0.94061577263779528"/>
          <c:h val="0.7672592869719461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ZiG Inflation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layout>
                <c:manualLayout>
                  <c:x val="-3.2859375000000059E-2"/>
                  <c:y val="-3.8811811767291335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EF7-46C0-9999-CE09651743A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Sheet1!$A$2:$A$14</c:f>
              <c:numCache>
                <c:formatCode>mmm\-yy</c:formatCode>
                <c:ptCount val="13"/>
                <c:pt idx="0">
                  <c:v>45413</c:v>
                </c:pt>
                <c:pt idx="1">
                  <c:v>45444</c:v>
                </c:pt>
                <c:pt idx="2">
                  <c:v>45474</c:v>
                </c:pt>
                <c:pt idx="3">
                  <c:v>45505</c:v>
                </c:pt>
                <c:pt idx="4">
                  <c:v>45536</c:v>
                </c:pt>
                <c:pt idx="5">
                  <c:v>45566</c:v>
                </c:pt>
                <c:pt idx="6">
                  <c:v>45597</c:v>
                </c:pt>
                <c:pt idx="7">
                  <c:v>45627</c:v>
                </c:pt>
                <c:pt idx="8">
                  <c:v>45658</c:v>
                </c:pt>
                <c:pt idx="9">
                  <c:v>45689</c:v>
                </c:pt>
                <c:pt idx="10">
                  <c:v>45717</c:v>
                </c:pt>
                <c:pt idx="11">
                  <c:v>45748</c:v>
                </c:pt>
                <c:pt idx="12">
                  <c:v>45778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-2.4</c:v>
                </c:pt>
                <c:pt idx="1">
                  <c:v>0.03</c:v>
                </c:pt>
                <c:pt idx="2">
                  <c:v>-0.1</c:v>
                </c:pt>
                <c:pt idx="3">
                  <c:v>1.4</c:v>
                </c:pt>
                <c:pt idx="4" formatCode="0.0">
                  <c:v>5.7762813859791891</c:v>
                </c:pt>
                <c:pt idx="5" formatCode="0.0">
                  <c:v>37.249628947934525</c:v>
                </c:pt>
                <c:pt idx="6" formatCode="0.0">
                  <c:v>11.718019442296196</c:v>
                </c:pt>
                <c:pt idx="7" formatCode="0.0">
                  <c:v>3.6728383023600486</c:v>
                </c:pt>
                <c:pt idx="8" formatCode="0.0">
                  <c:v>10.496340176558604</c:v>
                </c:pt>
                <c:pt idx="9" formatCode="0.0">
                  <c:v>0.45865079889956917</c:v>
                </c:pt>
                <c:pt idx="10" formatCode="0.0">
                  <c:v>-5.5789625794446351E-2</c:v>
                </c:pt>
                <c:pt idx="11" formatCode="0.0">
                  <c:v>0.64073347185428986</c:v>
                </c:pt>
                <c:pt idx="12">
                  <c:v>0.9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EF7-46C0-9999-CE09651743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69574096"/>
        <c:axId val="1169568816"/>
      </c:lineChart>
      <c:dateAx>
        <c:axId val="1169574096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9568816"/>
        <c:crosses val="autoZero"/>
        <c:auto val="1"/>
        <c:lblOffset val="100"/>
        <c:baseTimeUnit val="months"/>
      </c:dateAx>
      <c:valAx>
        <c:axId val="1169568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9574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Sheet1!$D$6</c:f>
              <c:strCache>
                <c:ptCount val="1"/>
                <c:pt idx="0">
                  <c:v>Local Currency Component of M3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Sheet1!$E$5:$V$5</c:f>
              <c:numCache>
                <c:formatCode>mmm\-yy</c:formatCode>
                <c:ptCount val="17"/>
                <c:pt idx="0">
                  <c:v>45261</c:v>
                </c:pt>
                <c:pt idx="1">
                  <c:v>45292</c:v>
                </c:pt>
                <c:pt idx="2">
                  <c:v>45323</c:v>
                </c:pt>
                <c:pt idx="3">
                  <c:v>45352</c:v>
                </c:pt>
                <c:pt idx="4">
                  <c:v>45383</c:v>
                </c:pt>
                <c:pt idx="5">
                  <c:v>45413</c:v>
                </c:pt>
                <c:pt idx="6">
                  <c:v>45444</c:v>
                </c:pt>
                <c:pt idx="7">
                  <c:v>45474</c:v>
                </c:pt>
                <c:pt idx="8">
                  <c:v>45505</c:v>
                </c:pt>
                <c:pt idx="9">
                  <c:v>45536</c:v>
                </c:pt>
                <c:pt idx="10">
                  <c:v>45566</c:v>
                </c:pt>
                <c:pt idx="11">
                  <c:v>45597</c:v>
                </c:pt>
                <c:pt idx="12">
                  <c:v>45627</c:v>
                </c:pt>
                <c:pt idx="13">
                  <c:v>45658</c:v>
                </c:pt>
                <c:pt idx="14">
                  <c:v>45689</c:v>
                </c:pt>
                <c:pt idx="15">
                  <c:v>45717</c:v>
                </c:pt>
                <c:pt idx="16">
                  <c:v>45748</c:v>
                </c:pt>
              </c:numCache>
            </c:numRef>
          </c:cat>
          <c:val>
            <c:numRef>
              <c:f>Sheet1!$E$6:$V$6</c:f>
              <c:numCache>
                <c:formatCode>General</c:formatCode>
                <c:ptCount val="17"/>
                <c:pt idx="0">
                  <c:v>1.8562971927486007</c:v>
                </c:pt>
                <c:pt idx="1">
                  <c:v>1.9881490072489363</c:v>
                </c:pt>
                <c:pt idx="2">
                  <c:v>2.2227500356628549</c:v>
                </c:pt>
                <c:pt idx="3">
                  <c:v>3.1254286518383028</c:v>
                </c:pt>
                <c:pt idx="4">
                  <c:v>6.9043201850137521</c:v>
                </c:pt>
                <c:pt idx="5">
                  <c:v>8.0380720872929334</c:v>
                </c:pt>
                <c:pt idx="6">
                  <c:v>9.1894322169802027</c:v>
                </c:pt>
                <c:pt idx="7">
                  <c:v>10.914879266291287</c:v>
                </c:pt>
                <c:pt idx="8">
                  <c:v>11.766058608486466</c:v>
                </c:pt>
                <c:pt idx="9" formatCode="#,##0.00">
                  <c:v>13.378438189999999</c:v>
                </c:pt>
                <c:pt idx="10" formatCode="#,##0.00">
                  <c:v>12.70751916</c:v>
                </c:pt>
                <c:pt idx="11" formatCode="#,##0.00">
                  <c:v>13.017647269999999</c:v>
                </c:pt>
                <c:pt idx="12" formatCode="#,##0.00">
                  <c:v>14.477892109999999</c:v>
                </c:pt>
                <c:pt idx="13" formatCode="#,##0.00">
                  <c:v>14.0489757</c:v>
                </c:pt>
                <c:pt idx="14" formatCode="#,##0.00">
                  <c:v>14.533331369999999</c:v>
                </c:pt>
                <c:pt idx="15" formatCode="#,##0.00">
                  <c:v>14.86345425</c:v>
                </c:pt>
                <c:pt idx="16" formatCode="#,##0.00">
                  <c:v>15.525112269999999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61-4FF9-BF55-DA8EA8B8DA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overlap val="-27"/>
        <c:axId val="1547279504"/>
        <c:axId val="1547285488"/>
      </c:barChart>
      <c:lineChart>
        <c:grouping val="standard"/>
        <c:varyColors val="0"/>
        <c:ser>
          <c:idx val="1"/>
          <c:order val="1"/>
          <c:tx>
            <c:strRef>
              <c:f>Sheet1!$D$7</c:f>
              <c:strCache>
                <c:ptCount val="1"/>
                <c:pt idx="0">
                  <c:v>Month on Month Growth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Sheet1!$E$5:$V$5</c:f>
              <c:numCache>
                <c:formatCode>mmm\-yy</c:formatCode>
                <c:ptCount val="17"/>
                <c:pt idx="0">
                  <c:v>45261</c:v>
                </c:pt>
                <c:pt idx="1">
                  <c:v>45292</c:v>
                </c:pt>
                <c:pt idx="2">
                  <c:v>45323</c:v>
                </c:pt>
                <c:pt idx="3">
                  <c:v>45352</c:v>
                </c:pt>
                <c:pt idx="4">
                  <c:v>45383</c:v>
                </c:pt>
                <c:pt idx="5">
                  <c:v>45413</c:v>
                </c:pt>
                <c:pt idx="6">
                  <c:v>45444</c:v>
                </c:pt>
                <c:pt idx="7">
                  <c:v>45474</c:v>
                </c:pt>
                <c:pt idx="8">
                  <c:v>45505</c:v>
                </c:pt>
                <c:pt idx="9">
                  <c:v>45536</c:v>
                </c:pt>
                <c:pt idx="10">
                  <c:v>45566</c:v>
                </c:pt>
                <c:pt idx="11">
                  <c:v>45597</c:v>
                </c:pt>
                <c:pt idx="12">
                  <c:v>45627</c:v>
                </c:pt>
                <c:pt idx="13">
                  <c:v>45658</c:v>
                </c:pt>
                <c:pt idx="14">
                  <c:v>45689</c:v>
                </c:pt>
                <c:pt idx="15">
                  <c:v>45717</c:v>
                </c:pt>
                <c:pt idx="16">
                  <c:v>45748</c:v>
                </c:pt>
              </c:numCache>
            </c:numRef>
          </c:cat>
          <c:val>
            <c:numRef>
              <c:f>Sheet1!$E$7:$V$7</c:f>
              <c:numCache>
                <c:formatCode>0%</c:formatCode>
                <c:ptCount val="17"/>
                <c:pt idx="0">
                  <c:v>0.14594242742810648</c:v>
                </c:pt>
                <c:pt idx="1">
                  <c:v>7.1029474706635787E-2</c:v>
                </c:pt>
                <c:pt idx="2">
                  <c:v>0.11799972112681001</c:v>
                </c:pt>
                <c:pt idx="3">
                  <c:v>0.40610891989312536</c:v>
                </c:pt>
                <c:pt idx="4">
                  <c:v>1.2090794428958715</c:v>
                </c:pt>
                <c:pt idx="5">
                  <c:v>0.16420905634417982</c:v>
                </c:pt>
                <c:pt idx="6">
                  <c:v>0.14323834337184027</c:v>
                </c:pt>
                <c:pt idx="7">
                  <c:v>0.18776427189079303</c:v>
                </c:pt>
                <c:pt idx="8" formatCode="0.00%">
                  <c:v>7.798339509113017E-2</c:v>
                </c:pt>
                <c:pt idx="9" formatCode="0.00%">
                  <c:v>0.13703650773510323</c:v>
                </c:pt>
                <c:pt idx="10" formatCode="0.00%">
                  <c:v>-5.0149279046749373E-2</c:v>
                </c:pt>
                <c:pt idx="11" formatCode="0.00%">
                  <c:v>2.4405086948537047E-2</c:v>
                </c:pt>
                <c:pt idx="12" formatCode="0.00%">
                  <c:v>0.11217425159193151</c:v>
                </c:pt>
                <c:pt idx="13" formatCode="0.00%">
                  <c:v>-2.9625611707918664E-2</c:v>
                </c:pt>
                <c:pt idx="14" formatCode="0.00%">
                  <c:v>3.4476226619140515E-2</c:v>
                </c:pt>
                <c:pt idx="15" formatCode="0.00%">
                  <c:v>2.2714880132812976E-2</c:v>
                </c:pt>
                <c:pt idx="16" formatCode="0.00%">
                  <c:v>4.4515763891155968E-2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661-4FF9-BF55-DA8EA8B8DA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47274608"/>
        <c:axId val="1547281680"/>
      </c:lineChart>
      <c:dateAx>
        <c:axId val="1547279504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7285488"/>
        <c:crosses val="autoZero"/>
        <c:auto val="1"/>
        <c:lblOffset val="100"/>
        <c:baseTimeUnit val="months"/>
      </c:dateAx>
      <c:valAx>
        <c:axId val="1547285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195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ZiG Billion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en-US" sz="1195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7279504"/>
        <c:crosses val="autoZero"/>
        <c:crossBetween val="between"/>
      </c:valAx>
      <c:dateAx>
        <c:axId val="1547274608"/>
        <c:scaling>
          <c:orientation val="minMax"/>
        </c:scaling>
        <c:delete val="1"/>
        <c:axPos val="b"/>
        <c:numFmt formatCode="mmm\-yy" sourceLinked="1"/>
        <c:majorTickMark val="out"/>
        <c:minorTickMark val="none"/>
        <c:tickLblPos val="nextTo"/>
        <c:crossAx val="1547281680"/>
        <c:crosses val="autoZero"/>
        <c:auto val="1"/>
        <c:lblOffset val="100"/>
        <c:baseTimeUnit val="months"/>
      </c:dateAx>
      <c:valAx>
        <c:axId val="1547281680"/>
        <c:scaling>
          <c:orientation val="minMax"/>
        </c:scaling>
        <c:delete val="0"/>
        <c:axPos val="r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7274608"/>
        <c:crosses val="max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5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aeab2325-dcd3-4668-afe8-98fc8db5922e}"/>
      </c:ext>
    </c:extLst>
  </c:chart>
  <c:spPr>
    <a:solidFill>
      <a:schemeClr val="lt1"/>
    </a:solidFill>
    <a:ln w="9525" cap="flat" cmpd="sng" algn="ctr">
      <a:solidFill>
        <a:schemeClr val="accent3">
          <a:lumMod val="60000"/>
          <a:lumOff val="40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userShapes r:id="rId4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3991141732283461E-2"/>
          <c:y val="3.6707286589176359E-2"/>
          <c:w val="0.90211996937882766"/>
          <c:h val="0.74036521066672711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Trade Bal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cat>
            <c:strRef>
              <c:f>Sheet1!$A$2:$A$6</c:f>
              <c:strCache>
                <c:ptCount val="5"/>
                <c:pt idx="0">
                  <c:v>2024Q1</c:v>
                </c:pt>
                <c:pt idx="1">
                  <c:v>2024Q2</c:v>
                </c:pt>
                <c:pt idx="2">
                  <c:v>2024Q3</c:v>
                </c:pt>
                <c:pt idx="3">
                  <c:v>2024Q4</c:v>
                </c:pt>
                <c:pt idx="4">
                  <c:v>2025Q1</c:v>
                </c:pt>
              </c:strCache>
            </c:strRef>
          </c:cat>
          <c:val>
            <c:numRef>
              <c:f>Sheet1!$C$2:$C$6</c:f>
              <c:numCache>
                <c:formatCode>0.0</c:formatCode>
                <c:ptCount val="5"/>
                <c:pt idx="0">
                  <c:v>-258.77131111262815</c:v>
                </c:pt>
                <c:pt idx="1">
                  <c:v>-478.76969127702637</c:v>
                </c:pt>
                <c:pt idx="2">
                  <c:v>-505.56801034388582</c:v>
                </c:pt>
                <c:pt idx="3">
                  <c:v>-18.861367620301735</c:v>
                </c:pt>
                <c:pt idx="4">
                  <c:v>-312.35532903138892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B0-4402-9057-8E75975CA3D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Services Bal 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cat>
            <c:strRef>
              <c:f>Sheet1!$A$2:$A$6</c:f>
              <c:strCache>
                <c:ptCount val="5"/>
                <c:pt idx="0">
                  <c:v>2024Q1</c:v>
                </c:pt>
                <c:pt idx="1">
                  <c:v>2024Q2</c:v>
                </c:pt>
                <c:pt idx="2">
                  <c:v>2024Q3</c:v>
                </c:pt>
                <c:pt idx="3">
                  <c:v>2024Q4</c:v>
                </c:pt>
                <c:pt idx="4">
                  <c:v>2025Q1</c:v>
                </c:pt>
              </c:strCache>
            </c:strRef>
          </c:cat>
          <c:val>
            <c:numRef>
              <c:f>Sheet1!$D$2:$D$6</c:f>
              <c:numCache>
                <c:formatCode>0.0</c:formatCode>
                <c:ptCount val="5"/>
                <c:pt idx="0">
                  <c:v>-300.7199104153849</c:v>
                </c:pt>
                <c:pt idx="1">
                  <c:v>-260.07948985080128</c:v>
                </c:pt>
                <c:pt idx="2">
                  <c:v>-332.13987675019621</c:v>
                </c:pt>
                <c:pt idx="3">
                  <c:v>-308.80646462232596</c:v>
                </c:pt>
                <c:pt idx="4">
                  <c:v>-338.53399145527487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B0-4402-9057-8E75975CA3D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Bal on Primary Income</c:v>
                </c:pt>
              </c:strCache>
            </c:strRef>
          </c:tx>
          <c:spPr>
            <a:pattFill prst="narHorz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/>
              </a:innerShdw>
            </a:effectLst>
          </c:spPr>
          <c:invertIfNegative val="0"/>
          <c:cat>
            <c:strRef>
              <c:f>Sheet1!$A$2:$A$6</c:f>
              <c:strCache>
                <c:ptCount val="5"/>
                <c:pt idx="0">
                  <c:v>2024Q1</c:v>
                </c:pt>
                <c:pt idx="1">
                  <c:v>2024Q2</c:v>
                </c:pt>
                <c:pt idx="2">
                  <c:v>2024Q3</c:v>
                </c:pt>
                <c:pt idx="3">
                  <c:v>2024Q4</c:v>
                </c:pt>
                <c:pt idx="4">
                  <c:v>2025Q1</c:v>
                </c:pt>
              </c:strCache>
            </c:strRef>
          </c:cat>
          <c:val>
            <c:numRef>
              <c:f>Sheet1!$E$2:$E$6</c:f>
              <c:numCache>
                <c:formatCode>0.0</c:formatCode>
                <c:ptCount val="5"/>
                <c:pt idx="0">
                  <c:v>-97.914176427426199</c:v>
                </c:pt>
                <c:pt idx="1">
                  <c:v>-97.337670309455035</c:v>
                </c:pt>
                <c:pt idx="2">
                  <c:v>-148.59477566997339</c:v>
                </c:pt>
                <c:pt idx="3">
                  <c:v>-134.29711018555471</c:v>
                </c:pt>
                <c:pt idx="4">
                  <c:v>-99.876164071956808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6B0-4402-9057-8E75975CA3D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Bal on secondary Income</c:v>
                </c:pt>
              </c:strCache>
            </c:strRef>
          </c:tx>
          <c:spPr>
            <a:pattFill prst="narHorz">
              <a:fgClr>
                <a:schemeClr val="accent5"/>
              </a:fgClr>
              <a:bgClr>
                <a:schemeClr val="accent5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5"/>
              </a:innerShdw>
            </a:effectLst>
          </c:spPr>
          <c:invertIfNegative val="0"/>
          <c:cat>
            <c:strRef>
              <c:f>Sheet1!$A$2:$A$6</c:f>
              <c:strCache>
                <c:ptCount val="5"/>
                <c:pt idx="0">
                  <c:v>2024Q1</c:v>
                </c:pt>
                <c:pt idx="1">
                  <c:v>2024Q2</c:v>
                </c:pt>
                <c:pt idx="2">
                  <c:v>2024Q3</c:v>
                </c:pt>
                <c:pt idx="3">
                  <c:v>2024Q4</c:v>
                </c:pt>
                <c:pt idx="4">
                  <c:v>2025Q1</c:v>
                </c:pt>
              </c:strCache>
            </c:strRef>
          </c:cat>
          <c:val>
            <c:numRef>
              <c:f>Sheet1!$F$2:$F$6</c:f>
              <c:numCache>
                <c:formatCode>0.0</c:formatCode>
                <c:ptCount val="5"/>
                <c:pt idx="0">
                  <c:v>809.61220161001859</c:v>
                </c:pt>
                <c:pt idx="1">
                  <c:v>799.46945153848674</c:v>
                </c:pt>
                <c:pt idx="2">
                  <c:v>901.76613386048211</c:v>
                </c:pt>
                <c:pt idx="3">
                  <c:v>932.21283504208748</c:v>
                </c:pt>
                <c:pt idx="4">
                  <c:v>770.69377817198779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6B0-4402-9057-8E75975CA3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541396320"/>
        <c:axId val="541375104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Current Account Bal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2024Q1</c:v>
                </c:pt>
                <c:pt idx="1">
                  <c:v>2024Q2</c:v>
                </c:pt>
                <c:pt idx="2">
                  <c:v>2024Q3</c:v>
                </c:pt>
                <c:pt idx="3">
                  <c:v>2024Q4</c:v>
                </c:pt>
                <c:pt idx="4">
                  <c:v>2025Q1</c:v>
                </c:pt>
              </c:strCache>
            </c:strRef>
          </c:cat>
          <c:val>
            <c:numRef>
              <c:f>Sheet1!$B$2:$B$6</c:f>
              <c:numCache>
                <c:formatCode>0.0</c:formatCode>
                <c:ptCount val="5"/>
                <c:pt idx="0">
                  <c:v>152.20680365457929</c:v>
                </c:pt>
                <c:pt idx="1">
                  <c:v>-36.717399898795975</c:v>
                </c:pt>
                <c:pt idx="2">
                  <c:v>-84.536528903573299</c:v>
                </c:pt>
                <c:pt idx="3">
                  <c:v>470.24789261390504</c:v>
                </c:pt>
                <c:pt idx="4">
                  <c:v>19.899999999999999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6B0-4402-9057-8E75975CA3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1396320"/>
        <c:axId val="541375104"/>
      </c:lineChart>
      <c:catAx>
        <c:axId val="541396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375104"/>
        <c:crosses val="autoZero"/>
        <c:auto val="1"/>
        <c:lblAlgn val="ctr"/>
        <c:lblOffset val="100"/>
        <c:noMultiLvlLbl val="0"/>
      </c:catAx>
      <c:valAx>
        <c:axId val="541375104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  <a:prstDash val="lgDash"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396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1.8864405515202146E-3"/>
          <c:y val="0.88391109011517388"/>
          <c:w val="0.99239235114990476"/>
          <c:h val="0.1078702947214811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 sz="1050"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4359109952907676E-2"/>
          <c:y val="4.8891369489582781E-2"/>
          <c:w val="0.89926826522090164"/>
          <c:h val="0.70602565553795982"/>
        </c:manualLayout>
      </c:layout>
      <c:lineChart>
        <c:grouping val="standard"/>
        <c:varyColors val="0"/>
        <c:ser>
          <c:idx val="0"/>
          <c:order val="0"/>
          <c:tx>
            <c:strRef>
              <c:f>Sheet2!$C$7</c:f>
              <c:strCache>
                <c:ptCount val="1"/>
                <c:pt idx="0">
                  <c:v>Global</c:v>
                </c:pt>
              </c:strCache>
            </c:strRef>
          </c:tx>
          <c:spPr>
            <a:ln w="508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6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50800" cap="rnd">
                <a:solidFill>
                  <a:schemeClr val="tx1"/>
                </a:solidFill>
                <a:prstDash val="sys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AB9E-49B3-B574-123609445533}"/>
              </c:ext>
            </c:extLst>
          </c:dPt>
          <c:dPt>
            <c:idx val="7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50800" cap="rnd">
                <a:solidFill>
                  <a:schemeClr val="tx1"/>
                </a:solidFill>
                <a:prstDash val="sys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AB9E-49B3-B574-123609445533}"/>
              </c:ext>
            </c:extLst>
          </c:dPt>
          <c:cat>
            <c:strRef>
              <c:f>Sheet2!$D$6:$K$6</c:f>
              <c:strCache>
                <c:ptCount val="8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  <c:pt idx="5">
                  <c:v>2024E</c:v>
                </c:pt>
                <c:pt idx="6">
                  <c:v>2025F</c:v>
                </c:pt>
                <c:pt idx="7">
                  <c:v>2026F</c:v>
                </c:pt>
              </c:strCache>
            </c:strRef>
          </c:cat>
          <c:val>
            <c:numRef>
              <c:f>Sheet2!$D$7:$K$7</c:f>
              <c:numCache>
                <c:formatCode>General</c:formatCode>
                <c:ptCount val="8"/>
                <c:pt idx="0">
                  <c:v>3.1</c:v>
                </c:pt>
                <c:pt idx="1">
                  <c:v>3.8</c:v>
                </c:pt>
                <c:pt idx="2">
                  <c:v>5.0999999999999996</c:v>
                </c:pt>
                <c:pt idx="3">
                  <c:v>9.6</c:v>
                </c:pt>
                <c:pt idx="4">
                  <c:v>6.7</c:v>
                </c:pt>
                <c:pt idx="5">
                  <c:v>5.7</c:v>
                </c:pt>
                <c:pt idx="6">
                  <c:v>4.3</c:v>
                </c:pt>
                <c:pt idx="7">
                  <c:v>3.6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B9E-49B3-B574-123609445533}"/>
            </c:ext>
          </c:extLst>
        </c:ser>
        <c:ser>
          <c:idx val="1"/>
          <c:order val="1"/>
          <c:tx>
            <c:strRef>
              <c:f>Sheet2!$C$8</c:f>
              <c:strCache>
                <c:ptCount val="1"/>
                <c:pt idx="0">
                  <c:v>AEs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Pt>
            <c:idx val="6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prstDash val="sys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AB9E-49B3-B574-123609445533}"/>
              </c:ext>
            </c:extLst>
          </c:dPt>
          <c:dPt>
            <c:idx val="7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prstDash val="sys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AB9E-49B3-B574-123609445533}"/>
              </c:ext>
            </c:extLst>
          </c:dPt>
          <c:cat>
            <c:strRef>
              <c:f>Sheet2!$D$6:$K$6</c:f>
              <c:strCache>
                <c:ptCount val="8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  <c:pt idx="5">
                  <c:v>2024E</c:v>
                </c:pt>
                <c:pt idx="6">
                  <c:v>2025F</c:v>
                </c:pt>
                <c:pt idx="7">
                  <c:v>2026F</c:v>
                </c:pt>
              </c:strCache>
            </c:strRef>
          </c:cat>
          <c:val>
            <c:numRef>
              <c:f>Sheet2!$D$8:$K$8</c:f>
              <c:numCache>
                <c:formatCode>General</c:formatCode>
                <c:ptCount val="8"/>
                <c:pt idx="0">
                  <c:v>1.4</c:v>
                </c:pt>
                <c:pt idx="1">
                  <c:v>0.7</c:v>
                </c:pt>
                <c:pt idx="2">
                  <c:v>3.1</c:v>
                </c:pt>
                <c:pt idx="3">
                  <c:v>7.3</c:v>
                </c:pt>
                <c:pt idx="4">
                  <c:v>4.5999999999999996</c:v>
                </c:pt>
                <c:pt idx="5">
                  <c:v>2.6</c:v>
                </c:pt>
                <c:pt idx="6">
                  <c:v>2.5</c:v>
                </c:pt>
                <c:pt idx="7">
                  <c:v>2.2000000000000002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AB9E-49B3-B574-123609445533}"/>
            </c:ext>
          </c:extLst>
        </c:ser>
        <c:ser>
          <c:idx val="2"/>
          <c:order val="2"/>
          <c:tx>
            <c:strRef>
              <c:f>Sheet2!$C$9</c:f>
              <c:strCache>
                <c:ptCount val="1"/>
                <c:pt idx="0">
                  <c:v>EMDEs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Pt>
            <c:idx val="6"/>
            <c:marker>
              <c:symbol val="circle"/>
              <c:size val="5"/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3"/>
                </a:solidFill>
                <a:prstDash val="sys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AB9E-49B3-B574-123609445533}"/>
              </c:ext>
            </c:extLst>
          </c:dPt>
          <c:dPt>
            <c:idx val="7"/>
            <c:marker>
              <c:symbol val="circle"/>
              <c:size val="5"/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3"/>
                </a:solidFill>
                <a:prstDash val="sys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D-AB9E-49B3-B574-123609445533}"/>
              </c:ext>
            </c:extLst>
          </c:dPt>
          <c:cat>
            <c:strRef>
              <c:f>Sheet2!$D$6:$K$6</c:f>
              <c:strCache>
                <c:ptCount val="8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  <c:pt idx="5">
                  <c:v>2024E</c:v>
                </c:pt>
                <c:pt idx="6">
                  <c:v>2025F</c:v>
                </c:pt>
                <c:pt idx="7">
                  <c:v>2026F</c:v>
                </c:pt>
              </c:strCache>
            </c:strRef>
          </c:cat>
          <c:val>
            <c:numRef>
              <c:f>Sheet2!$D$9:$K$9</c:f>
              <c:numCache>
                <c:formatCode>General</c:formatCode>
                <c:ptCount val="8"/>
                <c:pt idx="0">
                  <c:v>5.0999999999999996</c:v>
                </c:pt>
                <c:pt idx="1">
                  <c:v>5.2</c:v>
                </c:pt>
                <c:pt idx="2">
                  <c:v>5.8</c:v>
                </c:pt>
                <c:pt idx="3">
                  <c:v>9.6</c:v>
                </c:pt>
                <c:pt idx="4">
                  <c:v>8.1</c:v>
                </c:pt>
                <c:pt idx="5">
                  <c:v>7.8</c:v>
                </c:pt>
                <c:pt idx="6">
                  <c:v>5.6</c:v>
                </c:pt>
                <c:pt idx="7">
                  <c:v>4.5999999999999996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AB9E-49B3-B574-123609445533}"/>
            </c:ext>
          </c:extLst>
        </c:ser>
        <c:ser>
          <c:idx val="3"/>
          <c:order val="3"/>
          <c:tx>
            <c:strRef>
              <c:f>Sheet2!$C$10</c:f>
              <c:strCache>
                <c:ptCount val="1"/>
                <c:pt idx="0">
                  <c:v>SSA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Pt>
            <c:idx val="6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4"/>
                </a:solidFill>
                <a:prstDash val="sys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0-AB9E-49B3-B574-123609445533}"/>
              </c:ext>
            </c:extLst>
          </c:dPt>
          <c:dPt>
            <c:idx val="7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4"/>
                </a:solidFill>
                <a:prstDash val="sys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2-AB9E-49B3-B574-123609445533}"/>
              </c:ext>
            </c:extLst>
          </c:dPt>
          <c:cat>
            <c:strRef>
              <c:f>Sheet2!$D$6:$K$6</c:f>
              <c:strCache>
                <c:ptCount val="8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  <c:pt idx="5">
                  <c:v>2024E</c:v>
                </c:pt>
                <c:pt idx="6">
                  <c:v>2025F</c:v>
                </c:pt>
                <c:pt idx="7">
                  <c:v>2026F</c:v>
                </c:pt>
              </c:strCache>
            </c:strRef>
          </c:cat>
          <c:val>
            <c:numRef>
              <c:f>Sheet2!$D$10:$K$10</c:f>
              <c:numCache>
                <c:formatCode>General</c:formatCode>
                <c:ptCount val="8"/>
                <c:pt idx="0">
                  <c:v>8.6999999999999993</c:v>
                </c:pt>
                <c:pt idx="1">
                  <c:v>11.2</c:v>
                </c:pt>
                <c:pt idx="2">
                  <c:v>11.6</c:v>
                </c:pt>
                <c:pt idx="3">
                  <c:v>15.2</c:v>
                </c:pt>
                <c:pt idx="4">
                  <c:v>17.600000000000001</c:v>
                </c:pt>
                <c:pt idx="5">
                  <c:v>18.3</c:v>
                </c:pt>
                <c:pt idx="6">
                  <c:v>13.3</c:v>
                </c:pt>
                <c:pt idx="7">
                  <c:v>12.9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AB9E-49B3-B574-1236094455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47426928"/>
        <c:axId val="647433648"/>
      </c:lineChart>
      <c:catAx>
        <c:axId val="647426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7433648"/>
        <c:crosses val="autoZero"/>
        <c:auto val="1"/>
        <c:lblAlgn val="ctr"/>
        <c:lblOffset val="100"/>
        <c:noMultiLvlLbl val="0"/>
      </c:catAx>
      <c:valAx>
        <c:axId val="647433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7426928"/>
        <c:crosses val="autoZero"/>
        <c:crossBetween val="between"/>
        <c:majorUnit val="5"/>
      </c:valAx>
      <c:spPr>
        <a:noFill/>
        <a:ln>
          <a:solidFill>
            <a:schemeClr val="tx1">
              <a:lumMod val="50000"/>
              <a:lumOff val="50000"/>
            </a:schemeClr>
          </a:solidFill>
        </a:ln>
        <a:effectLst/>
      </c:spPr>
    </c:plotArea>
    <c:legend>
      <c:legendPos val="b"/>
      <c:layout>
        <c:manualLayout>
          <c:xMode val="edge"/>
          <c:yMode val="edge"/>
          <c:x val="3.2980307432913344E-2"/>
          <c:y val="0.85930502671420339"/>
          <c:w val="0.96464770532139887"/>
          <c:h val="9.25942572037450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50000"/>
          <a:lumOff val="50000"/>
        </a:schemeClr>
      </a:solidFill>
      <a:round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3246277521421834"/>
          <c:y val="8.6713336560139881E-2"/>
          <c:w val="0.82742121341914254"/>
          <c:h val="0.69261563330294307"/>
        </c:manualLayout>
      </c:layout>
      <c:lineChart>
        <c:grouping val="stack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Nickel (RHS)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Sheet1!$A$2:$A$66</c:f>
              <c:numCache>
                <c:formatCode>mmm\-yy</c:formatCode>
                <c:ptCount val="65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  <c:pt idx="12">
                  <c:v>44197</c:v>
                </c:pt>
                <c:pt idx="13">
                  <c:v>44228</c:v>
                </c:pt>
                <c:pt idx="14">
                  <c:v>44256</c:v>
                </c:pt>
                <c:pt idx="15">
                  <c:v>44287</c:v>
                </c:pt>
                <c:pt idx="16">
                  <c:v>44317</c:v>
                </c:pt>
                <c:pt idx="17">
                  <c:v>44348</c:v>
                </c:pt>
                <c:pt idx="18">
                  <c:v>44378</c:v>
                </c:pt>
                <c:pt idx="19">
                  <c:v>44409</c:v>
                </c:pt>
                <c:pt idx="20">
                  <c:v>44440</c:v>
                </c:pt>
                <c:pt idx="21">
                  <c:v>44470</c:v>
                </c:pt>
                <c:pt idx="22">
                  <c:v>44501</c:v>
                </c:pt>
                <c:pt idx="23">
                  <c:v>44531</c:v>
                </c:pt>
                <c:pt idx="24">
                  <c:v>44562</c:v>
                </c:pt>
                <c:pt idx="25">
                  <c:v>44593</c:v>
                </c:pt>
                <c:pt idx="26">
                  <c:v>44621</c:v>
                </c:pt>
                <c:pt idx="27">
                  <c:v>44652</c:v>
                </c:pt>
                <c:pt idx="28">
                  <c:v>44682</c:v>
                </c:pt>
                <c:pt idx="29">
                  <c:v>44713</c:v>
                </c:pt>
                <c:pt idx="30">
                  <c:v>44743</c:v>
                </c:pt>
                <c:pt idx="31">
                  <c:v>44774</c:v>
                </c:pt>
                <c:pt idx="32">
                  <c:v>44805</c:v>
                </c:pt>
                <c:pt idx="33">
                  <c:v>44835</c:v>
                </c:pt>
                <c:pt idx="34">
                  <c:v>44866</c:v>
                </c:pt>
                <c:pt idx="35">
                  <c:v>44896</c:v>
                </c:pt>
                <c:pt idx="36">
                  <c:v>44927</c:v>
                </c:pt>
                <c:pt idx="37">
                  <c:v>44958</c:v>
                </c:pt>
                <c:pt idx="38">
                  <c:v>44986</c:v>
                </c:pt>
                <c:pt idx="39">
                  <c:v>45017</c:v>
                </c:pt>
                <c:pt idx="40">
                  <c:v>45047</c:v>
                </c:pt>
                <c:pt idx="41">
                  <c:v>45078</c:v>
                </c:pt>
                <c:pt idx="42">
                  <c:v>45108</c:v>
                </c:pt>
                <c:pt idx="43">
                  <c:v>45139</c:v>
                </c:pt>
                <c:pt idx="44">
                  <c:v>45170</c:v>
                </c:pt>
                <c:pt idx="45">
                  <c:v>45200</c:v>
                </c:pt>
                <c:pt idx="46">
                  <c:v>45231</c:v>
                </c:pt>
                <c:pt idx="47">
                  <c:v>45261</c:v>
                </c:pt>
                <c:pt idx="48">
                  <c:v>45292</c:v>
                </c:pt>
                <c:pt idx="49">
                  <c:v>45323</c:v>
                </c:pt>
                <c:pt idx="50">
                  <c:v>45352</c:v>
                </c:pt>
                <c:pt idx="51">
                  <c:v>45383</c:v>
                </c:pt>
                <c:pt idx="52">
                  <c:v>45413</c:v>
                </c:pt>
                <c:pt idx="53">
                  <c:v>45444</c:v>
                </c:pt>
                <c:pt idx="54">
                  <c:v>45474</c:v>
                </c:pt>
                <c:pt idx="55">
                  <c:v>45505</c:v>
                </c:pt>
                <c:pt idx="56">
                  <c:v>45536</c:v>
                </c:pt>
                <c:pt idx="57">
                  <c:v>45566</c:v>
                </c:pt>
                <c:pt idx="58">
                  <c:v>45597</c:v>
                </c:pt>
                <c:pt idx="59">
                  <c:v>45627</c:v>
                </c:pt>
                <c:pt idx="60">
                  <c:v>45658</c:v>
                </c:pt>
                <c:pt idx="61">
                  <c:v>45689</c:v>
                </c:pt>
                <c:pt idx="62">
                  <c:v>45717</c:v>
                </c:pt>
                <c:pt idx="63">
                  <c:v>45748</c:v>
                </c:pt>
                <c:pt idx="64">
                  <c:v>45778</c:v>
                </c:pt>
              </c:numCache>
            </c:numRef>
          </c:cat>
          <c:val>
            <c:numRef>
              <c:f>Sheet1!$C$2:$C$66</c:f>
              <c:numCache>
                <c:formatCode>0.00</c:formatCode>
                <c:ptCount val="65"/>
                <c:pt idx="0">
                  <c:v>13519.227272727272</c:v>
                </c:pt>
                <c:pt idx="1">
                  <c:v>12737.1</c:v>
                </c:pt>
                <c:pt idx="2">
                  <c:v>11848.3</c:v>
                </c:pt>
                <c:pt idx="3">
                  <c:v>11741.43</c:v>
                </c:pt>
                <c:pt idx="4">
                  <c:v>12151</c:v>
                </c:pt>
                <c:pt idx="5">
                  <c:v>12702.05</c:v>
                </c:pt>
                <c:pt idx="6">
                  <c:v>13297.87</c:v>
                </c:pt>
                <c:pt idx="7">
                  <c:v>14533.86</c:v>
                </c:pt>
                <c:pt idx="8">
                  <c:v>14866.27</c:v>
                </c:pt>
                <c:pt idx="9">
                  <c:v>15219.363636363636</c:v>
                </c:pt>
                <c:pt idx="10">
                  <c:v>15796.05</c:v>
                </c:pt>
                <c:pt idx="11">
                  <c:v>16814</c:v>
                </c:pt>
                <c:pt idx="12">
                  <c:v>17847.45</c:v>
                </c:pt>
                <c:pt idx="13">
                  <c:v>18568.079999999998</c:v>
                </c:pt>
                <c:pt idx="14">
                  <c:v>16460.739130434784</c:v>
                </c:pt>
                <c:pt idx="15">
                  <c:v>16478.2</c:v>
                </c:pt>
                <c:pt idx="16">
                  <c:v>17599.3</c:v>
                </c:pt>
                <c:pt idx="17">
                  <c:v>17883.38</c:v>
                </c:pt>
                <c:pt idx="18">
                  <c:v>18817.05</c:v>
                </c:pt>
                <c:pt idx="19">
                  <c:v>19160.428571428572</c:v>
                </c:pt>
                <c:pt idx="20">
                  <c:v>19398.409090909092</c:v>
                </c:pt>
                <c:pt idx="21">
                  <c:v>19420.240000000002</c:v>
                </c:pt>
                <c:pt idx="22">
                  <c:v>19964.48</c:v>
                </c:pt>
                <c:pt idx="23">
                  <c:v>19911.86</c:v>
                </c:pt>
                <c:pt idx="24">
                  <c:v>22193.62</c:v>
                </c:pt>
                <c:pt idx="25">
                  <c:v>23924.3</c:v>
                </c:pt>
                <c:pt idx="26">
                  <c:v>32148</c:v>
                </c:pt>
                <c:pt idx="27">
                  <c:v>32984.73684210526</c:v>
                </c:pt>
                <c:pt idx="28">
                  <c:v>28025.523809523809</c:v>
                </c:pt>
                <c:pt idx="29">
                  <c:v>25847.48</c:v>
                </c:pt>
                <c:pt idx="30">
                  <c:v>21483.809523809523</c:v>
                </c:pt>
                <c:pt idx="31">
                  <c:v>22036.58695652174</c:v>
                </c:pt>
                <c:pt idx="32">
                  <c:v>22773.61409090909</c:v>
                </c:pt>
                <c:pt idx="33">
                  <c:v>22123.67</c:v>
                </c:pt>
                <c:pt idx="34">
                  <c:v>25830.523809523809</c:v>
                </c:pt>
                <c:pt idx="35">
                  <c:v>28681.85</c:v>
                </c:pt>
                <c:pt idx="36">
                  <c:v>28354.142857142859</c:v>
                </c:pt>
                <c:pt idx="37">
                  <c:v>26721.15</c:v>
                </c:pt>
                <c:pt idx="38">
                  <c:v>23507.130434782608</c:v>
                </c:pt>
                <c:pt idx="39">
                  <c:v>23973.61</c:v>
                </c:pt>
                <c:pt idx="40">
                  <c:v>22122.272727272728</c:v>
                </c:pt>
                <c:pt idx="41">
                  <c:v>21447.68181818182</c:v>
                </c:pt>
                <c:pt idx="42">
                  <c:v>21313.1</c:v>
                </c:pt>
                <c:pt idx="43">
                  <c:v>20718.61</c:v>
                </c:pt>
                <c:pt idx="44">
                  <c:v>19817.761904761905</c:v>
                </c:pt>
                <c:pt idx="45">
                  <c:v>18492.272727272728</c:v>
                </c:pt>
                <c:pt idx="46">
                  <c:v>17204.77</c:v>
                </c:pt>
                <c:pt idx="47">
                  <c:v>16674.251196172248</c:v>
                </c:pt>
                <c:pt idx="48">
                  <c:v>16352.40909090909</c:v>
                </c:pt>
                <c:pt idx="49">
                  <c:v>16582.142857142859</c:v>
                </c:pt>
                <c:pt idx="50">
                  <c:v>18329.900000000001</c:v>
                </c:pt>
                <c:pt idx="51">
                  <c:v>18353.900000000001</c:v>
                </c:pt>
                <c:pt idx="52">
                  <c:v>19805.434782608696</c:v>
                </c:pt>
                <c:pt idx="53">
                  <c:v>17758.05</c:v>
                </c:pt>
                <c:pt idx="54">
                  <c:v>16591.58695652174</c:v>
                </c:pt>
                <c:pt idx="55">
                  <c:v>16535.80681818182</c:v>
                </c:pt>
                <c:pt idx="56">
                  <c:v>16377.285714285714</c:v>
                </c:pt>
                <c:pt idx="57">
                  <c:v>16996.065217391304</c:v>
                </c:pt>
                <c:pt idx="58">
                  <c:v>15967.285714285714</c:v>
                </c:pt>
                <c:pt idx="59">
                  <c:v>15676.75</c:v>
                </c:pt>
                <c:pt idx="60">
                  <c:v>15610.90909090909</c:v>
                </c:pt>
                <c:pt idx="61">
                  <c:v>15497.65</c:v>
                </c:pt>
                <c:pt idx="62">
                  <c:v>16259.237142857142</c:v>
                </c:pt>
                <c:pt idx="63">
                  <c:v>15317.15</c:v>
                </c:pt>
                <c:pt idx="64">
                  <c:v>15526.64238095238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77A-45FF-8CEA-1E16C8BEDB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4072528"/>
        <c:axId val="604073088"/>
      </c:lineChart>
      <c:dateAx>
        <c:axId val="604072528"/>
        <c:scaling>
          <c:orientation val="minMax"/>
          <c:max val="45807"/>
          <c:min val="44346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1" i="0" u="none" strike="noStrike" kern="1200" baseline="0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604073088"/>
        <c:crosses val="autoZero"/>
        <c:auto val="1"/>
        <c:lblOffset val="100"/>
        <c:baseTimeUnit val="months"/>
        <c:majorUnit val="2"/>
        <c:majorTimeUnit val="months"/>
        <c:minorUnit val="1"/>
        <c:minorTimeUnit val="months"/>
      </c:dateAx>
      <c:valAx>
        <c:axId val="604073088"/>
        <c:scaling>
          <c:orientation val="minMax"/>
          <c:min val="14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[$USD]\ 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604072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525884759454576E-2"/>
          <c:y val="3.9797312402195778E-2"/>
          <c:w val="0.83494823048109101"/>
          <c:h val="0.6691286912280668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Platinum</c:v>
                </c:pt>
              </c:strCache>
            </c:strRef>
          </c:tx>
          <c:spPr>
            <a:ln w="12700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Sheet1!$A$1205:$A$2142</c:f>
              <c:numCache>
                <c:formatCode>m/d/yyyy</c:formatCode>
                <c:ptCount val="938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44445</c:v>
                </c:pt>
                <c:pt idx="4">
                  <c:v>44446</c:v>
                </c:pt>
                <c:pt idx="5">
                  <c:v>44447</c:v>
                </c:pt>
                <c:pt idx="6">
                  <c:v>44448</c:v>
                </c:pt>
                <c:pt idx="7">
                  <c:v>44449</c:v>
                </c:pt>
                <c:pt idx="8">
                  <c:v>44452</c:v>
                </c:pt>
                <c:pt idx="9">
                  <c:v>44453</c:v>
                </c:pt>
                <c:pt idx="10">
                  <c:v>44454</c:v>
                </c:pt>
                <c:pt idx="11">
                  <c:v>44455</c:v>
                </c:pt>
                <c:pt idx="12">
                  <c:v>44456</c:v>
                </c:pt>
                <c:pt idx="13">
                  <c:v>44459</c:v>
                </c:pt>
                <c:pt idx="14">
                  <c:v>44460</c:v>
                </c:pt>
                <c:pt idx="15">
                  <c:v>44461</c:v>
                </c:pt>
                <c:pt idx="16">
                  <c:v>44462</c:v>
                </c:pt>
                <c:pt idx="17">
                  <c:v>44463</c:v>
                </c:pt>
                <c:pt idx="18">
                  <c:v>44466</c:v>
                </c:pt>
                <c:pt idx="19">
                  <c:v>44467</c:v>
                </c:pt>
                <c:pt idx="20">
                  <c:v>44468</c:v>
                </c:pt>
                <c:pt idx="21">
                  <c:v>44469</c:v>
                </c:pt>
                <c:pt idx="22">
                  <c:v>44470</c:v>
                </c:pt>
                <c:pt idx="23">
                  <c:v>44473</c:v>
                </c:pt>
                <c:pt idx="24">
                  <c:v>44474</c:v>
                </c:pt>
                <c:pt idx="25">
                  <c:v>44475</c:v>
                </c:pt>
                <c:pt idx="26">
                  <c:v>44476</c:v>
                </c:pt>
                <c:pt idx="27">
                  <c:v>44477</c:v>
                </c:pt>
                <c:pt idx="28">
                  <c:v>44480</c:v>
                </c:pt>
                <c:pt idx="29">
                  <c:v>44481</c:v>
                </c:pt>
                <c:pt idx="30">
                  <c:v>44482</c:v>
                </c:pt>
                <c:pt idx="31">
                  <c:v>44483</c:v>
                </c:pt>
                <c:pt idx="32">
                  <c:v>44484</c:v>
                </c:pt>
                <c:pt idx="33">
                  <c:v>44487</c:v>
                </c:pt>
                <c:pt idx="34">
                  <c:v>44488</c:v>
                </c:pt>
                <c:pt idx="35">
                  <c:v>44489</c:v>
                </c:pt>
                <c:pt idx="36">
                  <c:v>44490</c:v>
                </c:pt>
                <c:pt idx="37">
                  <c:v>44491</c:v>
                </c:pt>
                <c:pt idx="38">
                  <c:v>44494</c:v>
                </c:pt>
                <c:pt idx="39">
                  <c:v>44495</c:v>
                </c:pt>
                <c:pt idx="40">
                  <c:v>44496</c:v>
                </c:pt>
                <c:pt idx="41">
                  <c:v>44497</c:v>
                </c:pt>
                <c:pt idx="42">
                  <c:v>44498</c:v>
                </c:pt>
                <c:pt idx="43">
                  <c:v>44501</c:v>
                </c:pt>
                <c:pt idx="44">
                  <c:v>44502</c:v>
                </c:pt>
                <c:pt idx="45">
                  <c:v>44503</c:v>
                </c:pt>
                <c:pt idx="46">
                  <c:v>44504</c:v>
                </c:pt>
                <c:pt idx="47">
                  <c:v>44505</c:v>
                </c:pt>
                <c:pt idx="48">
                  <c:v>44508</c:v>
                </c:pt>
                <c:pt idx="49">
                  <c:v>44509</c:v>
                </c:pt>
                <c:pt idx="50">
                  <c:v>44510</c:v>
                </c:pt>
                <c:pt idx="51">
                  <c:v>44511</c:v>
                </c:pt>
                <c:pt idx="52">
                  <c:v>44512</c:v>
                </c:pt>
                <c:pt idx="53">
                  <c:v>44515</c:v>
                </c:pt>
                <c:pt idx="54">
                  <c:v>44516</c:v>
                </c:pt>
                <c:pt idx="55">
                  <c:v>44517</c:v>
                </c:pt>
                <c:pt idx="56">
                  <c:v>44518</c:v>
                </c:pt>
                <c:pt idx="57">
                  <c:v>44519</c:v>
                </c:pt>
                <c:pt idx="58">
                  <c:v>44522</c:v>
                </c:pt>
                <c:pt idx="59">
                  <c:v>44523</c:v>
                </c:pt>
                <c:pt idx="60">
                  <c:v>44524</c:v>
                </c:pt>
                <c:pt idx="61">
                  <c:v>44525</c:v>
                </c:pt>
                <c:pt idx="62">
                  <c:v>44526</c:v>
                </c:pt>
                <c:pt idx="63">
                  <c:v>44529</c:v>
                </c:pt>
                <c:pt idx="64">
                  <c:v>44530</c:v>
                </c:pt>
                <c:pt idx="65">
                  <c:v>44531</c:v>
                </c:pt>
                <c:pt idx="66">
                  <c:v>44532</c:v>
                </c:pt>
                <c:pt idx="67">
                  <c:v>44533</c:v>
                </c:pt>
                <c:pt idx="68">
                  <c:v>44536</c:v>
                </c:pt>
                <c:pt idx="69">
                  <c:v>44537</c:v>
                </c:pt>
                <c:pt idx="70">
                  <c:v>44538</c:v>
                </c:pt>
                <c:pt idx="71">
                  <c:v>44539</c:v>
                </c:pt>
                <c:pt idx="72">
                  <c:v>44540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44550</c:v>
                </c:pt>
                <c:pt idx="79">
                  <c:v>44551</c:v>
                </c:pt>
                <c:pt idx="80">
                  <c:v>44552</c:v>
                </c:pt>
                <c:pt idx="81">
                  <c:v>44553</c:v>
                </c:pt>
                <c:pt idx="82">
                  <c:v>44554</c:v>
                </c:pt>
                <c:pt idx="83">
                  <c:v>44558</c:v>
                </c:pt>
                <c:pt idx="84">
                  <c:v>44559</c:v>
                </c:pt>
                <c:pt idx="85">
                  <c:v>44560</c:v>
                </c:pt>
                <c:pt idx="86">
                  <c:v>44561</c:v>
                </c:pt>
                <c:pt idx="87">
                  <c:v>44564</c:v>
                </c:pt>
                <c:pt idx="88">
                  <c:v>44565</c:v>
                </c:pt>
                <c:pt idx="89">
                  <c:v>44566</c:v>
                </c:pt>
                <c:pt idx="90">
                  <c:v>44567</c:v>
                </c:pt>
                <c:pt idx="91">
                  <c:v>44568</c:v>
                </c:pt>
                <c:pt idx="92">
                  <c:v>44571</c:v>
                </c:pt>
                <c:pt idx="93">
                  <c:v>44572</c:v>
                </c:pt>
                <c:pt idx="94">
                  <c:v>44573</c:v>
                </c:pt>
                <c:pt idx="95">
                  <c:v>44574</c:v>
                </c:pt>
                <c:pt idx="96">
                  <c:v>44575</c:v>
                </c:pt>
                <c:pt idx="97">
                  <c:v>44578</c:v>
                </c:pt>
                <c:pt idx="98">
                  <c:v>44579</c:v>
                </c:pt>
                <c:pt idx="99">
                  <c:v>44580</c:v>
                </c:pt>
                <c:pt idx="100">
                  <c:v>44581</c:v>
                </c:pt>
                <c:pt idx="101">
                  <c:v>44582</c:v>
                </c:pt>
                <c:pt idx="102">
                  <c:v>44585</c:v>
                </c:pt>
                <c:pt idx="103">
                  <c:v>44586</c:v>
                </c:pt>
                <c:pt idx="104">
                  <c:v>44587</c:v>
                </c:pt>
                <c:pt idx="105">
                  <c:v>44588</c:v>
                </c:pt>
                <c:pt idx="106">
                  <c:v>44589</c:v>
                </c:pt>
                <c:pt idx="107">
                  <c:v>44592</c:v>
                </c:pt>
                <c:pt idx="108">
                  <c:v>44593</c:v>
                </c:pt>
                <c:pt idx="109">
                  <c:v>44594</c:v>
                </c:pt>
                <c:pt idx="110">
                  <c:v>44595</c:v>
                </c:pt>
                <c:pt idx="111">
                  <c:v>44596</c:v>
                </c:pt>
                <c:pt idx="112">
                  <c:v>44599</c:v>
                </c:pt>
                <c:pt idx="113">
                  <c:v>44600</c:v>
                </c:pt>
                <c:pt idx="114">
                  <c:v>44601</c:v>
                </c:pt>
                <c:pt idx="115">
                  <c:v>44602</c:v>
                </c:pt>
                <c:pt idx="116">
                  <c:v>44603</c:v>
                </c:pt>
                <c:pt idx="117">
                  <c:v>44606</c:v>
                </c:pt>
                <c:pt idx="118">
                  <c:v>44607</c:v>
                </c:pt>
                <c:pt idx="119">
                  <c:v>44608</c:v>
                </c:pt>
                <c:pt idx="120">
                  <c:v>44609</c:v>
                </c:pt>
                <c:pt idx="121">
                  <c:v>44610</c:v>
                </c:pt>
                <c:pt idx="122">
                  <c:v>44613</c:v>
                </c:pt>
                <c:pt idx="123">
                  <c:v>44614</c:v>
                </c:pt>
                <c:pt idx="124">
                  <c:v>44615</c:v>
                </c:pt>
                <c:pt idx="125">
                  <c:v>44616</c:v>
                </c:pt>
                <c:pt idx="126">
                  <c:v>44617</c:v>
                </c:pt>
                <c:pt idx="127">
                  <c:v>44620</c:v>
                </c:pt>
                <c:pt idx="128">
                  <c:v>44621</c:v>
                </c:pt>
                <c:pt idx="129">
                  <c:v>44622</c:v>
                </c:pt>
                <c:pt idx="130">
                  <c:v>44623</c:v>
                </c:pt>
                <c:pt idx="131">
                  <c:v>44624</c:v>
                </c:pt>
                <c:pt idx="132">
                  <c:v>44627</c:v>
                </c:pt>
                <c:pt idx="133">
                  <c:v>44628</c:v>
                </c:pt>
                <c:pt idx="134">
                  <c:v>44629</c:v>
                </c:pt>
                <c:pt idx="135">
                  <c:v>44630</c:v>
                </c:pt>
                <c:pt idx="136">
                  <c:v>44631</c:v>
                </c:pt>
                <c:pt idx="137">
                  <c:v>44634</c:v>
                </c:pt>
                <c:pt idx="138">
                  <c:v>44635</c:v>
                </c:pt>
                <c:pt idx="139">
                  <c:v>44636</c:v>
                </c:pt>
                <c:pt idx="140">
                  <c:v>44637</c:v>
                </c:pt>
                <c:pt idx="141">
                  <c:v>44638</c:v>
                </c:pt>
                <c:pt idx="142">
                  <c:v>44641</c:v>
                </c:pt>
                <c:pt idx="143">
                  <c:v>44642</c:v>
                </c:pt>
                <c:pt idx="144">
                  <c:v>44643</c:v>
                </c:pt>
                <c:pt idx="145">
                  <c:v>44644</c:v>
                </c:pt>
                <c:pt idx="146">
                  <c:v>44645</c:v>
                </c:pt>
                <c:pt idx="147">
                  <c:v>44648</c:v>
                </c:pt>
                <c:pt idx="148">
                  <c:v>44649</c:v>
                </c:pt>
                <c:pt idx="149">
                  <c:v>44650</c:v>
                </c:pt>
                <c:pt idx="150">
                  <c:v>44651</c:v>
                </c:pt>
                <c:pt idx="151">
                  <c:v>44652</c:v>
                </c:pt>
                <c:pt idx="152">
                  <c:v>44655</c:v>
                </c:pt>
                <c:pt idx="153">
                  <c:v>44656</c:v>
                </c:pt>
                <c:pt idx="154">
                  <c:v>44657</c:v>
                </c:pt>
                <c:pt idx="155">
                  <c:v>44658</c:v>
                </c:pt>
                <c:pt idx="156">
                  <c:v>44659</c:v>
                </c:pt>
                <c:pt idx="157">
                  <c:v>44662</c:v>
                </c:pt>
                <c:pt idx="158">
                  <c:v>44663</c:v>
                </c:pt>
                <c:pt idx="159">
                  <c:v>44664</c:v>
                </c:pt>
                <c:pt idx="160">
                  <c:v>44665</c:v>
                </c:pt>
                <c:pt idx="161">
                  <c:v>44669</c:v>
                </c:pt>
                <c:pt idx="162">
                  <c:v>44670</c:v>
                </c:pt>
                <c:pt idx="163">
                  <c:v>44671</c:v>
                </c:pt>
                <c:pt idx="164">
                  <c:v>44672</c:v>
                </c:pt>
                <c:pt idx="165">
                  <c:v>44673</c:v>
                </c:pt>
                <c:pt idx="166">
                  <c:v>44676</c:v>
                </c:pt>
                <c:pt idx="167">
                  <c:v>44677</c:v>
                </c:pt>
                <c:pt idx="168">
                  <c:v>44678</c:v>
                </c:pt>
                <c:pt idx="169">
                  <c:v>44679</c:v>
                </c:pt>
                <c:pt idx="170">
                  <c:v>44680</c:v>
                </c:pt>
                <c:pt idx="171">
                  <c:v>44683</c:v>
                </c:pt>
                <c:pt idx="172">
                  <c:v>44684</c:v>
                </c:pt>
                <c:pt idx="173">
                  <c:v>44685</c:v>
                </c:pt>
                <c:pt idx="174">
                  <c:v>44686</c:v>
                </c:pt>
                <c:pt idx="175">
                  <c:v>44687</c:v>
                </c:pt>
                <c:pt idx="176">
                  <c:v>44690</c:v>
                </c:pt>
                <c:pt idx="177">
                  <c:v>44691</c:v>
                </c:pt>
                <c:pt idx="178">
                  <c:v>44692</c:v>
                </c:pt>
                <c:pt idx="179">
                  <c:v>44693</c:v>
                </c:pt>
                <c:pt idx="180">
                  <c:v>44694</c:v>
                </c:pt>
                <c:pt idx="181">
                  <c:v>44697</c:v>
                </c:pt>
                <c:pt idx="182">
                  <c:v>44698</c:v>
                </c:pt>
                <c:pt idx="183">
                  <c:v>44699</c:v>
                </c:pt>
                <c:pt idx="184">
                  <c:v>44700</c:v>
                </c:pt>
                <c:pt idx="185">
                  <c:v>44701</c:v>
                </c:pt>
                <c:pt idx="186">
                  <c:v>44704</c:v>
                </c:pt>
                <c:pt idx="187">
                  <c:v>44705</c:v>
                </c:pt>
                <c:pt idx="188">
                  <c:v>44706</c:v>
                </c:pt>
                <c:pt idx="189">
                  <c:v>44707</c:v>
                </c:pt>
                <c:pt idx="190">
                  <c:v>44708</c:v>
                </c:pt>
                <c:pt idx="191">
                  <c:v>44711</c:v>
                </c:pt>
                <c:pt idx="192">
                  <c:v>44712</c:v>
                </c:pt>
                <c:pt idx="193">
                  <c:v>44713</c:v>
                </c:pt>
                <c:pt idx="194">
                  <c:v>44714</c:v>
                </c:pt>
                <c:pt idx="195">
                  <c:v>44715</c:v>
                </c:pt>
                <c:pt idx="196">
                  <c:v>44718</c:v>
                </c:pt>
                <c:pt idx="197">
                  <c:v>44719</c:v>
                </c:pt>
                <c:pt idx="198">
                  <c:v>44720</c:v>
                </c:pt>
                <c:pt idx="199">
                  <c:v>44721</c:v>
                </c:pt>
                <c:pt idx="200">
                  <c:v>44722</c:v>
                </c:pt>
                <c:pt idx="201">
                  <c:v>44725</c:v>
                </c:pt>
                <c:pt idx="202">
                  <c:v>44726</c:v>
                </c:pt>
                <c:pt idx="203">
                  <c:v>44727</c:v>
                </c:pt>
                <c:pt idx="204">
                  <c:v>44728</c:v>
                </c:pt>
                <c:pt idx="205">
                  <c:v>44729</c:v>
                </c:pt>
                <c:pt idx="206">
                  <c:v>44732</c:v>
                </c:pt>
                <c:pt idx="207">
                  <c:v>44733</c:v>
                </c:pt>
                <c:pt idx="208">
                  <c:v>44734</c:v>
                </c:pt>
                <c:pt idx="209">
                  <c:v>44735</c:v>
                </c:pt>
                <c:pt idx="210">
                  <c:v>44736</c:v>
                </c:pt>
                <c:pt idx="211">
                  <c:v>44739</c:v>
                </c:pt>
                <c:pt idx="212">
                  <c:v>44740</c:v>
                </c:pt>
                <c:pt idx="213">
                  <c:v>44741</c:v>
                </c:pt>
                <c:pt idx="214">
                  <c:v>44742</c:v>
                </c:pt>
                <c:pt idx="215">
                  <c:v>44743</c:v>
                </c:pt>
                <c:pt idx="216">
                  <c:v>44746</c:v>
                </c:pt>
                <c:pt idx="217">
                  <c:v>44747</c:v>
                </c:pt>
                <c:pt idx="218">
                  <c:v>44748</c:v>
                </c:pt>
                <c:pt idx="219">
                  <c:v>44749</c:v>
                </c:pt>
                <c:pt idx="220">
                  <c:v>44750</c:v>
                </c:pt>
                <c:pt idx="221">
                  <c:v>44753</c:v>
                </c:pt>
                <c:pt idx="222">
                  <c:v>44754</c:v>
                </c:pt>
                <c:pt idx="223">
                  <c:v>44755</c:v>
                </c:pt>
                <c:pt idx="224">
                  <c:v>44756</c:v>
                </c:pt>
                <c:pt idx="225">
                  <c:v>44757</c:v>
                </c:pt>
                <c:pt idx="226">
                  <c:v>44760</c:v>
                </c:pt>
                <c:pt idx="227">
                  <c:v>44761</c:v>
                </c:pt>
                <c:pt idx="228">
                  <c:v>44762</c:v>
                </c:pt>
                <c:pt idx="229">
                  <c:v>44763</c:v>
                </c:pt>
                <c:pt idx="230">
                  <c:v>44764</c:v>
                </c:pt>
                <c:pt idx="231">
                  <c:v>44767</c:v>
                </c:pt>
                <c:pt idx="232">
                  <c:v>44768</c:v>
                </c:pt>
                <c:pt idx="233">
                  <c:v>44769</c:v>
                </c:pt>
                <c:pt idx="234">
                  <c:v>44770</c:v>
                </c:pt>
                <c:pt idx="235">
                  <c:v>44771</c:v>
                </c:pt>
                <c:pt idx="236">
                  <c:v>44774</c:v>
                </c:pt>
                <c:pt idx="237">
                  <c:v>44775</c:v>
                </c:pt>
                <c:pt idx="238">
                  <c:v>44776</c:v>
                </c:pt>
                <c:pt idx="239">
                  <c:v>44777</c:v>
                </c:pt>
                <c:pt idx="240">
                  <c:v>44778</c:v>
                </c:pt>
                <c:pt idx="241">
                  <c:v>44781</c:v>
                </c:pt>
                <c:pt idx="242">
                  <c:v>44782</c:v>
                </c:pt>
                <c:pt idx="243">
                  <c:v>44783</c:v>
                </c:pt>
                <c:pt idx="244">
                  <c:v>44784</c:v>
                </c:pt>
                <c:pt idx="245">
                  <c:v>44785</c:v>
                </c:pt>
                <c:pt idx="246">
                  <c:v>44788</c:v>
                </c:pt>
                <c:pt idx="247">
                  <c:v>44789</c:v>
                </c:pt>
                <c:pt idx="248">
                  <c:v>44790</c:v>
                </c:pt>
                <c:pt idx="249">
                  <c:v>44791</c:v>
                </c:pt>
                <c:pt idx="250">
                  <c:v>44792</c:v>
                </c:pt>
                <c:pt idx="251">
                  <c:v>44795</c:v>
                </c:pt>
                <c:pt idx="252">
                  <c:v>44796</c:v>
                </c:pt>
                <c:pt idx="253">
                  <c:v>44797</c:v>
                </c:pt>
                <c:pt idx="254">
                  <c:v>44798</c:v>
                </c:pt>
                <c:pt idx="255">
                  <c:v>44799</c:v>
                </c:pt>
                <c:pt idx="256">
                  <c:v>44802</c:v>
                </c:pt>
                <c:pt idx="257">
                  <c:v>44803</c:v>
                </c:pt>
                <c:pt idx="258">
                  <c:v>44804</c:v>
                </c:pt>
                <c:pt idx="259">
                  <c:v>44805</c:v>
                </c:pt>
                <c:pt idx="260">
                  <c:v>44806</c:v>
                </c:pt>
                <c:pt idx="261">
                  <c:v>44809</c:v>
                </c:pt>
                <c:pt idx="262">
                  <c:v>44810</c:v>
                </c:pt>
                <c:pt idx="263">
                  <c:v>44811</c:v>
                </c:pt>
                <c:pt idx="264">
                  <c:v>44812</c:v>
                </c:pt>
                <c:pt idx="265">
                  <c:v>44813</c:v>
                </c:pt>
                <c:pt idx="266">
                  <c:v>44816</c:v>
                </c:pt>
                <c:pt idx="267">
                  <c:v>44817</c:v>
                </c:pt>
                <c:pt idx="268">
                  <c:v>44818</c:v>
                </c:pt>
                <c:pt idx="269">
                  <c:v>44819</c:v>
                </c:pt>
                <c:pt idx="270">
                  <c:v>44820</c:v>
                </c:pt>
                <c:pt idx="271">
                  <c:v>44823</c:v>
                </c:pt>
                <c:pt idx="272">
                  <c:v>44824</c:v>
                </c:pt>
                <c:pt idx="273">
                  <c:v>44825</c:v>
                </c:pt>
                <c:pt idx="274">
                  <c:v>44826</c:v>
                </c:pt>
                <c:pt idx="275">
                  <c:v>44827</c:v>
                </c:pt>
                <c:pt idx="276">
                  <c:v>44830</c:v>
                </c:pt>
                <c:pt idx="277">
                  <c:v>44831</c:v>
                </c:pt>
                <c:pt idx="278">
                  <c:v>44832</c:v>
                </c:pt>
                <c:pt idx="279">
                  <c:v>44833</c:v>
                </c:pt>
                <c:pt idx="280">
                  <c:v>44834</c:v>
                </c:pt>
                <c:pt idx="281">
                  <c:v>44837</c:v>
                </c:pt>
                <c:pt idx="282">
                  <c:v>44838</c:v>
                </c:pt>
                <c:pt idx="283">
                  <c:v>44839</c:v>
                </c:pt>
                <c:pt idx="284">
                  <c:v>44840</c:v>
                </c:pt>
                <c:pt idx="285">
                  <c:v>44841</c:v>
                </c:pt>
                <c:pt idx="286">
                  <c:v>44844</c:v>
                </c:pt>
                <c:pt idx="287">
                  <c:v>44845</c:v>
                </c:pt>
                <c:pt idx="288">
                  <c:v>44846</c:v>
                </c:pt>
                <c:pt idx="289">
                  <c:v>44847</c:v>
                </c:pt>
                <c:pt idx="290">
                  <c:v>44848</c:v>
                </c:pt>
                <c:pt idx="291">
                  <c:v>44851</c:v>
                </c:pt>
                <c:pt idx="292">
                  <c:v>44852</c:v>
                </c:pt>
                <c:pt idx="293">
                  <c:v>44853</c:v>
                </c:pt>
                <c:pt idx="294">
                  <c:v>44854</c:v>
                </c:pt>
                <c:pt idx="295">
                  <c:v>44855</c:v>
                </c:pt>
                <c:pt idx="296">
                  <c:v>44858</c:v>
                </c:pt>
                <c:pt idx="297">
                  <c:v>44859</c:v>
                </c:pt>
                <c:pt idx="298">
                  <c:v>44860</c:v>
                </c:pt>
                <c:pt idx="299">
                  <c:v>44861</c:v>
                </c:pt>
                <c:pt idx="300">
                  <c:v>44862</c:v>
                </c:pt>
                <c:pt idx="301">
                  <c:v>44865</c:v>
                </c:pt>
                <c:pt idx="302">
                  <c:v>44866</c:v>
                </c:pt>
                <c:pt idx="303">
                  <c:v>44867</c:v>
                </c:pt>
                <c:pt idx="304">
                  <c:v>44868</c:v>
                </c:pt>
                <c:pt idx="305">
                  <c:v>44869</c:v>
                </c:pt>
                <c:pt idx="306">
                  <c:v>44872</c:v>
                </c:pt>
                <c:pt idx="307">
                  <c:v>44873</c:v>
                </c:pt>
                <c:pt idx="308">
                  <c:v>44874</c:v>
                </c:pt>
                <c:pt idx="309">
                  <c:v>44875</c:v>
                </c:pt>
                <c:pt idx="310">
                  <c:v>44876</c:v>
                </c:pt>
                <c:pt idx="311">
                  <c:v>44879</c:v>
                </c:pt>
                <c:pt idx="312">
                  <c:v>44880</c:v>
                </c:pt>
                <c:pt idx="313">
                  <c:v>44881</c:v>
                </c:pt>
                <c:pt idx="314">
                  <c:v>44882</c:v>
                </c:pt>
                <c:pt idx="315">
                  <c:v>44883</c:v>
                </c:pt>
                <c:pt idx="316">
                  <c:v>44886</c:v>
                </c:pt>
                <c:pt idx="317">
                  <c:v>44887</c:v>
                </c:pt>
                <c:pt idx="318">
                  <c:v>44888</c:v>
                </c:pt>
                <c:pt idx="319">
                  <c:v>44889</c:v>
                </c:pt>
                <c:pt idx="320">
                  <c:v>44890</c:v>
                </c:pt>
                <c:pt idx="321">
                  <c:v>44893</c:v>
                </c:pt>
                <c:pt idx="322">
                  <c:v>44894</c:v>
                </c:pt>
                <c:pt idx="323">
                  <c:v>44895</c:v>
                </c:pt>
                <c:pt idx="324">
                  <c:v>44896</c:v>
                </c:pt>
                <c:pt idx="325">
                  <c:v>44897</c:v>
                </c:pt>
                <c:pt idx="326">
                  <c:v>44900</c:v>
                </c:pt>
                <c:pt idx="327">
                  <c:v>44901</c:v>
                </c:pt>
                <c:pt idx="328">
                  <c:v>44902</c:v>
                </c:pt>
                <c:pt idx="329">
                  <c:v>44903</c:v>
                </c:pt>
                <c:pt idx="330">
                  <c:v>44904</c:v>
                </c:pt>
                <c:pt idx="331">
                  <c:v>44907</c:v>
                </c:pt>
                <c:pt idx="332">
                  <c:v>44908</c:v>
                </c:pt>
                <c:pt idx="333">
                  <c:v>44909</c:v>
                </c:pt>
                <c:pt idx="334">
                  <c:v>44910</c:v>
                </c:pt>
                <c:pt idx="335">
                  <c:v>44911</c:v>
                </c:pt>
                <c:pt idx="336">
                  <c:v>44914</c:v>
                </c:pt>
                <c:pt idx="337">
                  <c:v>44915</c:v>
                </c:pt>
                <c:pt idx="338">
                  <c:v>44916</c:v>
                </c:pt>
                <c:pt idx="339">
                  <c:v>44917</c:v>
                </c:pt>
                <c:pt idx="340">
                  <c:v>44918</c:v>
                </c:pt>
                <c:pt idx="341">
                  <c:v>44922</c:v>
                </c:pt>
                <c:pt idx="342">
                  <c:v>44923</c:v>
                </c:pt>
                <c:pt idx="343">
                  <c:v>44924</c:v>
                </c:pt>
                <c:pt idx="344">
                  <c:v>44925</c:v>
                </c:pt>
                <c:pt idx="345">
                  <c:v>44929</c:v>
                </c:pt>
                <c:pt idx="346">
                  <c:v>44930</c:v>
                </c:pt>
                <c:pt idx="347">
                  <c:v>44931</c:v>
                </c:pt>
                <c:pt idx="348">
                  <c:v>44932</c:v>
                </c:pt>
                <c:pt idx="349">
                  <c:v>44935</c:v>
                </c:pt>
                <c:pt idx="350">
                  <c:v>44936</c:v>
                </c:pt>
                <c:pt idx="351">
                  <c:v>44937</c:v>
                </c:pt>
                <c:pt idx="352">
                  <c:v>44938</c:v>
                </c:pt>
                <c:pt idx="353">
                  <c:v>44939</c:v>
                </c:pt>
                <c:pt idx="354">
                  <c:v>44942</c:v>
                </c:pt>
                <c:pt idx="355">
                  <c:v>44943</c:v>
                </c:pt>
                <c:pt idx="356">
                  <c:v>44944</c:v>
                </c:pt>
                <c:pt idx="357">
                  <c:v>44945</c:v>
                </c:pt>
                <c:pt idx="358">
                  <c:v>44946</c:v>
                </c:pt>
                <c:pt idx="359">
                  <c:v>44949</c:v>
                </c:pt>
                <c:pt idx="360">
                  <c:v>44950</c:v>
                </c:pt>
                <c:pt idx="361">
                  <c:v>44951</c:v>
                </c:pt>
                <c:pt idx="362">
                  <c:v>44952</c:v>
                </c:pt>
                <c:pt idx="363">
                  <c:v>44953</c:v>
                </c:pt>
                <c:pt idx="364">
                  <c:v>44956</c:v>
                </c:pt>
                <c:pt idx="365">
                  <c:v>44957</c:v>
                </c:pt>
                <c:pt idx="366">
                  <c:v>44958</c:v>
                </c:pt>
                <c:pt idx="367">
                  <c:v>44959</c:v>
                </c:pt>
                <c:pt idx="368">
                  <c:v>44960</c:v>
                </c:pt>
                <c:pt idx="369">
                  <c:v>44963</c:v>
                </c:pt>
                <c:pt idx="370">
                  <c:v>44964</c:v>
                </c:pt>
                <c:pt idx="371">
                  <c:v>44965</c:v>
                </c:pt>
                <c:pt idx="372">
                  <c:v>44966</c:v>
                </c:pt>
                <c:pt idx="373">
                  <c:v>44967</c:v>
                </c:pt>
                <c:pt idx="374">
                  <c:v>44970</c:v>
                </c:pt>
                <c:pt idx="375">
                  <c:v>44971</c:v>
                </c:pt>
                <c:pt idx="376">
                  <c:v>44972</c:v>
                </c:pt>
                <c:pt idx="377">
                  <c:v>44973</c:v>
                </c:pt>
                <c:pt idx="378">
                  <c:v>44974</c:v>
                </c:pt>
                <c:pt idx="379">
                  <c:v>44977</c:v>
                </c:pt>
                <c:pt idx="380">
                  <c:v>44978</c:v>
                </c:pt>
                <c:pt idx="381">
                  <c:v>44979</c:v>
                </c:pt>
                <c:pt idx="382">
                  <c:v>44980</c:v>
                </c:pt>
                <c:pt idx="383">
                  <c:v>44981</c:v>
                </c:pt>
                <c:pt idx="384">
                  <c:v>44984</c:v>
                </c:pt>
                <c:pt idx="385">
                  <c:v>44985</c:v>
                </c:pt>
                <c:pt idx="386">
                  <c:v>44986</c:v>
                </c:pt>
                <c:pt idx="387">
                  <c:v>44987</c:v>
                </c:pt>
                <c:pt idx="388">
                  <c:v>44988</c:v>
                </c:pt>
                <c:pt idx="389">
                  <c:v>44991</c:v>
                </c:pt>
                <c:pt idx="390">
                  <c:v>44992</c:v>
                </c:pt>
                <c:pt idx="391">
                  <c:v>44993</c:v>
                </c:pt>
                <c:pt idx="392">
                  <c:v>44994</c:v>
                </c:pt>
                <c:pt idx="393">
                  <c:v>44995</c:v>
                </c:pt>
                <c:pt idx="394">
                  <c:v>44998</c:v>
                </c:pt>
                <c:pt idx="395">
                  <c:v>44999</c:v>
                </c:pt>
                <c:pt idx="396">
                  <c:v>45000</c:v>
                </c:pt>
                <c:pt idx="397">
                  <c:v>45001</c:v>
                </c:pt>
                <c:pt idx="398">
                  <c:v>45002</c:v>
                </c:pt>
                <c:pt idx="399">
                  <c:v>45005</c:v>
                </c:pt>
                <c:pt idx="400">
                  <c:v>45006</c:v>
                </c:pt>
                <c:pt idx="401">
                  <c:v>45007</c:v>
                </c:pt>
                <c:pt idx="402">
                  <c:v>45008</c:v>
                </c:pt>
                <c:pt idx="403">
                  <c:v>45009</c:v>
                </c:pt>
                <c:pt idx="404">
                  <c:v>45012</c:v>
                </c:pt>
                <c:pt idx="405">
                  <c:v>45013</c:v>
                </c:pt>
                <c:pt idx="406">
                  <c:v>45014</c:v>
                </c:pt>
                <c:pt idx="407">
                  <c:v>45015</c:v>
                </c:pt>
                <c:pt idx="408">
                  <c:v>45016</c:v>
                </c:pt>
                <c:pt idx="409">
                  <c:v>45019</c:v>
                </c:pt>
                <c:pt idx="410">
                  <c:v>45020</c:v>
                </c:pt>
                <c:pt idx="411">
                  <c:v>45021</c:v>
                </c:pt>
                <c:pt idx="412">
                  <c:v>45022</c:v>
                </c:pt>
                <c:pt idx="413">
                  <c:v>45026</c:v>
                </c:pt>
                <c:pt idx="414">
                  <c:v>45027</c:v>
                </c:pt>
                <c:pt idx="415">
                  <c:v>45028</c:v>
                </c:pt>
                <c:pt idx="416">
                  <c:v>45029</c:v>
                </c:pt>
                <c:pt idx="417">
                  <c:v>45030</c:v>
                </c:pt>
                <c:pt idx="418">
                  <c:v>45033</c:v>
                </c:pt>
                <c:pt idx="419">
                  <c:v>45034</c:v>
                </c:pt>
                <c:pt idx="420">
                  <c:v>45035</c:v>
                </c:pt>
                <c:pt idx="421">
                  <c:v>45036</c:v>
                </c:pt>
                <c:pt idx="422">
                  <c:v>45037</c:v>
                </c:pt>
                <c:pt idx="423">
                  <c:v>45040</c:v>
                </c:pt>
                <c:pt idx="424">
                  <c:v>45041</c:v>
                </c:pt>
                <c:pt idx="425">
                  <c:v>45042</c:v>
                </c:pt>
                <c:pt idx="426">
                  <c:v>45043</c:v>
                </c:pt>
                <c:pt idx="427">
                  <c:v>45044</c:v>
                </c:pt>
                <c:pt idx="428">
                  <c:v>45047</c:v>
                </c:pt>
                <c:pt idx="429">
                  <c:v>45048</c:v>
                </c:pt>
                <c:pt idx="430">
                  <c:v>45049</c:v>
                </c:pt>
                <c:pt idx="431">
                  <c:v>45050</c:v>
                </c:pt>
                <c:pt idx="432">
                  <c:v>45051</c:v>
                </c:pt>
                <c:pt idx="433">
                  <c:v>45054</c:v>
                </c:pt>
                <c:pt idx="434">
                  <c:v>45055</c:v>
                </c:pt>
                <c:pt idx="435">
                  <c:v>45056</c:v>
                </c:pt>
                <c:pt idx="436">
                  <c:v>45057</c:v>
                </c:pt>
                <c:pt idx="437">
                  <c:v>45058</c:v>
                </c:pt>
                <c:pt idx="438">
                  <c:v>45061</c:v>
                </c:pt>
                <c:pt idx="439">
                  <c:v>45062</c:v>
                </c:pt>
                <c:pt idx="440">
                  <c:v>45063</c:v>
                </c:pt>
                <c:pt idx="441">
                  <c:v>45064</c:v>
                </c:pt>
                <c:pt idx="442">
                  <c:v>45065</c:v>
                </c:pt>
                <c:pt idx="443">
                  <c:v>45068</c:v>
                </c:pt>
                <c:pt idx="444">
                  <c:v>45069</c:v>
                </c:pt>
                <c:pt idx="445">
                  <c:v>45070</c:v>
                </c:pt>
                <c:pt idx="446">
                  <c:v>45071</c:v>
                </c:pt>
                <c:pt idx="447">
                  <c:v>45072</c:v>
                </c:pt>
                <c:pt idx="448">
                  <c:v>45075</c:v>
                </c:pt>
                <c:pt idx="449">
                  <c:v>45076</c:v>
                </c:pt>
                <c:pt idx="450">
                  <c:v>45077</c:v>
                </c:pt>
                <c:pt idx="451">
                  <c:v>45078</c:v>
                </c:pt>
                <c:pt idx="452">
                  <c:v>45079</c:v>
                </c:pt>
                <c:pt idx="453">
                  <c:v>45082</c:v>
                </c:pt>
                <c:pt idx="454">
                  <c:v>45083</c:v>
                </c:pt>
                <c:pt idx="455">
                  <c:v>45084</c:v>
                </c:pt>
                <c:pt idx="456">
                  <c:v>45085</c:v>
                </c:pt>
                <c:pt idx="457">
                  <c:v>45086</c:v>
                </c:pt>
                <c:pt idx="458">
                  <c:v>45089</c:v>
                </c:pt>
                <c:pt idx="459">
                  <c:v>45090</c:v>
                </c:pt>
                <c:pt idx="460">
                  <c:v>45091</c:v>
                </c:pt>
                <c:pt idx="461">
                  <c:v>45092</c:v>
                </c:pt>
                <c:pt idx="462">
                  <c:v>45093</c:v>
                </c:pt>
                <c:pt idx="463">
                  <c:v>45096</c:v>
                </c:pt>
                <c:pt idx="464">
                  <c:v>45097</c:v>
                </c:pt>
                <c:pt idx="465">
                  <c:v>45098</c:v>
                </c:pt>
                <c:pt idx="466">
                  <c:v>45099</c:v>
                </c:pt>
                <c:pt idx="467">
                  <c:v>45100</c:v>
                </c:pt>
                <c:pt idx="468">
                  <c:v>45103</c:v>
                </c:pt>
                <c:pt idx="469">
                  <c:v>45104</c:v>
                </c:pt>
                <c:pt idx="470">
                  <c:v>45105</c:v>
                </c:pt>
                <c:pt idx="471">
                  <c:v>45106</c:v>
                </c:pt>
                <c:pt idx="472">
                  <c:v>45107</c:v>
                </c:pt>
                <c:pt idx="473">
                  <c:v>45110</c:v>
                </c:pt>
                <c:pt idx="474">
                  <c:v>45111</c:v>
                </c:pt>
                <c:pt idx="475">
                  <c:v>45112</c:v>
                </c:pt>
                <c:pt idx="476">
                  <c:v>45113</c:v>
                </c:pt>
                <c:pt idx="477">
                  <c:v>45114</c:v>
                </c:pt>
                <c:pt idx="478">
                  <c:v>45117</c:v>
                </c:pt>
                <c:pt idx="479">
                  <c:v>45118</c:v>
                </c:pt>
                <c:pt idx="480">
                  <c:v>45119</c:v>
                </c:pt>
                <c:pt idx="481">
                  <c:v>45120</c:v>
                </c:pt>
                <c:pt idx="482">
                  <c:v>45121</c:v>
                </c:pt>
                <c:pt idx="483">
                  <c:v>45124</c:v>
                </c:pt>
                <c:pt idx="484">
                  <c:v>45125</c:v>
                </c:pt>
                <c:pt idx="485">
                  <c:v>45126</c:v>
                </c:pt>
                <c:pt idx="486">
                  <c:v>45127</c:v>
                </c:pt>
                <c:pt idx="487">
                  <c:v>45128</c:v>
                </c:pt>
                <c:pt idx="488">
                  <c:v>45131</c:v>
                </c:pt>
                <c:pt idx="489">
                  <c:v>45132</c:v>
                </c:pt>
                <c:pt idx="490">
                  <c:v>45133</c:v>
                </c:pt>
                <c:pt idx="491">
                  <c:v>45134</c:v>
                </c:pt>
                <c:pt idx="492">
                  <c:v>45135</c:v>
                </c:pt>
                <c:pt idx="493">
                  <c:v>45138</c:v>
                </c:pt>
                <c:pt idx="494">
                  <c:v>45139</c:v>
                </c:pt>
                <c:pt idx="495">
                  <c:v>45140</c:v>
                </c:pt>
                <c:pt idx="496">
                  <c:v>45141</c:v>
                </c:pt>
                <c:pt idx="497">
                  <c:v>45142</c:v>
                </c:pt>
                <c:pt idx="498">
                  <c:v>45145</c:v>
                </c:pt>
                <c:pt idx="499">
                  <c:v>45146</c:v>
                </c:pt>
                <c:pt idx="500">
                  <c:v>45147</c:v>
                </c:pt>
                <c:pt idx="501">
                  <c:v>45148</c:v>
                </c:pt>
                <c:pt idx="502">
                  <c:v>45149</c:v>
                </c:pt>
                <c:pt idx="503">
                  <c:v>45152</c:v>
                </c:pt>
                <c:pt idx="504">
                  <c:v>45153</c:v>
                </c:pt>
                <c:pt idx="505">
                  <c:v>45154</c:v>
                </c:pt>
                <c:pt idx="506">
                  <c:v>45155</c:v>
                </c:pt>
                <c:pt idx="507">
                  <c:v>45156</c:v>
                </c:pt>
                <c:pt idx="508">
                  <c:v>45159</c:v>
                </c:pt>
                <c:pt idx="509">
                  <c:v>45160</c:v>
                </c:pt>
                <c:pt idx="510">
                  <c:v>45161</c:v>
                </c:pt>
                <c:pt idx="511">
                  <c:v>45162</c:v>
                </c:pt>
                <c:pt idx="512">
                  <c:v>45163</c:v>
                </c:pt>
                <c:pt idx="513">
                  <c:v>45166</c:v>
                </c:pt>
                <c:pt idx="514">
                  <c:v>45167</c:v>
                </c:pt>
                <c:pt idx="515">
                  <c:v>45168</c:v>
                </c:pt>
                <c:pt idx="516">
                  <c:v>45169</c:v>
                </c:pt>
                <c:pt idx="517">
                  <c:v>45170</c:v>
                </c:pt>
                <c:pt idx="518">
                  <c:v>45173</c:v>
                </c:pt>
                <c:pt idx="519">
                  <c:v>45174</c:v>
                </c:pt>
                <c:pt idx="520">
                  <c:v>45175</c:v>
                </c:pt>
                <c:pt idx="521">
                  <c:v>45176</c:v>
                </c:pt>
                <c:pt idx="522">
                  <c:v>45177</c:v>
                </c:pt>
                <c:pt idx="523">
                  <c:v>45180</c:v>
                </c:pt>
                <c:pt idx="524">
                  <c:v>45181</c:v>
                </c:pt>
                <c:pt idx="525">
                  <c:v>45182</c:v>
                </c:pt>
                <c:pt idx="526">
                  <c:v>45183</c:v>
                </c:pt>
                <c:pt idx="527">
                  <c:v>45184</c:v>
                </c:pt>
                <c:pt idx="528">
                  <c:v>45187</c:v>
                </c:pt>
                <c:pt idx="529">
                  <c:v>45188</c:v>
                </c:pt>
                <c:pt idx="530">
                  <c:v>45189</c:v>
                </c:pt>
                <c:pt idx="531">
                  <c:v>45190</c:v>
                </c:pt>
                <c:pt idx="532">
                  <c:v>45191</c:v>
                </c:pt>
                <c:pt idx="533">
                  <c:v>45194</c:v>
                </c:pt>
                <c:pt idx="534">
                  <c:v>45195</c:v>
                </c:pt>
                <c:pt idx="535">
                  <c:v>45196</c:v>
                </c:pt>
                <c:pt idx="536">
                  <c:v>45197</c:v>
                </c:pt>
                <c:pt idx="537">
                  <c:v>45198</c:v>
                </c:pt>
                <c:pt idx="538">
                  <c:v>45201</c:v>
                </c:pt>
                <c:pt idx="539">
                  <c:v>45202</c:v>
                </c:pt>
                <c:pt idx="540">
                  <c:v>45203</c:v>
                </c:pt>
                <c:pt idx="541">
                  <c:v>45204</c:v>
                </c:pt>
                <c:pt idx="542">
                  <c:v>45205</c:v>
                </c:pt>
                <c:pt idx="543">
                  <c:v>45208</c:v>
                </c:pt>
                <c:pt idx="544">
                  <c:v>45209</c:v>
                </c:pt>
                <c:pt idx="545">
                  <c:v>45210</c:v>
                </c:pt>
                <c:pt idx="546">
                  <c:v>45211</c:v>
                </c:pt>
                <c:pt idx="547">
                  <c:v>45212</c:v>
                </c:pt>
                <c:pt idx="548">
                  <c:v>45215</c:v>
                </c:pt>
                <c:pt idx="549">
                  <c:v>45216</c:v>
                </c:pt>
                <c:pt idx="550">
                  <c:v>45217</c:v>
                </c:pt>
                <c:pt idx="551">
                  <c:v>45218</c:v>
                </c:pt>
                <c:pt idx="552">
                  <c:v>45219</c:v>
                </c:pt>
                <c:pt idx="553">
                  <c:v>45222</c:v>
                </c:pt>
                <c:pt idx="554">
                  <c:v>45223</c:v>
                </c:pt>
                <c:pt idx="555">
                  <c:v>45224</c:v>
                </c:pt>
                <c:pt idx="556">
                  <c:v>45225</c:v>
                </c:pt>
                <c:pt idx="557">
                  <c:v>45226</c:v>
                </c:pt>
                <c:pt idx="558">
                  <c:v>45229</c:v>
                </c:pt>
                <c:pt idx="559">
                  <c:v>45230</c:v>
                </c:pt>
                <c:pt idx="560">
                  <c:v>45231</c:v>
                </c:pt>
                <c:pt idx="561">
                  <c:v>45232</c:v>
                </c:pt>
                <c:pt idx="562">
                  <c:v>45233</c:v>
                </c:pt>
                <c:pt idx="563">
                  <c:v>45236</c:v>
                </c:pt>
                <c:pt idx="564">
                  <c:v>45237</c:v>
                </c:pt>
                <c:pt idx="565">
                  <c:v>45238</c:v>
                </c:pt>
                <c:pt idx="566">
                  <c:v>45239</c:v>
                </c:pt>
                <c:pt idx="567">
                  <c:v>45240</c:v>
                </c:pt>
                <c:pt idx="568">
                  <c:v>45243</c:v>
                </c:pt>
                <c:pt idx="569">
                  <c:v>45244</c:v>
                </c:pt>
                <c:pt idx="570">
                  <c:v>45245</c:v>
                </c:pt>
                <c:pt idx="571">
                  <c:v>45246</c:v>
                </c:pt>
                <c:pt idx="572">
                  <c:v>45247</c:v>
                </c:pt>
                <c:pt idx="573">
                  <c:v>45250</c:v>
                </c:pt>
                <c:pt idx="574">
                  <c:v>45251</c:v>
                </c:pt>
                <c:pt idx="575">
                  <c:v>45252</c:v>
                </c:pt>
                <c:pt idx="576">
                  <c:v>45253</c:v>
                </c:pt>
                <c:pt idx="577">
                  <c:v>45254</c:v>
                </c:pt>
                <c:pt idx="578">
                  <c:v>45257</c:v>
                </c:pt>
                <c:pt idx="579">
                  <c:v>45258</c:v>
                </c:pt>
                <c:pt idx="580">
                  <c:v>45259</c:v>
                </c:pt>
                <c:pt idx="581">
                  <c:v>45260</c:v>
                </c:pt>
                <c:pt idx="582">
                  <c:v>45261</c:v>
                </c:pt>
                <c:pt idx="583">
                  <c:v>45264</c:v>
                </c:pt>
                <c:pt idx="584">
                  <c:v>45265</c:v>
                </c:pt>
                <c:pt idx="585">
                  <c:v>45266</c:v>
                </c:pt>
                <c:pt idx="586">
                  <c:v>45267</c:v>
                </c:pt>
                <c:pt idx="587">
                  <c:v>45268</c:v>
                </c:pt>
                <c:pt idx="588">
                  <c:v>45271</c:v>
                </c:pt>
                <c:pt idx="589">
                  <c:v>45272</c:v>
                </c:pt>
                <c:pt idx="590">
                  <c:v>45273</c:v>
                </c:pt>
                <c:pt idx="591">
                  <c:v>45274</c:v>
                </c:pt>
                <c:pt idx="592">
                  <c:v>45275</c:v>
                </c:pt>
                <c:pt idx="593">
                  <c:v>45278</c:v>
                </c:pt>
                <c:pt idx="594">
                  <c:v>45279</c:v>
                </c:pt>
                <c:pt idx="595">
                  <c:v>45280</c:v>
                </c:pt>
                <c:pt idx="596">
                  <c:v>45281</c:v>
                </c:pt>
                <c:pt idx="597">
                  <c:v>45282</c:v>
                </c:pt>
                <c:pt idx="598">
                  <c:v>45286</c:v>
                </c:pt>
                <c:pt idx="599">
                  <c:v>45287</c:v>
                </c:pt>
                <c:pt idx="600">
                  <c:v>45288</c:v>
                </c:pt>
                <c:pt idx="601">
                  <c:v>45289</c:v>
                </c:pt>
                <c:pt idx="602">
                  <c:v>45293</c:v>
                </c:pt>
                <c:pt idx="603">
                  <c:v>45294</c:v>
                </c:pt>
                <c:pt idx="604">
                  <c:v>45295</c:v>
                </c:pt>
                <c:pt idx="605">
                  <c:v>45296</c:v>
                </c:pt>
                <c:pt idx="606">
                  <c:v>45299</c:v>
                </c:pt>
                <c:pt idx="607">
                  <c:v>45300</c:v>
                </c:pt>
                <c:pt idx="608">
                  <c:v>45301</c:v>
                </c:pt>
                <c:pt idx="609">
                  <c:v>45302</c:v>
                </c:pt>
                <c:pt idx="610">
                  <c:v>45303</c:v>
                </c:pt>
                <c:pt idx="611">
                  <c:v>45306</c:v>
                </c:pt>
                <c:pt idx="612">
                  <c:v>45307</c:v>
                </c:pt>
                <c:pt idx="613">
                  <c:v>45308</c:v>
                </c:pt>
                <c:pt idx="614">
                  <c:v>45309</c:v>
                </c:pt>
                <c:pt idx="615">
                  <c:v>45310</c:v>
                </c:pt>
                <c:pt idx="616">
                  <c:v>45313</c:v>
                </c:pt>
                <c:pt idx="617">
                  <c:v>45314</c:v>
                </c:pt>
                <c:pt idx="618">
                  <c:v>45315</c:v>
                </c:pt>
                <c:pt idx="619">
                  <c:v>45316</c:v>
                </c:pt>
                <c:pt idx="620">
                  <c:v>45317</c:v>
                </c:pt>
                <c:pt idx="621">
                  <c:v>45320</c:v>
                </c:pt>
                <c:pt idx="622">
                  <c:v>45321</c:v>
                </c:pt>
                <c:pt idx="623">
                  <c:v>45322</c:v>
                </c:pt>
                <c:pt idx="624">
                  <c:v>45323</c:v>
                </c:pt>
                <c:pt idx="625">
                  <c:v>45324</c:v>
                </c:pt>
                <c:pt idx="626">
                  <c:v>45327</c:v>
                </c:pt>
                <c:pt idx="627">
                  <c:v>45328</c:v>
                </c:pt>
                <c:pt idx="628">
                  <c:v>45329</c:v>
                </c:pt>
                <c:pt idx="629">
                  <c:v>45330</c:v>
                </c:pt>
                <c:pt idx="630">
                  <c:v>45331</c:v>
                </c:pt>
                <c:pt idx="631">
                  <c:v>45334</c:v>
                </c:pt>
                <c:pt idx="632">
                  <c:v>45335</c:v>
                </c:pt>
                <c:pt idx="633">
                  <c:v>45336</c:v>
                </c:pt>
                <c:pt idx="634">
                  <c:v>45337</c:v>
                </c:pt>
                <c:pt idx="635">
                  <c:v>45338</c:v>
                </c:pt>
                <c:pt idx="636">
                  <c:v>45341</c:v>
                </c:pt>
                <c:pt idx="637">
                  <c:v>45342</c:v>
                </c:pt>
                <c:pt idx="638">
                  <c:v>45343</c:v>
                </c:pt>
                <c:pt idx="639">
                  <c:v>45344</c:v>
                </c:pt>
                <c:pt idx="640">
                  <c:v>45345</c:v>
                </c:pt>
                <c:pt idx="641">
                  <c:v>45348</c:v>
                </c:pt>
                <c:pt idx="642">
                  <c:v>45349</c:v>
                </c:pt>
                <c:pt idx="643">
                  <c:v>45350</c:v>
                </c:pt>
                <c:pt idx="644">
                  <c:v>45351</c:v>
                </c:pt>
                <c:pt idx="645">
                  <c:v>45352</c:v>
                </c:pt>
                <c:pt idx="646">
                  <c:v>45355</c:v>
                </c:pt>
                <c:pt idx="647">
                  <c:v>45356</c:v>
                </c:pt>
                <c:pt idx="648">
                  <c:v>45357</c:v>
                </c:pt>
                <c:pt idx="649">
                  <c:v>45358</c:v>
                </c:pt>
                <c:pt idx="650">
                  <c:v>45359</c:v>
                </c:pt>
                <c:pt idx="651">
                  <c:v>45362</c:v>
                </c:pt>
                <c:pt idx="652">
                  <c:v>45363</c:v>
                </c:pt>
                <c:pt idx="653">
                  <c:v>45364</c:v>
                </c:pt>
                <c:pt idx="654">
                  <c:v>45365</c:v>
                </c:pt>
                <c:pt idx="655">
                  <c:v>45366</c:v>
                </c:pt>
                <c:pt idx="656">
                  <c:v>45369</c:v>
                </c:pt>
                <c:pt idx="657">
                  <c:v>45370</c:v>
                </c:pt>
                <c:pt idx="658">
                  <c:v>45371</c:v>
                </c:pt>
                <c:pt idx="659">
                  <c:v>45372</c:v>
                </c:pt>
                <c:pt idx="660">
                  <c:v>45373</c:v>
                </c:pt>
                <c:pt idx="661">
                  <c:v>45376</c:v>
                </c:pt>
                <c:pt idx="662">
                  <c:v>45377</c:v>
                </c:pt>
                <c:pt idx="663">
                  <c:v>45378</c:v>
                </c:pt>
                <c:pt idx="664">
                  <c:v>45379</c:v>
                </c:pt>
                <c:pt idx="665">
                  <c:v>45383</c:v>
                </c:pt>
                <c:pt idx="666">
                  <c:v>45384</c:v>
                </c:pt>
                <c:pt idx="667">
                  <c:v>45385</c:v>
                </c:pt>
                <c:pt idx="668">
                  <c:v>45386</c:v>
                </c:pt>
                <c:pt idx="669">
                  <c:v>45387</c:v>
                </c:pt>
                <c:pt idx="670">
                  <c:v>45390</c:v>
                </c:pt>
                <c:pt idx="671">
                  <c:v>45391</c:v>
                </c:pt>
                <c:pt idx="672">
                  <c:v>45392</c:v>
                </c:pt>
                <c:pt idx="673">
                  <c:v>45393</c:v>
                </c:pt>
                <c:pt idx="674">
                  <c:v>45394</c:v>
                </c:pt>
                <c:pt idx="675">
                  <c:v>45397</c:v>
                </c:pt>
                <c:pt idx="676">
                  <c:v>45398</c:v>
                </c:pt>
                <c:pt idx="677">
                  <c:v>45399</c:v>
                </c:pt>
                <c:pt idx="678">
                  <c:v>45400</c:v>
                </c:pt>
                <c:pt idx="679">
                  <c:v>45401</c:v>
                </c:pt>
                <c:pt idx="680">
                  <c:v>45404</c:v>
                </c:pt>
                <c:pt idx="681">
                  <c:v>45405</c:v>
                </c:pt>
                <c:pt idx="682">
                  <c:v>45406</c:v>
                </c:pt>
                <c:pt idx="683">
                  <c:v>45407</c:v>
                </c:pt>
                <c:pt idx="684">
                  <c:v>45408</c:v>
                </c:pt>
                <c:pt idx="685">
                  <c:v>45411</c:v>
                </c:pt>
                <c:pt idx="686">
                  <c:v>45412</c:v>
                </c:pt>
                <c:pt idx="687">
                  <c:v>45413</c:v>
                </c:pt>
                <c:pt idx="688">
                  <c:v>45414</c:v>
                </c:pt>
                <c:pt idx="689">
                  <c:v>45415</c:v>
                </c:pt>
                <c:pt idx="690">
                  <c:v>45418</c:v>
                </c:pt>
                <c:pt idx="691">
                  <c:v>45419</c:v>
                </c:pt>
                <c:pt idx="692">
                  <c:v>45420</c:v>
                </c:pt>
                <c:pt idx="693">
                  <c:v>45421</c:v>
                </c:pt>
                <c:pt idx="694">
                  <c:v>45422</c:v>
                </c:pt>
                <c:pt idx="695">
                  <c:v>45425</c:v>
                </c:pt>
                <c:pt idx="696">
                  <c:v>45426</c:v>
                </c:pt>
                <c:pt idx="697">
                  <c:v>45427</c:v>
                </c:pt>
                <c:pt idx="698">
                  <c:v>45428</c:v>
                </c:pt>
                <c:pt idx="699">
                  <c:v>45429</c:v>
                </c:pt>
                <c:pt idx="700">
                  <c:v>45432</c:v>
                </c:pt>
                <c:pt idx="701">
                  <c:v>45433</c:v>
                </c:pt>
                <c:pt idx="702">
                  <c:v>45434</c:v>
                </c:pt>
                <c:pt idx="703">
                  <c:v>45435</c:v>
                </c:pt>
                <c:pt idx="704">
                  <c:v>45436</c:v>
                </c:pt>
                <c:pt idx="705">
                  <c:v>45439</c:v>
                </c:pt>
                <c:pt idx="706">
                  <c:v>45440</c:v>
                </c:pt>
                <c:pt idx="707">
                  <c:v>45441</c:v>
                </c:pt>
                <c:pt idx="708">
                  <c:v>45442</c:v>
                </c:pt>
                <c:pt idx="709">
                  <c:v>45443</c:v>
                </c:pt>
                <c:pt idx="710">
                  <c:v>45446</c:v>
                </c:pt>
                <c:pt idx="711">
                  <c:v>45447</c:v>
                </c:pt>
                <c:pt idx="712">
                  <c:v>45448</c:v>
                </c:pt>
                <c:pt idx="713">
                  <c:v>45449</c:v>
                </c:pt>
                <c:pt idx="714">
                  <c:v>45450</c:v>
                </c:pt>
                <c:pt idx="715">
                  <c:v>45453</c:v>
                </c:pt>
                <c:pt idx="716">
                  <c:v>45454</c:v>
                </c:pt>
                <c:pt idx="717">
                  <c:v>45455</c:v>
                </c:pt>
                <c:pt idx="718">
                  <c:v>45456</c:v>
                </c:pt>
                <c:pt idx="719">
                  <c:v>45457</c:v>
                </c:pt>
                <c:pt idx="720">
                  <c:v>45460</c:v>
                </c:pt>
                <c:pt idx="721">
                  <c:v>45461</c:v>
                </c:pt>
                <c:pt idx="722">
                  <c:v>45462</c:v>
                </c:pt>
                <c:pt idx="723">
                  <c:v>45463</c:v>
                </c:pt>
                <c:pt idx="724">
                  <c:v>45464</c:v>
                </c:pt>
                <c:pt idx="725">
                  <c:v>45467</c:v>
                </c:pt>
                <c:pt idx="726">
                  <c:v>45468</c:v>
                </c:pt>
                <c:pt idx="727">
                  <c:v>45469</c:v>
                </c:pt>
                <c:pt idx="728">
                  <c:v>45470</c:v>
                </c:pt>
                <c:pt idx="729">
                  <c:v>45471</c:v>
                </c:pt>
                <c:pt idx="730">
                  <c:v>45474</c:v>
                </c:pt>
                <c:pt idx="731">
                  <c:v>45475</c:v>
                </c:pt>
                <c:pt idx="732">
                  <c:v>45476</c:v>
                </c:pt>
                <c:pt idx="733">
                  <c:v>45477</c:v>
                </c:pt>
                <c:pt idx="734">
                  <c:v>45478</c:v>
                </c:pt>
                <c:pt idx="735">
                  <c:v>45481</c:v>
                </c:pt>
                <c:pt idx="736">
                  <c:v>45482</c:v>
                </c:pt>
                <c:pt idx="737">
                  <c:v>45483</c:v>
                </c:pt>
                <c:pt idx="738">
                  <c:v>45484</c:v>
                </c:pt>
                <c:pt idx="739">
                  <c:v>45485</c:v>
                </c:pt>
                <c:pt idx="740">
                  <c:v>45488</c:v>
                </c:pt>
                <c:pt idx="741">
                  <c:v>45489</c:v>
                </c:pt>
                <c:pt idx="742">
                  <c:v>45490</c:v>
                </c:pt>
                <c:pt idx="743">
                  <c:v>45491</c:v>
                </c:pt>
                <c:pt idx="744">
                  <c:v>45492</c:v>
                </c:pt>
                <c:pt idx="745">
                  <c:v>45495</c:v>
                </c:pt>
                <c:pt idx="746">
                  <c:v>45496</c:v>
                </c:pt>
                <c:pt idx="747">
                  <c:v>45497</c:v>
                </c:pt>
                <c:pt idx="748">
                  <c:v>45498</c:v>
                </c:pt>
                <c:pt idx="749">
                  <c:v>45499</c:v>
                </c:pt>
                <c:pt idx="750">
                  <c:v>45502</c:v>
                </c:pt>
                <c:pt idx="751">
                  <c:v>45503</c:v>
                </c:pt>
                <c:pt idx="752">
                  <c:v>45504</c:v>
                </c:pt>
                <c:pt idx="753">
                  <c:v>45505</c:v>
                </c:pt>
                <c:pt idx="754">
                  <c:v>45506</c:v>
                </c:pt>
                <c:pt idx="755">
                  <c:v>45509</c:v>
                </c:pt>
                <c:pt idx="756">
                  <c:v>45510</c:v>
                </c:pt>
                <c:pt idx="757">
                  <c:v>45511</c:v>
                </c:pt>
                <c:pt idx="758">
                  <c:v>45512</c:v>
                </c:pt>
                <c:pt idx="759">
                  <c:v>45513</c:v>
                </c:pt>
                <c:pt idx="760">
                  <c:v>45516</c:v>
                </c:pt>
                <c:pt idx="761">
                  <c:v>45517</c:v>
                </c:pt>
                <c:pt idx="762">
                  <c:v>45518</c:v>
                </c:pt>
                <c:pt idx="763">
                  <c:v>45519</c:v>
                </c:pt>
                <c:pt idx="764">
                  <c:v>45520</c:v>
                </c:pt>
                <c:pt idx="765">
                  <c:v>45523</c:v>
                </c:pt>
                <c:pt idx="766">
                  <c:v>45524</c:v>
                </c:pt>
                <c:pt idx="767">
                  <c:v>45525</c:v>
                </c:pt>
                <c:pt idx="768">
                  <c:v>45526</c:v>
                </c:pt>
                <c:pt idx="769">
                  <c:v>45527</c:v>
                </c:pt>
                <c:pt idx="770">
                  <c:v>45530</c:v>
                </c:pt>
                <c:pt idx="771">
                  <c:v>45531</c:v>
                </c:pt>
                <c:pt idx="772">
                  <c:v>45532</c:v>
                </c:pt>
                <c:pt idx="773">
                  <c:v>45533</c:v>
                </c:pt>
                <c:pt idx="774">
                  <c:v>45534</c:v>
                </c:pt>
                <c:pt idx="775">
                  <c:v>45537</c:v>
                </c:pt>
                <c:pt idx="776">
                  <c:v>45538</c:v>
                </c:pt>
                <c:pt idx="777">
                  <c:v>45539</c:v>
                </c:pt>
                <c:pt idx="778">
                  <c:v>45540</c:v>
                </c:pt>
                <c:pt idx="779">
                  <c:v>45541</c:v>
                </c:pt>
                <c:pt idx="780">
                  <c:v>45544</c:v>
                </c:pt>
                <c:pt idx="781">
                  <c:v>45545</c:v>
                </c:pt>
                <c:pt idx="782">
                  <c:v>45546</c:v>
                </c:pt>
                <c:pt idx="783">
                  <c:v>45547</c:v>
                </c:pt>
                <c:pt idx="784">
                  <c:v>45548</c:v>
                </c:pt>
                <c:pt idx="785">
                  <c:v>45551</c:v>
                </c:pt>
                <c:pt idx="786">
                  <c:v>45552</c:v>
                </c:pt>
                <c:pt idx="787">
                  <c:v>45553</c:v>
                </c:pt>
                <c:pt idx="788">
                  <c:v>45554</c:v>
                </c:pt>
                <c:pt idx="789">
                  <c:v>45555</c:v>
                </c:pt>
                <c:pt idx="790">
                  <c:v>45558</c:v>
                </c:pt>
                <c:pt idx="791">
                  <c:v>45559</c:v>
                </c:pt>
                <c:pt idx="792">
                  <c:v>45560</c:v>
                </c:pt>
                <c:pt idx="793">
                  <c:v>45561</c:v>
                </c:pt>
                <c:pt idx="794">
                  <c:v>45562</c:v>
                </c:pt>
                <c:pt idx="795">
                  <c:v>45565</c:v>
                </c:pt>
                <c:pt idx="796" formatCode="[$-409]d\-mmm;@">
                  <c:v>45566</c:v>
                </c:pt>
                <c:pt idx="797" formatCode="[$-409]d\-mmm;@">
                  <c:v>45567</c:v>
                </c:pt>
                <c:pt idx="798" formatCode="[$-409]d\-mmm;@">
                  <c:v>45568</c:v>
                </c:pt>
                <c:pt idx="799" formatCode="[$-409]d\-mmm;@">
                  <c:v>45569</c:v>
                </c:pt>
                <c:pt idx="800" formatCode="[$-409]d\-mmm;@">
                  <c:v>45572</c:v>
                </c:pt>
                <c:pt idx="801" formatCode="[$-409]d\-mmm;@">
                  <c:v>45573</c:v>
                </c:pt>
                <c:pt idx="802" formatCode="[$-409]d\-mmm;@">
                  <c:v>45574</c:v>
                </c:pt>
                <c:pt idx="803" formatCode="[$-409]d\-mmm;@">
                  <c:v>45575</c:v>
                </c:pt>
                <c:pt idx="804" formatCode="[$-409]d\-mmm;@">
                  <c:v>45576</c:v>
                </c:pt>
                <c:pt idx="805" formatCode="[$-409]d\-mmm;@">
                  <c:v>45579</c:v>
                </c:pt>
                <c:pt idx="806" formatCode="[$-409]d\-mmm;@">
                  <c:v>45580</c:v>
                </c:pt>
                <c:pt idx="807" formatCode="[$-409]d\-mmm;@">
                  <c:v>45581</c:v>
                </c:pt>
                <c:pt idx="808" formatCode="[$-409]d\-mmm;@">
                  <c:v>45582</c:v>
                </c:pt>
                <c:pt idx="809" formatCode="[$-409]d\-mmm;@">
                  <c:v>45583</c:v>
                </c:pt>
                <c:pt idx="810" formatCode="[$-409]d\-mmm;@">
                  <c:v>45586</c:v>
                </c:pt>
                <c:pt idx="811" formatCode="[$-409]d\-mmm;@">
                  <c:v>45587</c:v>
                </c:pt>
                <c:pt idx="812" formatCode="[$-409]d\-mmm;@">
                  <c:v>45588</c:v>
                </c:pt>
                <c:pt idx="813" formatCode="[$-409]d\-mmm;@">
                  <c:v>45589</c:v>
                </c:pt>
                <c:pt idx="814" formatCode="[$-409]d\-mmm;@">
                  <c:v>45590</c:v>
                </c:pt>
                <c:pt idx="815" formatCode="[$-409]d\-mmm;@">
                  <c:v>45593</c:v>
                </c:pt>
                <c:pt idx="816" formatCode="[$-409]d\-mmm;@">
                  <c:v>45594</c:v>
                </c:pt>
                <c:pt idx="817" formatCode="[$-409]d\-mmm;@">
                  <c:v>45595</c:v>
                </c:pt>
                <c:pt idx="818" formatCode="[$-409]d\-mmm;@">
                  <c:v>45596</c:v>
                </c:pt>
                <c:pt idx="819" formatCode="[$-409]d\-mmm;@">
                  <c:v>45597</c:v>
                </c:pt>
                <c:pt idx="820" formatCode="[$-409]d\-mmm;@">
                  <c:v>45600</c:v>
                </c:pt>
                <c:pt idx="821" formatCode="[$-409]d\-mmm;@">
                  <c:v>45601</c:v>
                </c:pt>
                <c:pt idx="822" formatCode="[$-409]d\-mmm;@">
                  <c:v>45602</c:v>
                </c:pt>
                <c:pt idx="823" formatCode="[$-409]d\-mmm;@">
                  <c:v>45603</c:v>
                </c:pt>
                <c:pt idx="824" formatCode="[$-409]d\-mmm;@">
                  <c:v>45604</c:v>
                </c:pt>
                <c:pt idx="825" formatCode="[$-409]d\-mmm;@">
                  <c:v>45607</c:v>
                </c:pt>
                <c:pt idx="826" formatCode="[$-409]d\-mmm;@">
                  <c:v>45608</c:v>
                </c:pt>
                <c:pt idx="827" formatCode="[$-409]d\-mmm;@">
                  <c:v>45609</c:v>
                </c:pt>
                <c:pt idx="828" formatCode="[$-409]d\-mmm;@">
                  <c:v>45610</c:v>
                </c:pt>
                <c:pt idx="829" formatCode="[$-409]d\-mmm;@">
                  <c:v>45611</c:v>
                </c:pt>
                <c:pt idx="830" formatCode="[$-409]d\-mmm;@">
                  <c:v>45614</c:v>
                </c:pt>
                <c:pt idx="831" formatCode="[$-409]d\-mmm;@">
                  <c:v>45615</c:v>
                </c:pt>
                <c:pt idx="832" formatCode="[$-409]d\-mmm;@">
                  <c:v>45616</c:v>
                </c:pt>
                <c:pt idx="833" formatCode="[$-409]d\-mmm;@">
                  <c:v>45617</c:v>
                </c:pt>
                <c:pt idx="834" formatCode="[$-409]d\-mmm;@">
                  <c:v>45618</c:v>
                </c:pt>
                <c:pt idx="835" formatCode="[$-409]d\-mmm;@">
                  <c:v>45621</c:v>
                </c:pt>
                <c:pt idx="836" formatCode="[$-409]d\-mmm;@">
                  <c:v>45622</c:v>
                </c:pt>
                <c:pt idx="837" formatCode="[$-409]d\-mmm;@">
                  <c:v>45623</c:v>
                </c:pt>
                <c:pt idx="838" formatCode="[$-409]d\-mmm;@">
                  <c:v>45624</c:v>
                </c:pt>
                <c:pt idx="839" formatCode="[$-409]d\-mmm;@">
                  <c:v>45625</c:v>
                </c:pt>
                <c:pt idx="840" formatCode="[$-409]d\-mmm;@">
                  <c:v>45628</c:v>
                </c:pt>
                <c:pt idx="841" formatCode="[$-409]d\-mmm;@">
                  <c:v>45629</c:v>
                </c:pt>
                <c:pt idx="842" formatCode="[$-409]d\-mmm;@">
                  <c:v>45630</c:v>
                </c:pt>
                <c:pt idx="843" formatCode="[$-409]d\-mmm;@">
                  <c:v>45631</c:v>
                </c:pt>
                <c:pt idx="844" formatCode="[$-409]d\-mmm;@">
                  <c:v>45632</c:v>
                </c:pt>
                <c:pt idx="845" formatCode="[$-409]d\-mmm;@">
                  <c:v>45635</c:v>
                </c:pt>
                <c:pt idx="846" formatCode="[$-409]d\-mmm;@">
                  <c:v>45636</c:v>
                </c:pt>
                <c:pt idx="847" formatCode="[$-409]d\-mmm;@">
                  <c:v>45637</c:v>
                </c:pt>
                <c:pt idx="848" formatCode="[$-409]d\-mmm;@">
                  <c:v>45638</c:v>
                </c:pt>
                <c:pt idx="849" formatCode="[$-409]d\-mmm;@">
                  <c:v>45639</c:v>
                </c:pt>
                <c:pt idx="850" formatCode="[$-409]d\-mmm;@">
                  <c:v>45642</c:v>
                </c:pt>
                <c:pt idx="851" formatCode="[$-409]d\-mmm;@">
                  <c:v>45643</c:v>
                </c:pt>
                <c:pt idx="852" formatCode="[$-409]d\-mmm;@">
                  <c:v>45644</c:v>
                </c:pt>
                <c:pt idx="853" formatCode="[$-409]d\-mmm;@">
                  <c:v>45645</c:v>
                </c:pt>
                <c:pt idx="854" formatCode="[$-409]d\-mmm;@">
                  <c:v>45646</c:v>
                </c:pt>
                <c:pt idx="855" formatCode="[$-409]d\-mmm;@">
                  <c:v>45293</c:v>
                </c:pt>
                <c:pt idx="856" formatCode="[$-409]d\-mmm;@">
                  <c:v>45294</c:v>
                </c:pt>
                <c:pt idx="857" formatCode="[$-409]d\-mmm;@">
                  <c:v>45297</c:v>
                </c:pt>
                <c:pt idx="858" formatCode="[$-409]d\-mmm;@">
                  <c:v>45298</c:v>
                </c:pt>
                <c:pt idx="859" formatCode="[$-409]d\-mmm;@">
                  <c:v>45299</c:v>
                </c:pt>
                <c:pt idx="860" formatCode="[$-409]d\-mmm;@">
                  <c:v>45300</c:v>
                </c:pt>
                <c:pt idx="861" formatCode="[$-409]d\-mmm;@">
                  <c:v>45301</c:v>
                </c:pt>
                <c:pt idx="862" formatCode="[$-409]d\-mmm;@">
                  <c:v>45304</c:v>
                </c:pt>
                <c:pt idx="863" formatCode="[$-409]d\-mmm;@">
                  <c:v>45305</c:v>
                </c:pt>
                <c:pt idx="864" formatCode="[$-409]d\-mmm;@">
                  <c:v>45306</c:v>
                </c:pt>
                <c:pt idx="865" formatCode="[$-409]d\-mmm;@">
                  <c:v>45307</c:v>
                </c:pt>
                <c:pt idx="866" formatCode="[$-409]d\-mmm;@">
                  <c:v>45308</c:v>
                </c:pt>
                <c:pt idx="867" formatCode="[$-409]d\-mmm;@">
                  <c:v>45311</c:v>
                </c:pt>
                <c:pt idx="868" formatCode="[$-409]d\-mmm;@">
                  <c:v>45312</c:v>
                </c:pt>
                <c:pt idx="869" formatCode="[$-409]d\-mmm;@">
                  <c:v>45313</c:v>
                </c:pt>
                <c:pt idx="870" formatCode="[$-409]d\-mmm;@">
                  <c:v>45314</c:v>
                </c:pt>
                <c:pt idx="871" formatCode="[$-409]d\-mmm;@">
                  <c:v>45315</c:v>
                </c:pt>
                <c:pt idx="872" formatCode="[$-409]d\-mmm;@">
                  <c:v>45318</c:v>
                </c:pt>
                <c:pt idx="873" formatCode="[$-409]d\-mmm;@">
                  <c:v>45319</c:v>
                </c:pt>
                <c:pt idx="874" formatCode="[$-409]d\-mmm;@">
                  <c:v>45320</c:v>
                </c:pt>
                <c:pt idx="875" formatCode="[$-409]d\-mmm;@">
                  <c:v>45321</c:v>
                </c:pt>
                <c:pt idx="876" formatCode="[$-409]d\-mmm;@">
                  <c:v>45322</c:v>
                </c:pt>
                <c:pt idx="877" formatCode="[$-409]d\-mmm;@">
                  <c:v>45691</c:v>
                </c:pt>
                <c:pt idx="878" formatCode="[$-409]d\-mmm;@">
                  <c:v>45692</c:v>
                </c:pt>
                <c:pt idx="879" formatCode="[$-409]d\-mmm;@">
                  <c:v>45693</c:v>
                </c:pt>
                <c:pt idx="880" formatCode="[$-409]d\-mmm;@">
                  <c:v>45694</c:v>
                </c:pt>
                <c:pt idx="881" formatCode="[$-409]d\-mmm;@">
                  <c:v>45695</c:v>
                </c:pt>
                <c:pt idx="882" formatCode="[$-409]d\-mmm;@">
                  <c:v>45698</c:v>
                </c:pt>
                <c:pt idx="883" formatCode="[$-409]d\-mmm;@">
                  <c:v>45699</c:v>
                </c:pt>
                <c:pt idx="884" formatCode="[$-409]d\-mmm;@">
                  <c:v>45700</c:v>
                </c:pt>
                <c:pt idx="885" formatCode="[$-409]d\-mmm;@">
                  <c:v>45701</c:v>
                </c:pt>
                <c:pt idx="886" formatCode="[$-409]d\-mmm;@">
                  <c:v>45702</c:v>
                </c:pt>
                <c:pt idx="887" formatCode="[$-409]d\-mmm;@">
                  <c:v>45705</c:v>
                </c:pt>
                <c:pt idx="888" formatCode="[$-409]d\-mmm;@">
                  <c:v>45706</c:v>
                </c:pt>
                <c:pt idx="889" formatCode="[$-409]d\-mmm;@">
                  <c:v>45707</c:v>
                </c:pt>
                <c:pt idx="890" formatCode="[$-409]d\-mmm;@">
                  <c:v>45708</c:v>
                </c:pt>
                <c:pt idx="891" formatCode="[$-409]d\-mmm;@">
                  <c:v>45709</c:v>
                </c:pt>
                <c:pt idx="892" formatCode="[$-409]d\-mmm;@">
                  <c:v>45712</c:v>
                </c:pt>
                <c:pt idx="893" formatCode="[$-409]d\-mmm;@">
                  <c:v>45713</c:v>
                </c:pt>
                <c:pt idx="894" formatCode="[$-409]d\-mmm;@">
                  <c:v>45714</c:v>
                </c:pt>
                <c:pt idx="895" formatCode="[$-409]d\-mmm;@">
                  <c:v>45715</c:v>
                </c:pt>
                <c:pt idx="896" formatCode="[$-409]d\-mmm;@">
                  <c:v>45716</c:v>
                </c:pt>
                <c:pt idx="897" formatCode="[$-409]d\-mmm;@">
                  <c:v>45719</c:v>
                </c:pt>
                <c:pt idx="898" formatCode="[$-409]d\-mmm;@">
                  <c:v>45720</c:v>
                </c:pt>
                <c:pt idx="899" formatCode="[$-409]d\-mmm;@">
                  <c:v>45721</c:v>
                </c:pt>
                <c:pt idx="900" formatCode="[$-409]d\-mmm;@">
                  <c:v>45722</c:v>
                </c:pt>
                <c:pt idx="901" formatCode="[$-409]d\-mmm;@">
                  <c:v>45723</c:v>
                </c:pt>
                <c:pt idx="902" formatCode="[$-409]d\-mmm;@">
                  <c:v>45726</c:v>
                </c:pt>
                <c:pt idx="903" formatCode="[$-409]d\-mmm;@">
                  <c:v>45727</c:v>
                </c:pt>
                <c:pt idx="904" formatCode="[$-409]d\-mmm;@">
                  <c:v>45728</c:v>
                </c:pt>
                <c:pt idx="905" formatCode="[$-409]d\-mmm;@">
                  <c:v>45729</c:v>
                </c:pt>
                <c:pt idx="906" formatCode="[$-409]d\-mmm;@">
                  <c:v>45730</c:v>
                </c:pt>
                <c:pt idx="907" formatCode="[$-409]d\-mmm;@">
                  <c:v>45733</c:v>
                </c:pt>
                <c:pt idx="908" formatCode="[$-409]d\-mmm;@">
                  <c:v>45734</c:v>
                </c:pt>
                <c:pt idx="909" formatCode="[$-409]d\-mmm;@">
                  <c:v>45735</c:v>
                </c:pt>
                <c:pt idx="910" formatCode="[$-409]d\-mmm;@">
                  <c:v>45736</c:v>
                </c:pt>
                <c:pt idx="911" formatCode="[$-409]d\-mmm;@">
                  <c:v>45737</c:v>
                </c:pt>
                <c:pt idx="912" formatCode="[$-409]d\-mmm;@">
                  <c:v>45740</c:v>
                </c:pt>
                <c:pt idx="913" formatCode="[$-409]d\-mmm;@">
                  <c:v>45741</c:v>
                </c:pt>
                <c:pt idx="914" formatCode="[$-409]d\-mmm;@">
                  <c:v>45742</c:v>
                </c:pt>
                <c:pt idx="915" formatCode="[$-409]d\-mmm;@">
                  <c:v>45743</c:v>
                </c:pt>
                <c:pt idx="916" formatCode="[$-409]d\-mmm;@">
                  <c:v>45744</c:v>
                </c:pt>
                <c:pt idx="917" formatCode="[$-409]d\-mmm;@">
                  <c:v>45747</c:v>
                </c:pt>
                <c:pt idx="918" formatCode="[$-409]d\-mmm;@">
                  <c:v>45748</c:v>
                </c:pt>
                <c:pt idx="919" formatCode="[$-409]d\-mmm;@">
                  <c:v>45749</c:v>
                </c:pt>
                <c:pt idx="920" formatCode="[$-409]d\-mmm;@">
                  <c:v>45750</c:v>
                </c:pt>
                <c:pt idx="921" formatCode="[$-409]d\-mmm;@">
                  <c:v>45751</c:v>
                </c:pt>
                <c:pt idx="922" formatCode="[$-409]d\-mmm;@">
                  <c:v>45754</c:v>
                </c:pt>
                <c:pt idx="923" formatCode="[$-409]d\-mmm;@">
                  <c:v>45755</c:v>
                </c:pt>
                <c:pt idx="924" formatCode="[$-409]d\-mmm;@">
                  <c:v>45756</c:v>
                </c:pt>
                <c:pt idx="925" formatCode="[$-409]d\-mmm;@">
                  <c:v>45757</c:v>
                </c:pt>
                <c:pt idx="926" formatCode="[$-409]d\-mmm;@">
                  <c:v>45758</c:v>
                </c:pt>
                <c:pt idx="927" formatCode="[$-409]d\-mmm;@">
                  <c:v>45761</c:v>
                </c:pt>
                <c:pt idx="928" formatCode="[$-409]d\-mmm;@">
                  <c:v>45762</c:v>
                </c:pt>
                <c:pt idx="929" formatCode="[$-409]d\-mmm;@">
                  <c:v>45763</c:v>
                </c:pt>
                <c:pt idx="930" formatCode="[$-409]d\-mmm;@">
                  <c:v>45764</c:v>
                </c:pt>
                <c:pt idx="931" formatCode="[$-409]d\-mmm;@">
                  <c:v>45769</c:v>
                </c:pt>
                <c:pt idx="932" formatCode="[$-409]d\-mmm;@">
                  <c:v>45770</c:v>
                </c:pt>
                <c:pt idx="933" formatCode="[$-409]d\-mmm;@">
                  <c:v>45771</c:v>
                </c:pt>
                <c:pt idx="934" formatCode="[$-409]d\-mmm;@">
                  <c:v>45772</c:v>
                </c:pt>
                <c:pt idx="935" formatCode="[$-409]d\-mmm;@">
                  <c:v>45775</c:v>
                </c:pt>
                <c:pt idx="936" formatCode="[$-409]d\-mmm;@">
                  <c:v>45776</c:v>
                </c:pt>
                <c:pt idx="937" formatCode="[$-409]d\-mmm;@">
                  <c:v>45777</c:v>
                </c:pt>
              </c:numCache>
            </c:numRef>
          </c:cat>
          <c:val>
            <c:numRef>
              <c:f>Sheet1!$B$1205:$B$2142</c:f>
              <c:numCache>
                <c:formatCode>General</c:formatCode>
                <c:ptCount val="938"/>
                <c:pt idx="0">
                  <c:v>1017.5</c:v>
                </c:pt>
                <c:pt idx="1">
                  <c:v>1007</c:v>
                </c:pt>
                <c:pt idx="2">
                  <c:v>1008</c:v>
                </c:pt>
                <c:pt idx="3">
                  <c:v>1029.75</c:v>
                </c:pt>
                <c:pt idx="4">
                  <c:v>1025.25</c:v>
                </c:pt>
                <c:pt idx="5">
                  <c:v>1005.75</c:v>
                </c:pt>
                <c:pt idx="6">
                  <c:v>987.25</c:v>
                </c:pt>
                <c:pt idx="7">
                  <c:v>987.25</c:v>
                </c:pt>
                <c:pt idx="8">
                  <c:v>965.25</c:v>
                </c:pt>
                <c:pt idx="9">
                  <c:v>964.5</c:v>
                </c:pt>
                <c:pt idx="10">
                  <c:v>942.75</c:v>
                </c:pt>
                <c:pt idx="11">
                  <c:v>951.25</c:v>
                </c:pt>
                <c:pt idx="12">
                  <c:v>950.25</c:v>
                </c:pt>
                <c:pt idx="13">
                  <c:v>933.25</c:v>
                </c:pt>
                <c:pt idx="14">
                  <c:v>931.75</c:v>
                </c:pt>
                <c:pt idx="15">
                  <c:v>985</c:v>
                </c:pt>
                <c:pt idx="16">
                  <c:v>1006.25</c:v>
                </c:pt>
                <c:pt idx="17">
                  <c:v>987.5</c:v>
                </c:pt>
                <c:pt idx="18">
                  <c:v>994.5</c:v>
                </c:pt>
                <c:pt idx="19">
                  <c:v>988</c:v>
                </c:pt>
                <c:pt idx="20">
                  <c:v>971.75</c:v>
                </c:pt>
                <c:pt idx="21">
                  <c:v>964.75</c:v>
                </c:pt>
                <c:pt idx="22">
                  <c:v>976</c:v>
                </c:pt>
                <c:pt idx="23">
                  <c:v>973.25</c:v>
                </c:pt>
                <c:pt idx="24">
                  <c:v>968</c:v>
                </c:pt>
                <c:pt idx="25">
                  <c:v>964.25</c:v>
                </c:pt>
                <c:pt idx="26">
                  <c:v>989.25</c:v>
                </c:pt>
                <c:pt idx="27">
                  <c:v>1006.25</c:v>
                </c:pt>
                <c:pt idx="28">
                  <c:v>1034.5</c:v>
                </c:pt>
                <c:pt idx="29">
                  <c:v>1018.25</c:v>
                </c:pt>
                <c:pt idx="30">
                  <c:v>1017</c:v>
                </c:pt>
                <c:pt idx="31">
                  <c:v>1039.5</c:v>
                </c:pt>
                <c:pt idx="32">
                  <c:v>1063</c:v>
                </c:pt>
                <c:pt idx="33">
                  <c:v>1055.75</c:v>
                </c:pt>
                <c:pt idx="34">
                  <c:v>1054.75</c:v>
                </c:pt>
                <c:pt idx="35">
                  <c:v>1048.5</c:v>
                </c:pt>
                <c:pt idx="36">
                  <c:v>1056.5</c:v>
                </c:pt>
                <c:pt idx="37">
                  <c:v>1065</c:v>
                </c:pt>
                <c:pt idx="38">
                  <c:v>1052.75</c:v>
                </c:pt>
                <c:pt idx="39">
                  <c:v>1059.25</c:v>
                </c:pt>
                <c:pt idx="40">
                  <c:v>1028.25</c:v>
                </c:pt>
                <c:pt idx="41">
                  <c:v>1023.25</c:v>
                </c:pt>
                <c:pt idx="42">
                  <c:v>1022</c:v>
                </c:pt>
                <c:pt idx="43">
                  <c:v>1039.25</c:v>
                </c:pt>
                <c:pt idx="44">
                  <c:v>1063.75</c:v>
                </c:pt>
                <c:pt idx="45">
                  <c:v>1044.25</c:v>
                </c:pt>
                <c:pt idx="46">
                  <c:v>1048.5</c:v>
                </c:pt>
                <c:pt idx="47">
                  <c:v>1040</c:v>
                </c:pt>
                <c:pt idx="48">
                  <c:v>1049.75</c:v>
                </c:pt>
                <c:pt idx="49">
                  <c:v>1060.5</c:v>
                </c:pt>
                <c:pt idx="50">
                  <c:v>1069.25</c:v>
                </c:pt>
                <c:pt idx="51">
                  <c:v>1086.5</c:v>
                </c:pt>
                <c:pt idx="52">
                  <c:v>1088.25</c:v>
                </c:pt>
                <c:pt idx="53">
                  <c:v>1085.75</c:v>
                </c:pt>
                <c:pt idx="54">
                  <c:v>1094.75</c:v>
                </c:pt>
                <c:pt idx="55">
                  <c:v>1074</c:v>
                </c:pt>
                <c:pt idx="56">
                  <c:v>1069.25</c:v>
                </c:pt>
                <c:pt idx="57">
                  <c:v>1056.5</c:v>
                </c:pt>
                <c:pt idx="58">
                  <c:v>1037.5</c:v>
                </c:pt>
                <c:pt idx="59">
                  <c:v>1013.25</c:v>
                </c:pt>
                <c:pt idx="60">
                  <c:v>986.25</c:v>
                </c:pt>
                <c:pt idx="61">
                  <c:v>999.75</c:v>
                </c:pt>
                <c:pt idx="62">
                  <c:v>989</c:v>
                </c:pt>
                <c:pt idx="63">
                  <c:v>977.75</c:v>
                </c:pt>
                <c:pt idx="64">
                  <c:v>962.75</c:v>
                </c:pt>
                <c:pt idx="65">
                  <c:v>954.75</c:v>
                </c:pt>
                <c:pt idx="66">
                  <c:v>945.75</c:v>
                </c:pt>
                <c:pt idx="67">
                  <c:v>950.25</c:v>
                </c:pt>
                <c:pt idx="68">
                  <c:v>942.5</c:v>
                </c:pt>
                <c:pt idx="69">
                  <c:v>952.75</c:v>
                </c:pt>
                <c:pt idx="70">
                  <c:v>963.75</c:v>
                </c:pt>
                <c:pt idx="71">
                  <c:v>960</c:v>
                </c:pt>
                <c:pt idx="72">
                  <c:v>948</c:v>
                </c:pt>
                <c:pt idx="73">
                  <c:v>950.25</c:v>
                </c:pt>
                <c:pt idx="74">
                  <c:v>933.5</c:v>
                </c:pt>
                <c:pt idx="75">
                  <c:v>924</c:v>
                </c:pt>
                <c:pt idx="76">
                  <c:v>931.75</c:v>
                </c:pt>
                <c:pt idx="77">
                  <c:v>946</c:v>
                </c:pt>
                <c:pt idx="78">
                  <c:v>933.75</c:v>
                </c:pt>
                <c:pt idx="79">
                  <c:v>940.75</c:v>
                </c:pt>
                <c:pt idx="80">
                  <c:v>944</c:v>
                </c:pt>
                <c:pt idx="81">
                  <c:v>973.5</c:v>
                </c:pt>
                <c:pt idx="82">
                  <c:v>989.5</c:v>
                </c:pt>
                <c:pt idx="83">
                  <c:v>981.66669999999999</c:v>
                </c:pt>
                <c:pt idx="84">
                  <c:v>980</c:v>
                </c:pt>
                <c:pt idx="85">
                  <c:v>972</c:v>
                </c:pt>
                <c:pt idx="86">
                  <c:v>968</c:v>
                </c:pt>
                <c:pt idx="87">
                  <c:v>974.5</c:v>
                </c:pt>
                <c:pt idx="88">
                  <c:v>966.75</c:v>
                </c:pt>
                <c:pt idx="89">
                  <c:v>982.5</c:v>
                </c:pt>
                <c:pt idx="90">
                  <c:v>979</c:v>
                </c:pt>
                <c:pt idx="91">
                  <c:v>971.5</c:v>
                </c:pt>
                <c:pt idx="92">
                  <c:v>957.75</c:v>
                </c:pt>
                <c:pt idx="93">
                  <c:v>953.75</c:v>
                </c:pt>
                <c:pt idx="94">
                  <c:v>979.75</c:v>
                </c:pt>
                <c:pt idx="95">
                  <c:v>983.5</c:v>
                </c:pt>
                <c:pt idx="96">
                  <c:v>985.75</c:v>
                </c:pt>
                <c:pt idx="97">
                  <c:v>979.75</c:v>
                </c:pt>
                <c:pt idx="98">
                  <c:v>979.75</c:v>
                </c:pt>
                <c:pt idx="99">
                  <c:v>996.5</c:v>
                </c:pt>
                <c:pt idx="100">
                  <c:v>1041.25</c:v>
                </c:pt>
                <c:pt idx="101">
                  <c:v>1045.75</c:v>
                </c:pt>
                <c:pt idx="102">
                  <c:v>1038.25</c:v>
                </c:pt>
                <c:pt idx="103">
                  <c:v>1024</c:v>
                </c:pt>
                <c:pt idx="104">
                  <c:v>1043</c:v>
                </c:pt>
                <c:pt idx="105">
                  <c:v>1032.25</c:v>
                </c:pt>
                <c:pt idx="106">
                  <c:v>1021.5</c:v>
                </c:pt>
                <c:pt idx="107">
                  <c:v>1019.5</c:v>
                </c:pt>
                <c:pt idx="108">
                  <c:v>1045</c:v>
                </c:pt>
                <c:pt idx="109">
                  <c:v>1043.5</c:v>
                </c:pt>
                <c:pt idx="110">
                  <c:v>1037</c:v>
                </c:pt>
                <c:pt idx="111">
                  <c:v>1037.25</c:v>
                </c:pt>
                <c:pt idx="112">
                  <c:v>1027.75</c:v>
                </c:pt>
                <c:pt idx="113">
                  <c:v>1027</c:v>
                </c:pt>
                <c:pt idx="114">
                  <c:v>1038.25</c:v>
                </c:pt>
                <c:pt idx="115">
                  <c:v>1037.5</c:v>
                </c:pt>
                <c:pt idx="116">
                  <c:v>1028.75</c:v>
                </c:pt>
                <c:pt idx="117">
                  <c:v>1041.75</c:v>
                </c:pt>
                <c:pt idx="118">
                  <c:v>1030</c:v>
                </c:pt>
                <c:pt idx="119">
                  <c:v>1037.75</c:v>
                </c:pt>
                <c:pt idx="120">
                  <c:v>1075.75</c:v>
                </c:pt>
                <c:pt idx="121">
                  <c:v>1099</c:v>
                </c:pt>
                <c:pt idx="122">
                  <c:v>1082.5</c:v>
                </c:pt>
                <c:pt idx="123">
                  <c:v>1089.5</c:v>
                </c:pt>
                <c:pt idx="124">
                  <c:v>1086.75</c:v>
                </c:pt>
                <c:pt idx="125">
                  <c:v>1108.25</c:v>
                </c:pt>
                <c:pt idx="126">
                  <c:v>1066.75</c:v>
                </c:pt>
                <c:pt idx="127">
                  <c:v>1067</c:v>
                </c:pt>
                <c:pt idx="128">
                  <c:v>1056.5</c:v>
                </c:pt>
                <c:pt idx="129">
                  <c:v>1063.25</c:v>
                </c:pt>
                <c:pt idx="130">
                  <c:v>1086.25</c:v>
                </c:pt>
                <c:pt idx="131">
                  <c:v>1089.75</c:v>
                </c:pt>
                <c:pt idx="132">
                  <c:v>1150.5</c:v>
                </c:pt>
                <c:pt idx="133">
                  <c:v>1152.75</c:v>
                </c:pt>
                <c:pt idx="134">
                  <c:v>1149.75</c:v>
                </c:pt>
                <c:pt idx="135">
                  <c:v>1089.75</c:v>
                </c:pt>
                <c:pt idx="136">
                  <c:v>1077.5</c:v>
                </c:pt>
                <c:pt idx="137">
                  <c:v>1059.5</c:v>
                </c:pt>
                <c:pt idx="138">
                  <c:v>1027.5</c:v>
                </c:pt>
                <c:pt idx="139">
                  <c:v>1010.25</c:v>
                </c:pt>
                <c:pt idx="140">
                  <c:v>1030.5</c:v>
                </c:pt>
                <c:pt idx="141">
                  <c:v>1037.75</c:v>
                </c:pt>
                <c:pt idx="142">
                  <c:v>1040</c:v>
                </c:pt>
                <c:pt idx="143">
                  <c:v>1038.5</c:v>
                </c:pt>
                <c:pt idx="144">
                  <c:v>1028.25</c:v>
                </c:pt>
                <c:pt idx="145">
                  <c:v>1026.75</c:v>
                </c:pt>
                <c:pt idx="146">
                  <c:v>1031.75</c:v>
                </c:pt>
                <c:pt idx="147">
                  <c:v>1005.5</c:v>
                </c:pt>
                <c:pt idx="148">
                  <c:v>990</c:v>
                </c:pt>
                <c:pt idx="149">
                  <c:v>997.25</c:v>
                </c:pt>
                <c:pt idx="150">
                  <c:v>996</c:v>
                </c:pt>
                <c:pt idx="151">
                  <c:v>997.5</c:v>
                </c:pt>
                <c:pt idx="152">
                  <c:v>1000.25</c:v>
                </c:pt>
                <c:pt idx="153">
                  <c:v>991</c:v>
                </c:pt>
                <c:pt idx="154">
                  <c:v>977.5</c:v>
                </c:pt>
                <c:pt idx="155">
                  <c:v>960.5</c:v>
                </c:pt>
                <c:pt idx="156">
                  <c:v>974.75</c:v>
                </c:pt>
                <c:pt idx="157">
                  <c:v>991.75</c:v>
                </c:pt>
                <c:pt idx="158">
                  <c:v>985.25</c:v>
                </c:pt>
                <c:pt idx="159">
                  <c:v>986.25</c:v>
                </c:pt>
                <c:pt idx="160">
                  <c:v>994.25</c:v>
                </c:pt>
                <c:pt idx="161">
                  <c:v>1022</c:v>
                </c:pt>
                <c:pt idx="162">
                  <c:v>1022.75</c:v>
                </c:pt>
                <c:pt idx="163">
                  <c:v>988.25</c:v>
                </c:pt>
                <c:pt idx="164">
                  <c:v>991.75</c:v>
                </c:pt>
                <c:pt idx="165">
                  <c:v>968.25</c:v>
                </c:pt>
                <c:pt idx="166">
                  <c:v>932</c:v>
                </c:pt>
                <c:pt idx="167">
                  <c:v>932.5</c:v>
                </c:pt>
                <c:pt idx="168">
                  <c:v>930</c:v>
                </c:pt>
                <c:pt idx="169">
                  <c:v>925.5</c:v>
                </c:pt>
                <c:pt idx="170">
                  <c:v>936</c:v>
                </c:pt>
                <c:pt idx="171">
                  <c:v>936</c:v>
                </c:pt>
                <c:pt idx="172">
                  <c:v>953</c:v>
                </c:pt>
                <c:pt idx="173">
                  <c:v>976.5</c:v>
                </c:pt>
                <c:pt idx="174">
                  <c:v>1001.25</c:v>
                </c:pt>
                <c:pt idx="175">
                  <c:v>969.5</c:v>
                </c:pt>
                <c:pt idx="176">
                  <c:v>964</c:v>
                </c:pt>
                <c:pt idx="177">
                  <c:v>982</c:v>
                </c:pt>
                <c:pt idx="178">
                  <c:v>989</c:v>
                </c:pt>
                <c:pt idx="179">
                  <c:v>987.75</c:v>
                </c:pt>
                <c:pt idx="180">
                  <c:v>961.75</c:v>
                </c:pt>
                <c:pt idx="181">
                  <c:v>950.5</c:v>
                </c:pt>
                <c:pt idx="182">
                  <c:v>957</c:v>
                </c:pt>
                <c:pt idx="183">
                  <c:v>961.25</c:v>
                </c:pt>
                <c:pt idx="184">
                  <c:v>943.5</c:v>
                </c:pt>
                <c:pt idx="185">
                  <c:v>969.5</c:v>
                </c:pt>
                <c:pt idx="186">
                  <c:v>973.75</c:v>
                </c:pt>
                <c:pt idx="187">
                  <c:v>967.25</c:v>
                </c:pt>
                <c:pt idx="188">
                  <c:v>958.75</c:v>
                </c:pt>
                <c:pt idx="189">
                  <c:v>954.25</c:v>
                </c:pt>
                <c:pt idx="190">
                  <c:v>960.25</c:v>
                </c:pt>
                <c:pt idx="191">
                  <c:v>965.25</c:v>
                </c:pt>
                <c:pt idx="192">
                  <c:v>971</c:v>
                </c:pt>
                <c:pt idx="193">
                  <c:v>984</c:v>
                </c:pt>
                <c:pt idx="194">
                  <c:v>1008.6667</c:v>
                </c:pt>
                <c:pt idx="195">
                  <c:v>1036</c:v>
                </c:pt>
                <c:pt idx="196">
                  <c:v>1034</c:v>
                </c:pt>
                <c:pt idx="197">
                  <c:v>1016.75</c:v>
                </c:pt>
                <c:pt idx="198">
                  <c:v>1016.5</c:v>
                </c:pt>
                <c:pt idx="199">
                  <c:v>1001.5</c:v>
                </c:pt>
                <c:pt idx="200">
                  <c:v>974.75</c:v>
                </c:pt>
                <c:pt idx="201">
                  <c:v>965.75</c:v>
                </c:pt>
                <c:pt idx="202">
                  <c:v>947.25</c:v>
                </c:pt>
                <c:pt idx="203">
                  <c:v>941</c:v>
                </c:pt>
                <c:pt idx="204">
                  <c:v>951.5</c:v>
                </c:pt>
                <c:pt idx="205">
                  <c:v>953</c:v>
                </c:pt>
                <c:pt idx="206">
                  <c:v>945.5</c:v>
                </c:pt>
                <c:pt idx="207">
                  <c:v>946</c:v>
                </c:pt>
                <c:pt idx="208">
                  <c:v>940.5</c:v>
                </c:pt>
                <c:pt idx="209">
                  <c:v>934.25</c:v>
                </c:pt>
                <c:pt idx="210">
                  <c:v>922.75</c:v>
                </c:pt>
                <c:pt idx="211">
                  <c:v>919.75</c:v>
                </c:pt>
                <c:pt idx="212">
                  <c:v>921.25</c:v>
                </c:pt>
                <c:pt idx="213">
                  <c:v>928.75</c:v>
                </c:pt>
                <c:pt idx="214">
                  <c:v>923.5</c:v>
                </c:pt>
                <c:pt idx="215">
                  <c:v>884.5</c:v>
                </c:pt>
                <c:pt idx="216">
                  <c:v>896</c:v>
                </c:pt>
                <c:pt idx="217">
                  <c:v>887.25</c:v>
                </c:pt>
                <c:pt idx="218">
                  <c:v>872.25</c:v>
                </c:pt>
                <c:pt idx="219">
                  <c:v>872</c:v>
                </c:pt>
                <c:pt idx="220">
                  <c:v>886.75</c:v>
                </c:pt>
                <c:pt idx="221">
                  <c:v>892</c:v>
                </c:pt>
                <c:pt idx="222">
                  <c:v>866.75</c:v>
                </c:pt>
                <c:pt idx="223">
                  <c:v>853</c:v>
                </c:pt>
                <c:pt idx="224">
                  <c:v>853.5</c:v>
                </c:pt>
                <c:pt idx="225">
                  <c:v>850.75</c:v>
                </c:pt>
                <c:pt idx="226">
                  <c:v>867</c:v>
                </c:pt>
                <c:pt idx="227">
                  <c:v>874.75</c:v>
                </c:pt>
                <c:pt idx="228">
                  <c:v>884.25</c:v>
                </c:pt>
                <c:pt idx="229">
                  <c:v>866</c:v>
                </c:pt>
                <c:pt idx="230">
                  <c:v>883.5</c:v>
                </c:pt>
                <c:pt idx="231">
                  <c:v>881.25</c:v>
                </c:pt>
                <c:pt idx="232">
                  <c:v>889</c:v>
                </c:pt>
                <c:pt idx="233">
                  <c:v>884.25</c:v>
                </c:pt>
                <c:pt idx="234">
                  <c:v>898.75</c:v>
                </c:pt>
                <c:pt idx="235">
                  <c:v>899.75</c:v>
                </c:pt>
                <c:pt idx="236">
                  <c:v>906.25</c:v>
                </c:pt>
                <c:pt idx="237">
                  <c:v>918.5</c:v>
                </c:pt>
                <c:pt idx="238">
                  <c:v>903.5</c:v>
                </c:pt>
                <c:pt idx="239">
                  <c:v>910.5</c:v>
                </c:pt>
                <c:pt idx="240">
                  <c:v>940.75</c:v>
                </c:pt>
                <c:pt idx="241">
                  <c:v>938</c:v>
                </c:pt>
                <c:pt idx="242">
                  <c:v>949.25</c:v>
                </c:pt>
                <c:pt idx="243">
                  <c:v>940.75</c:v>
                </c:pt>
                <c:pt idx="244">
                  <c:v>960.5</c:v>
                </c:pt>
                <c:pt idx="245">
                  <c:v>964</c:v>
                </c:pt>
                <c:pt idx="246">
                  <c:v>957.75</c:v>
                </c:pt>
                <c:pt idx="247">
                  <c:v>939.5</c:v>
                </c:pt>
                <c:pt idx="248">
                  <c:v>941.25</c:v>
                </c:pt>
                <c:pt idx="249">
                  <c:v>929.25</c:v>
                </c:pt>
                <c:pt idx="250">
                  <c:v>916.75</c:v>
                </c:pt>
                <c:pt idx="251">
                  <c:v>895.5</c:v>
                </c:pt>
                <c:pt idx="252">
                  <c:v>882.25</c:v>
                </c:pt>
                <c:pt idx="253">
                  <c:v>885.75</c:v>
                </c:pt>
                <c:pt idx="254">
                  <c:v>888.5</c:v>
                </c:pt>
                <c:pt idx="255">
                  <c:v>890</c:v>
                </c:pt>
                <c:pt idx="256">
                  <c:v>869.33330000000001</c:v>
                </c:pt>
                <c:pt idx="257">
                  <c:v>871.25</c:v>
                </c:pt>
                <c:pt idx="258">
                  <c:v>859.25</c:v>
                </c:pt>
                <c:pt idx="259">
                  <c:v>850</c:v>
                </c:pt>
                <c:pt idx="260">
                  <c:v>842.5</c:v>
                </c:pt>
                <c:pt idx="261">
                  <c:v>851.25</c:v>
                </c:pt>
                <c:pt idx="262">
                  <c:v>864.5</c:v>
                </c:pt>
                <c:pt idx="263">
                  <c:v>862.75</c:v>
                </c:pt>
                <c:pt idx="264">
                  <c:v>877.25</c:v>
                </c:pt>
                <c:pt idx="265">
                  <c:v>888.5</c:v>
                </c:pt>
                <c:pt idx="266">
                  <c:v>906</c:v>
                </c:pt>
                <c:pt idx="267">
                  <c:v>912.5</c:v>
                </c:pt>
                <c:pt idx="268">
                  <c:v>899</c:v>
                </c:pt>
                <c:pt idx="269">
                  <c:v>917</c:v>
                </c:pt>
                <c:pt idx="270">
                  <c:v>907.75</c:v>
                </c:pt>
                <c:pt idx="271">
                  <c:v>915</c:v>
                </c:pt>
                <c:pt idx="272">
                  <c:v>932</c:v>
                </c:pt>
                <c:pt idx="273">
                  <c:v>934</c:v>
                </c:pt>
                <c:pt idx="274">
                  <c:v>913.5</c:v>
                </c:pt>
                <c:pt idx="275">
                  <c:v>901.75</c:v>
                </c:pt>
                <c:pt idx="276">
                  <c:v>871.75</c:v>
                </c:pt>
                <c:pt idx="277">
                  <c:v>869.75</c:v>
                </c:pt>
                <c:pt idx="278">
                  <c:v>856.25</c:v>
                </c:pt>
                <c:pt idx="279">
                  <c:v>865.75</c:v>
                </c:pt>
                <c:pt idx="280">
                  <c:v>879.75</c:v>
                </c:pt>
                <c:pt idx="281">
                  <c:v>880</c:v>
                </c:pt>
                <c:pt idx="282">
                  <c:v>926</c:v>
                </c:pt>
                <c:pt idx="283">
                  <c:v>933.5</c:v>
                </c:pt>
                <c:pt idx="284">
                  <c:v>933.5</c:v>
                </c:pt>
                <c:pt idx="285">
                  <c:v>935.5</c:v>
                </c:pt>
                <c:pt idx="286">
                  <c:v>917.75</c:v>
                </c:pt>
                <c:pt idx="287">
                  <c:v>905</c:v>
                </c:pt>
                <c:pt idx="288">
                  <c:v>899</c:v>
                </c:pt>
                <c:pt idx="289">
                  <c:v>889.5</c:v>
                </c:pt>
                <c:pt idx="290">
                  <c:v>915</c:v>
                </c:pt>
                <c:pt idx="291">
                  <c:v>921</c:v>
                </c:pt>
                <c:pt idx="292">
                  <c:v>930.5</c:v>
                </c:pt>
                <c:pt idx="293">
                  <c:v>911.5</c:v>
                </c:pt>
                <c:pt idx="294">
                  <c:v>899.75</c:v>
                </c:pt>
                <c:pt idx="295">
                  <c:v>920.25</c:v>
                </c:pt>
                <c:pt idx="296">
                  <c:v>944.75</c:v>
                </c:pt>
                <c:pt idx="297">
                  <c:v>933.25</c:v>
                </c:pt>
                <c:pt idx="298">
                  <c:v>938</c:v>
                </c:pt>
                <c:pt idx="299">
                  <c:v>963.25</c:v>
                </c:pt>
                <c:pt idx="300">
                  <c:v>966</c:v>
                </c:pt>
                <c:pt idx="301">
                  <c:v>946.75</c:v>
                </c:pt>
                <c:pt idx="302">
                  <c:v>951</c:v>
                </c:pt>
                <c:pt idx="303">
                  <c:v>965</c:v>
                </c:pt>
                <c:pt idx="304">
                  <c:v>938.25</c:v>
                </c:pt>
                <c:pt idx="305">
                  <c:v>946</c:v>
                </c:pt>
                <c:pt idx="306">
                  <c:v>970</c:v>
                </c:pt>
                <c:pt idx="307">
                  <c:v>990</c:v>
                </c:pt>
                <c:pt idx="308">
                  <c:v>1011</c:v>
                </c:pt>
                <c:pt idx="309">
                  <c:v>1011.5</c:v>
                </c:pt>
                <c:pt idx="310">
                  <c:v>1056</c:v>
                </c:pt>
                <c:pt idx="311">
                  <c:v>1031.75</c:v>
                </c:pt>
                <c:pt idx="312">
                  <c:v>1035.25</c:v>
                </c:pt>
                <c:pt idx="313">
                  <c:v>1029.5</c:v>
                </c:pt>
                <c:pt idx="314">
                  <c:v>1013.75</c:v>
                </c:pt>
                <c:pt idx="315">
                  <c:v>997</c:v>
                </c:pt>
                <c:pt idx="316">
                  <c:v>987.75</c:v>
                </c:pt>
                <c:pt idx="317">
                  <c:v>1002.25</c:v>
                </c:pt>
                <c:pt idx="318">
                  <c:v>1002.25</c:v>
                </c:pt>
                <c:pt idx="319">
                  <c:v>1005.25</c:v>
                </c:pt>
                <c:pt idx="320">
                  <c:v>998</c:v>
                </c:pt>
                <c:pt idx="321">
                  <c:v>997.25</c:v>
                </c:pt>
                <c:pt idx="322">
                  <c:v>1008</c:v>
                </c:pt>
                <c:pt idx="323">
                  <c:v>1025.75</c:v>
                </c:pt>
                <c:pt idx="324">
                  <c:v>1052.25</c:v>
                </c:pt>
                <c:pt idx="325">
                  <c:v>1044.5</c:v>
                </c:pt>
                <c:pt idx="326">
                  <c:v>1032</c:v>
                </c:pt>
                <c:pt idx="327">
                  <c:v>1009.75</c:v>
                </c:pt>
                <c:pt idx="328">
                  <c:v>1006.5</c:v>
                </c:pt>
                <c:pt idx="329">
                  <c:v>1018</c:v>
                </c:pt>
                <c:pt idx="330">
                  <c:v>1017.75</c:v>
                </c:pt>
                <c:pt idx="331">
                  <c:v>1028.25</c:v>
                </c:pt>
                <c:pt idx="332">
                  <c:v>1026.25</c:v>
                </c:pt>
                <c:pt idx="333">
                  <c:v>1043.75</c:v>
                </c:pt>
                <c:pt idx="334">
                  <c:v>1030.5</c:v>
                </c:pt>
                <c:pt idx="335">
                  <c:v>1015</c:v>
                </c:pt>
                <c:pt idx="336">
                  <c:v>1011</c:v>
                </c:pt>
                <c:pt idx="337">
                  <c:v>1000.25</c:v>
                </c:pt>
                <c:pt idx="338">
                  <c:v>1011.5</c:v>
                </c:pt>
                <c:pt idx="339">
                  <c:v>1012</c:v>
                </c:pt>
                <c:pt idx="340">
                  <c:v>1006.75</c:v>
                </c:pt>
                <c:pt idx="341">
                  <c:v>1017</c:v>
                </c:pt>
                <c:pt idx="342">
                  <c:v>1032.75</c:v>
                </c:pt>
                <c:pt idx="343">
                  <c:v>1030.25</c:v>
                </c:pt>
                <c:pt idx="344">
                  <c:v>1067.75</c:v>
                </c:pt>
                <c:pt idx="345">
                  <c:v>1090</c:v>
                </c:pt>
                <c:pt idx="346">
                  <c:v>1096.5</c:v>
                </c:pt>
                <c:pt idx="347">
                  <c:v>1085</c:v>
                </c:pt>
                <c:pt idx="348">
                  <c:v>1074.25</c:v>
                </c:pt>
                <c:pt idx="349">
                  <c:v>1105</c:v>
                </c:pt>
                <c:pt idx="350">
                  <c:v>1093.5</c:v>
                </c:pt>
                <c:pt idx="351">
                  <c:v>1100.5</c:v>
                </c:pt>
                <c:pt idx="352">
                  <c:v>1084.25</c:v>
                </c:pt>
                <c:pt idx="353">
                  <c:v>1080</c:v>
                </c:pt>
                <c:pt idx="354">
                  <c:v>1075.5</c:v>
                </c:pt>
                <c:pt idx="355">
                  <c:v>1072.75</c:v>
                </c:pt>
                <c:pt idx="356">
                  <c:v>1061.5</c:v>
                </c:pt>
                <c:pt idx="357">
                  <c:v>1048.5</c:v>
                </c:pt>
                <c:pt idx="358">
                  <c:v>1045.5</c:v>
                </c:pt>
                <c:pt idx="359">
                  <c:v>1050.5</c:v>
                </c:pt>
                <c:pt idx="360">
                  <c:v>1060.5</c:v>
                </c:pt>
                <c:pt idx="361">
                  <c:v>1053</c:v>
                </c:pt>
                <c:pt idx="362">
                  <c:v>1049.5</c:v>
                </c:pt>
                <c:pt idx="363">
                  <c:v>1027.5</c:v>
                </c:pt>
                <c:pt idx="364">
                  <c:v>1024</c:v>
                </c:pt>
                <c:pt idx="365">
                  <c:v>1016.75</c:v>
                </c:pt>
                <c:pt idx="366">
                  <c:v>1022.25</c:v>
                </c:pt>
                <c:pt idx="367">
                  <c:v>1030.75</c:v>
                </c:pt>
                <c:pt idx="368">
                  <c:v>1029</c:v>
                </c:pt>
                <c:pt idx="369">
                  <c:v>990.5</c:v>
                </c:pt>
                <c:pt idx="370">
                  <c:v>984.25</c:v>
                </c:pt>
                <c:pt idx="371">
                  <c:v>994.75</c:v>
                </c:pt>
                <c:pt idx="372">
                  <c:v>987.75</c:v>
                </c:pt>
                <c:pt idx="373">
                  <c:v>971.5</c:v>
                </c:pt>
                <c:pt idx="374">
                  <c:v>955</c:v>
                </c:pt>
                <c:pt idx="375">
                  <c:v>965.25</c:v>
                </c:pt>
                <c:pt idx="376">
                  <c:v>939</c:v>
                </c:pt>
                <c:pt idx="377">
                  <c:v>928.75</c:v>
                </c:pt>
                <c:pt idx="378">
                  <c:v>929.75</c:v>
                </c:pt>
                <c:pt idx="379">
                  <c:v>936</c:v>
                </c:pt>
                <c:pt idx="380">
                  <c:v>940.25</c:v>
                </c:pt>
                <c:pt idx="381">
                  <c:v>958.5</c:v>
                </c:pt>
                <c:pt idx="382">
                  <c:v>964.5</c:v>
                </c:pt>
                <c:pt idx="383">
                  <c:v>951.25</c:v>
                </c:pt>
                <c:pt idx="384">
                  <c:v>933</c:v>
                </c:pt>
                <c:pt idx="385">
                  <c:v>952.25</c:v>
                </c:pt>
                <c:pt idx="386">
                  <c:v>971.75</c:v>
                </c:pt>
                <c:pt idx="387">
                  <c:v>965</c:v>
                </c:pt>
                <c:pt idx="388">
                  <c:v>978.5</c:v>
                </c:pt>
                <c:pt idx="389">
                  <c:v>983.5</c:v>
                </c:pt>
                <c:pt idx="390">
                  <c:v>980.25</c:v>
                </c:pt>
                <c:pt idx="391">
                  <c:v>949.25</c:v>
                </c:pt>
                <c:pt idx="392">
                  <c:v>956.25</c:v>
                </c:pt>
                <c:pt idx="393">
                  <c:v>954.25</c:v>
                </c:pt>
                <c:pt idx="394">
                  <c:v>985.75</c:v>
                </c:pt>
                <c:pt idx="395">
                  <c:v>1003</c:v>
                </c:pt>
                <c:pt idx="396">
                  <c:v>986.25</c:v>
                </c:pt>
                <c:pt idx="397">
                  <c:v>977</c:v>
                </c:pt>
                <c:pt idx="398">
                  <c:v>991.25</c:v>
                </c:pt>
                <c:pt idx="399">
                  <c:v>988.75</c:v>
                </c:pt>
                <c:pt idx="400">
                  <c:v>998.5</c:v>
                </c:pt>
                <c:pt idx="401">
                  <c:v>991.25</c:v>
                </c:pt>
                <c:pt idx="402">
                  <c:v>996.75</c:v>
                </c:pt>
                <c:pt idx="403">
                  <c:v>994.25</c:v>
                </c:pt>
                <c:pt idx="404">
                  <c:v>984.75</c:v>
                </c:pt>
                <c:pt idx="405">
                  <c:v>982</c:v>
                </c:pt>
                <c:pt idx="406">
                  <c:v>971.25</c:v>
                </c:pt>
                <c:pt idx="407">
                  <c:v>980.5</c:v>
                </c:pt>
                <c:pt idx="408">
                  <c:v>997</c:v>
                </c:pt>
                <c:pt idx="409">
                  <c:v>997.75</c:v>
                </c:pt>
                <c:pt idx="410">
                  <c:v>1005</c:v>
                </c:pt>
                <c:pt idx="411">
                  <c:v>1031</c:v>
                </c:pt>
                <c:pt idx="412">
                  <c:v>1018</c:v>
                </c:pt>
                <c:pt idx="413">
                  <c:v>1005</c:v>
                </c:pt>
                <c:pt idx="414">
                  <c:v>1013.75</c:v>
                </c:pt>
                <c:pt idx="415">
                  <c:v>1020</c:v>
                </c:pt>
                <c:pt idx="416">
                  <c:v>1036</c:v>
                </c:pt>
                <c:pt idx="417">
                  <c:v>1062</c:v>
                </c:pt>
                <c:pt idx="418">
                  <c:v>1056.5</c:v>
                </c:pt>
                <c:pt idx="419">
                  <c:v>1068.25</c:v>
                </c:pt>
                <c:pt idx="420">
                  <c:v>1087.25</c:v>
                </c:pt>
                <c:pt idx="421">
                  <c:v>1100.5</c:v>
                </c:pt>
                <c:pt idx="422">
                  <c:v>1114.75</c:v>
                </c:pt>
                <c:pt idx="423">
                  <c:v>1114.25</c:v>
                </c:pt>
                <c:pt idx="424">
                  <c:v>1099.75</c:v>
                </c:pt>
                <c:pt idx="425">
                  <c:v>1105.75</c:v>
                </c:pt>
                <c:pt idx="426">
                  <c:v>1100.75</c:v>
                </c:pt>
                <c:pt idx="427">
                  <c:v>1088.25</c:v>
                </c:pt>
                <c:pt idx="428">
                  <c:v>1092</c:v>
                </c:pt>
                <c:pt idx="429">
                  <c:v>1065</c:v>
                </c:pt>
                <c:pt idx="430">
                  <c:v>1075.5</c:v>
                </c:pt>
                <c:pt idx="431">
                  <c:v>1067.25</c:v>
                </c:pt>
                <c:pt idx="432">
                  <c:v>1056.75</c:v>
                </c:pt>
                <c:pt idx="433">
                  <c:v>1082</c:v>
                </c:pt>
                <c:pt idx="434">
                  <c:v>1088</c:v>
                </c:pt>
                <c:pt idx="435">
                  <c:v>1121.75</c:v>
                </c:pt>
                <c:pt idx="436">
                  <c:v>1121.75</c:v>
                </c:pt>
                <c:pt idx="437">
                  <c:v>1101</c:v>
                </c:pt>
                <c:pt idx="438">
                  <c:v>1074.5</c:v>
                </c:pt>
                <c:pt idx="439">
                  <c:v>1078.5</c:v>
                </c:pt>
                <c:pt idx="440">
                  <c:v>1080.5</c:v>
                </c:pt>
                <c:pt idx="441">
                  <c:v>1083.5</c:v>
                </c:pt>
                <c:pt idx="442">
                  <c:v>1072.25</c:v>
                </c:pt>
                <c:pt idx="443">
                  <c:v>1080.25</c:v>
                </c:pt>
                <c:pt idx="444">
                  <c:v>1078</c:v>
                </c:pt>
                <c:pt idx="445">
                  <c:v>1061.5</c:v>
                </c:pt>
                <c:pt idx="446">
                  <c:v>1038</c:v>
                </c:pt>
                <c:pt idx="447">
                  <c:v>1042.5</c:v>
                </c:pt>
                <c:pt idx="448">
                  <c:v>1039.5</c:v>
                </c:pt>
                <c:pt idx="449">
                  <c:v>1040</c:v>
                </c:pt>
                <c:pt idx="450">
                  <c:v>1030</c:v>
                </c:pt>
                <c:pt idx="451">
                  <c:v>1015</c:v>
                </c:pt>
                <c:pt idx="452">
                  <c:v>1022.75</c:v>
                </c:pt>
                <c:pt idx="453">
                  <c:v>1023.25</c:v>
                </c:pt>
                <c:pt idx="454">
                  <c:v>1044.5</c:v>
                </c:pt>
                <c:pt idx="455">
                  <c:v>1051</c:v>
                </c:pt>
                <c:pt idx="456">
                  <c:v>1036.75</c:v>
                </c:pt>
                <c:pt idx="457">
                  <c:v>1026</c:v>
                </c:pt>
                <c:pt idx="458">
                  <c:v>1016.5</c:v>
                </c:pt>
                <c:pt idx="459">
                  <c:v>1006.5</c:v>
                </c:pt>
                <c:pt idx="460">
                  <c:v>993.75</c:v>
                </c:pt>
                <c:pt idx="461">
                  <c:v>989.25</c:v>
                </c:pt>
                <c:pt idx="462">
                  <c:v>1001.25</c:v>
                </c:pt>
                <c:pt idx="463">
                  <c:v>994.75</c:v>
                </c:pt>
                <c:pt idx="464">
                  <c:v>983.75</c:v>
                </c:pt>
                <c:pt idx="465">
                  <c:v>969</c:v>
                </c:pt>
                <c:pt idx="466">
                  <c:v>951</c:v>
                </c:pt>
                <c:pt idx="467">
                  <c:v>934.75</c:v>
                </c:pt>
                <c:pt idx="468">
                  <c:v>941</c:v>
                </c:pt>
                <c:pt idx="469">
                  <c:v>941</c:v>
                </c:pt>
                <c:pt idx="470">
                  <c:v>930</c:v>
                </c:pt>
                <c:pt idx="471">
                  <c:v>922.5</c:v>
                </c:pt>
                <c:pt idx="472">
                  <c:v>912</c:v>
                </c:pt>
                <c:pt idx="473">
                  <c:v>915.5</c:v>
                </c:pt>
                <c:pt idx="474">
                  <c:v>932.75</c:v>
                </c:pt>
                <c:pt idx="475">
                  <c:v>930.5</c:v>
                </c:pt>
                <c:pt idx="476">
                  <c:v>927</c:v>
                </c:pt>
                <c:pt idx="477">
                  <c:v>920</c:v>
                </c:pt>
                <c:pt idx="478">
                  <c:v>922.5</c:v>
                </c:pt>
                <c:pt idx="479">
                  <c:v>941.75</c:v>
                </c:pt>
                <c:pt idx="480">
                  <c:v>947.25</c:v>
                </c:pt>
                <c:pt idx="481">
                  <c:v>971</c:v>
                </c:pt>
                <c:pt idx="482">
                  <c:v>981.75</c:v>
                </c:pt>
                <c:pt idx="483">
                  <c:v>981</c:v>
                </c:pt>
                <c:pt idx="484">
                  <c:v>992.5</c:v>
                </c:pt>
                <c:pt idx="485">
                  <c:v>995</c:v>
                </c:pt>
                <c:pt idx="486">
                  <c:v>983</c:v>
                </c:pt>
                <c:pt idx="487">
                  <c:v>969</c:v>
                </c:pt>
                <c:pt idx="488">
                  <c:v>971.5</c:v>
                </c:pt>
                <c:pt idx="489">
                  <c:v>975.25</c:v>
                </c:pt>
                <c:pt idx="490">
                  <c:v>976</c:v>
                </c:pt>
                <c:pt idx="491">
                  <c:v>972.5</c:v>
                </c:pt>
                <c:pt idx="492">
                  <c:v>947.75</c:v>
                </c:pt>
                <c:pt idx="493">
                  <c:v>946.75</c:v>
                </c:pt>
                <c:pt idx="494">
                  <c:v>954</c:v>
                </c:pt>
                <c:pt idx="495">
                  <c:v>940.75</c:v>
                </c:pt>
                <c:pt idx="496">
                  <c:v>932.25</c:v>
                </c:pt>
                <c:pt idx="497">
                  <c:v>927</c:v>
                </c:pt>
                <c:pt idx="498">
                  <c:v>935.75</c:v>
                </c:pt>
                <c:pt idx="499">
                  <c:v>923</c:v>
                </c:pt>
                <c:pt idx="500">
                  <c:v>913.75</c:v>
                </c:pt>
                <c:pt idx="501">
                  <c:v>906.5</c:v>
                </c:pt>
                <c:pt idx="502">
                  <c:v>923.5</c:v>
                </c:pt>
                <c:pt idx="503">
                  <c:v>919.5</c:v>
                </c:pt>
                <c:pt idx="504">
                  <c:v>908</c:v>
                </c:pt>
                <c:pt idx="505">
                  <c:v>900.75</c:v>
                </c:pt>
                <c:pt idx="506">
                  <c:v>902</c:v>
                </c:pt>
                <c:pt idx="507">
                  <c:v>912.75</c:v>
                </c:pt>
                <c:pt idx="508">
                  <c:v>923.25</c:v>
                </c:pt>
                <c:pt idx="509">
                  <c:v>929.25</c:v>
                </c:pt>
                <c:pt idx="510">
                  <c:v>938.5</c:v>
                </c:pt>
                <c:pt idx="511">
                  <c:v>944.75</c:v>
                </c:pt>
                <c:pt idx="512">
                  <c:v>951.75</c:v>
                </c:pt>
                <c:pt idx="513">
                  <c:v>958.33330000000001</c:v>
                </c:pt>
                <c:pt idx="514">
                  <c:v>979.25</c:v>
                </c:pt>
                <c:pt idx="515">
                  <c:v>988.75</c:v>
                </c:pt>
                <c:pt idx="516">
                  <c:v>989.25</c:v>
                </c:pt>
                <c:pt idx="517">
                  <c:v>985</c:v>
                </c:pt>
                <c:pt idx="518">
                  <c:v>972.75</c:v>
                </c:pt>
                <c:pt idx="519">
                  <c:v>960.25</c:v>
                </c:pt>
                <c:pt idx="520">
                  <c:v>933.25</c:v>
                </c:pt>
                <c:pt idx="521">
                  <c:v>920.75</c:v>
                </c:pt>
                <c:pt idx="522">
                  <c:v>918.25</c:v>
                </c:pt>
                <c:pt idx="523">
                  <c:v>912</c:v>
                </c:pt>
                <c:pt idx="524">
                  <c:v>913</c:v>
                </c:pt>
                <c:pt idx="525">
                  <c:v>914.75</c:v>
                </c:pt>
                <c:pt idx="526">
                  <c:v>913.75</c:v>
                </c:pt>
                <c:pt idx="527">
                  <c:v>927.75</c:v>
                </c:pt>
                <c:pt idx="528">
                  <c:v>943</c:v>
                </c:pt>
                <c:pt idx="529">
                  <c:v>948.5</c:v>
                </c:pt>
                <c:pt idx="530">
                  <c:v>951.5</c:v>
                </c:pt>
                <c:pt idx="531">
                  <c:v>934.5</c:v>
                </c:pt>
                <c:pt idx="532">
                  <c:v>939.5</c:v>
                </c:pt>
                <c:pt idx="533">
                  <c:v>934</c:v>
                </c:pt>
                <c:pt idx="534">
                  <c:v>917.5</c:v>
                </c:pt>
                <c:pt idx="535">
                  <c:v>915.25</c:v>
                </c:pt>
                <c:pt idx="536">
                  <c:v>904.75</c:v>
                </c:pt>
                <c:pt idx="537">
                  <c:v>926.5</c:v>
                </c:pt>
                <c:pt idx="538">
                  <c:v>914</c:v>
                </c:pt>
                <c:pt idx="539">
                  <c:v>887.25</c:v>
                </c:pt>
                <c:pt idx="540">
                  <c:v>880.75</c:v>
                </c:pt>
                <c:pt idx="541">
                  <c:v>879.5</c:v>
                </c:pt>
                <c:pt idx="542">
                  <c:v>871.5</c:v>
                </c:pt>
                <c:pt idx="543">
                  <c:v>893.5</c:v>
                </c:pt>
                <c:pt idx="544">
                  <c:v>901.25</c:v>
                </c:pt>
                <c:pt idx="545">
                  <c:v>897.75</c:v>
                </c:pt>
                <c:pt idx="546">
                  <c:v>899.25</c:v>
                </c:pt>
                <c:pt idx="547">
                  <c:v>886</c:v>
                </c:pt>
                <c:pt idx="548">
                  <c:v>895.75</c:v>
                </c:pt>
                <c:pt idx="549">
                  <c:v>906</c:v>
                </c:pt>
                <c:pt idx="550">
                  <c:v>913.25</c:v>
                </c:pt>
                <c:pt idx="551">
                  <c:v>897.5</c:v>
                </c:pt>
                <c:pt idx="552">
                  <c:v>905.75</c:v>
                </c:pt>
                <c:pt idx="553">
                  <c:v>905.5</c:v>
                </c:pt>
                <c:pt idx="554">
                  <c:v>906.75</c:v>
                </c:pt>
                <c:pt idx="555">
                  <c:v>902.25</c:v>
                </c:pt>
                <c:pt idx="556">
                  <c:v>914.25</c:v>
                </c:pt>
                <c:pt idx="557">
                  <c:v>918.75</c:v>
                </c:pt>
                <c:pt idx="558">
                  <c:v>923.25</c:v>
                </c:pt>
                <c:pt idx="559">
                  <c:v>946.25</c:v>
                </c:pt>
                <c:pt idx="560">
                  <c:v>940</c:v>
                </c:pt>
                <c:pt idx="561">
                  <c:v>938.75</c:v>
                </c:pt>
                <c:pt idx="562">
                  <c:v>939.75</c:v>
                </c:pt>
                <c:pt idx="563">
                  <c:v>938.25</c:v>
                </c:pt>
                <c:pt idx="564">
                  <c:v>915</c:v>
                </c:pt>
                <c:pt idx="565">
                  <c:v>897.5</c:v>
                </c:pt>
                <c:pt idx="566">
                  <c:v>880.75</c:v>
                </c:pt>
                <c:pt idx="567">
                  <c:v>868.25</c:v>
                </c:pt>
                <c:pt idx="568">
                  <c:v>859.75</c:v>
                </c:pt>
                <c:pt idx="569">
                  <c:v>883.5</c:v>
                </c:pt>
                <c:pt idx="570">
                  <c:v>900.75</c:v>
                </c:pt>
                <c:pt idx="571">
                  <c:v>913.25</c:v>
                </c:pt>
                <c:pt idx="572">
                  <c:v>908.25</c:v>
                </c:pt>
                <c:pt idx="573">
                  <c:v>912.25</c:v>
                </c:pt>
                <c:pt idx="574">
                  <c:v>935.5</c:v>
                </c:pt>
                <c:pt idx="575">
                  <c:v>943</c:v>
                </c:pt>
                <c:pt idx="576">
                  <c:v>936.25</c:v>
                </c:pt>
                <c:pt idx="577">
                  <c:v>931.5</c:v>
                </c:pt>
                <c:pt idx="578">
                  <c:v>941.5</c:v>
                </c:pt>
                <c:pt idx="579">
                  <c:v>935.25</c:v>
                </c:pt>
                <c:pt idx="580">
                  <c:v>950.25</c:v>
                </c:pt>
                <c:pt idx="581">
                  <c:v>944.25</c:v>
                </c:pt>
                <c:pt idx="582">
                  <c:v>942.5</c:v>
                </c:pt>
                <c:pt idx="583">
                  <c:v>942.25</c:v>
                </c:pt>
                <c:pt idx="584">
                  <c:v>925</c:v>
                </c:pt>
                <c:pt idx="585">
                  <c:v>916.25</c:v>
                </c:pt>
                <c:pt idx="586">
                  <c:v>911</c:v>
                </c:pt>
                <c:pt idx="587">
                  <c:v>925.5</c:v>
                </c:pt>
                <c:pt idx="588">
                  <c:v>933</c:v>
                </c:pt>
                <c:pt idx="589">
                  <c:v>928.75</c:v>
                </c:pt>
                <c:pt idx="590">
                  <c:v>940</c:v>
                </c:pt>
                <c:pt idx="591">
                  <c:v>955</c:v>
                </c:pt>
                <c:pt idx="592">
                  <c:v>967.25</c:v>
                </c:pt>
                <c:pt idx="593">
                  <c:v>960.25</c:v>
                </c:pt>
                <c:pt idx="594">
                  <c:v>959.5</c:v>
                </c:pt>
                <c:pt idx="595">
                  <c:v>969.75</c:v>
                </c:pt>
                <c:pt idx="596">
                  <c:v>974.5</c:v>
                </c:pt>
                <c:pt idx="597">
                  <c:v>980.25</c:v>
                </c:pt>
                <c:pt idx="598">
                  <c:v>984</c:v>
                </c:pt>
                <c:pt idx="599">
                  <c:v>990.25</c:v>
                </c:pt>
                <c:pt idx="600">
                  <c:v>1010.75</c:v>
                </c:pt>
                <c:pt idx="601">
                  <c:v>1013.5</c:v>
                </c:pt>
                <c:pt idx="602">
                  <c:v>1003.75</c:v>
                </c:pt>
                <c:pt idx="603">
                  <c:v>993</c:v>
                </c:pt>
                <c:pt idx="604">
                  <c:v>979.5</c:v>
                </c:pt>
                <c:pt idx="605">
                  <c:v>967.5</c:v>
                </c:pt>
                <c:pt idx="606">
                  <c:v>967.5</c:v>
                </c:pt>
                <c:pt idx="607">
                  <c:v>960.75</c:v>
                </c:pt>
                <c:pt idx="608">
                  <c:v>942.75</c:v>
                </c:pt>
                <c:pt idx="609">
                  <c:v>935.25</c:v>
                </c:pt>
                <c:pt idx="610">
                  <c:v>935</c:v>
                </c:pt>
                <c:pt idx="611">
                  <c:v>926</c:v>
                </c:pt>
                <c:pt idx="612">
                  <c:v>919.5</c:v>
                </c:pt>
                <c:pt idx="613">
                  <c:v>905.5</c:v>
                </c:pt>
                <c:pt idx="614">
                  <c:v>902.25</c:v>
                </c:pt>
                <c:pt idx="615">
                  <c:v>922.5</c:v>
                </c:pt>
                <c:pt idx="616">
                  <c:v>910</c:v>
                </c:pt>
                <c:pt idx="617">
                  <c:v>913.75</c:v>
                </c:pt>
                <c:pt idx="618">
                  <c:v>916.75</c:v>
                </c:pt>
                <c:pt idx="619">
                  <c:v>913.75</c:v>
                </c:pt>
                <c:pt idx="620">
                  <c:v>909.5</c:v>
                </c:pt>
                <c:pt idx="621">
                  <c:v>925</c:v>
                </c:pt>
                <c:pt idx="622">
                  <c:v>939</c:v>
                </c:pt>
                <c:pt idx="623">
                  <c:v>935.75</c:v>
                </c:pt>
                <c:pt idx="624">
                  <c:v>929</c:v>
                </c:pt>
                <c:pt idx="625">
                  <c:v>924.5</c:v>
                </c:pt>
                <c:pt idx="626">
                  <c:v>909.25</c:v>
                </c:pt>
                <c:pt idx="627">
                  <c:v>912.5</c:v>
                </c:pt>
                <c:pt idx="628">
                  <c:v>908.75</c:v>
                </c:pt>
                <c:pt idx="629">
                  <c:v>892</c:v>
                </c:pt>
                <c:pt idx="630">
                  <c:v>897</c:v>
                </c:pt>
                <c:pt idx="631">
                  <c:v>887</c:v>
                </c:pt>
                <c:pt idx="632">
                  <c:v>898.5</c:v>
                </c:pt>
                <c:pt idx="633">
                  <c:v>891.5</c:v>
                </c:pt>
                <c:pt idx="634">
                  <c:v>902.25</c:v>
                </c:pt>
                <c:pt idx="635">
                  <c:v>905</c:v>
                </c:pt>
                <c:pt idx="636">
                  <c:v>917.5</c:v>
                </c:pt>
                <c:pt idx="637">
                  <c:v>913.25</c:v>
                </c:pt>
                <c:pt idx="638">
                  <c:v>912</c:v>
                </c:pt>
                <c:pt idx="639">
                  <c:v>901.25</c:v>
                </c:pt>
                <c:pt idx="640">
                  <c:v>909</c:v>
                </c:pt>
                <c:pt idx="641">
                  <c:v>900</c:v>
                </c:pt>
                <c:pt idx="642">
                  <c:v>892.75</c:v>
                </c:pt>
                <c:pt idx="643">
                  <c:v>892.5</c:v>
                </c:pt>
                <c:pt idx="644">
                  <c:v>896</c:v>
                </c:pt>
                <c:pt idx="645">
                  <c:v>887.25</c:v>
                </c:pt>
                <c:pt idx="646">
                  <c:v>900.5</c:v>
                </c:pt>
                <c:pt idx="647">
                  <c:v>901.25</c:v>
                </c:pt>
                <c:pt idx="648">
                  <c:v>897.75</c:v>
                </c:pt>
                <c:pt idx="649">
                  <c:v>917.75</c:v>
                </c:pt>
                <c:pt idx="650">
                  <c:v>926.75</c:v>
                </c:pt>
                <c:pt idx="651">
                  <c:v>930</c:v>
                </c:pt>
                <c:pt idx="652">
                  <c:v>937</c:v>
                </c:pt>
                <c:pt idx="653">
                  <c:v>935.5</c:v>
                </c:pt>
                <c:pt idx="654">
                  <c:v>947.75</c:v>
                </c:pt>
                <c:pt idx="655">
                  <c:v>945.75</c:v>
                </c:pt>
                <c:pt idx="656">
                  <c:v>936.5</c:v>
                </c:pt>
                <c:pt idx="657">
                  <c:v>917.5</c:v>
                </c:pt>
                <c:pt idx="658">
                  <c:v>903.25</c:v>
                </c:pt>
                <c:pt idx="659">
                  <c:v>921.75</c:v>
                </c:pt>
                <c:pt idx="660">
                  <c:v>913.75</c:v>
                </c:pt>
                <c:pt idx="661">
                  <c:v>911</c:v>
                </c:pt>
                <c:pt idx="662">
                  <c:v>912.75</c:v>
                </c:pt>
                <c:pt idx="663">
                  <c:v>907.75</c:v>
                </c:pt>
                <c:pt idx="664">
                  <c:v>909.5</c:v>
                </c:pt>
                <c:pt idx="665">
                  <c:v>912</c:v>
                </c:pt>
                <c:pt idx="666">
                  <c:v>921.5</c:v>
                </c:pt>
                <c:pt idx="667">
                  <c:v>932.25</c:v>
                </c:pt>
                <c:pt idx="668">
                  <c:v>944</c:v>
                </c:pt>
                <c:pt idx="669">
                  <c:v>933.75</c:v>
                </c:pt>
                <c:pt idx="670">
                  <c:v>942.75</c:v>
                </c:pt>
                <c:pt idx="671">
                  <c:v>984.25</c:v>
                </c:pt>
                <c:pt idx="672">
                  <c:v>983</c:v>
                </c:pt>
                <c:pt idx="673">
                  <c:v>978.25</c:v>
                </c:pt>
                <c:pt idx="674">
                  <c:v>1001.5</c:v>
                </c:pt>
                <c:pt idx="675">
                  <c:v>979.75</c:v>
                </c:pt>
                <c:pt idx="676">
                  <c:v>977.75</c:v>
                </c:pt>
                <c:pt idx="677">
                  <c:v>964.5</c:v>
                </c:pt>
                <c:pt idx="678">
                  <c:v>950.5</c:v>
                </c:pt>
                <c:pt idx="679">
                  <c:v>945.5</c:v>
                </c:pt>
                <c:pt idx="680">
                  <c:v>934.75</c:v>
                </c:pt>
                <c:pt idx="681">
                  <c:v>919.75</c:v>
                </c:pt>
                <c:pt idx="682">
                  <c:v>919.75</c:v>
                </c:pt>
                <c:pt idx="683">
                  <c:v>912.25</c:v>
                </c:pt>
                <c:pt idx="684">
                  <c:v>928.75</c:v>
                </c:pt>
                <c:pt idx="685">
                  <c:v>930.75</c:v>
                </c:pt>
                <c:pt idx="686">
                  <c:v>952</c:v>
                </c:pt>
                <c:pt idx="687">
                  <c:v>951</c:v>
                </c:pt>
                <c:pt idx="688">
                  <c:v>962.5</c:v>
                </c:pt>
                <c:pt idx="689">
                  <c:v>964.5</c:v>
                </c:pt>
                <c:pt idx="690">
                  <c:v>962.33330000000001</c:v>
                </c:pt>
                <c:pt idx="691">
                  <c:v>972.5</c:v>
                </c:pt>
                <c:pt idx="692">
                  <c:v>979.5</c:v>
                </c:pt>
                <c:pt idx="693">
                  <c:v>985</c:v>
                </c:pt>
                <c:pt idx="694">
                  <c:v>995.75</c:v>
                </c:pt>
                <c:pt idx="695">
                  <c:v>1005</c:v>
                </c:pt>
                <c:pt idx="696">
                  <c:v>1015.75</c:v>
                </c:pt>
                <c:pt idx="697">
                  <c:v>1063</c:v>
                </c:pt>
                <c:pt idx="698">
                  <c:v>1075.75</c:v>
                </c:pt>
                <c:pt idx="699">
                  <c:v>1074.5</c:v>
                </c:pt>
                <c:pt idx="700">
                  <c:v>1085</c:v>
                </c:pt>
                <c:pt idx="701">
                  <c:v>1053.5</c:v>
                </c:pt>
                <c:pt idx="702">
                  <c:v>1060</c:v>
                </c:pt>
                <c:pt idx="703">
                  <c:v>1040.75</c:v>
                </c:pt>
                <c:pt idx="704">
                  <c:v>1029</c:v>
                </c:pt>
                <c:pt idx="705">
                  <c:v>1044</c:v>
                </c:pt>
                <c:pt idx="706">
                  <c:v>1062</c:v>
                </c:pt>
                <c:pt idx="707">
                  <c:v>1061.25</c:v>
                </c:pt>
                <c:pt idx="708">
                  <c:v>1042.25</c:v>
                </c:pt>
                <c:pt idx="709">
                  <c:v>1039.5</c:v>
                </c:pt>
                <c:pt idx="710">
                  <c:v>1043</c:v>
                </c:pt>
                <c:pt idx="711">
                  <c:v>1025.75</c:v>
                </c:pt>
                <c:pt idx="712">
                  <c:v>1001</c:v>
                </c:pt>
                <c:pt idx="713">
                  <c:v>1009.25</c:v>
                </c:pt>
                <c:pt idx="714">
                  <c:v>1007.25</c:v>
                </c:pt>
                <c:pt idx="715">
                  <c:v>980</c:v>
                </c:pt>
                <c:pt idx="716">
                  <c:v>971.5</c:v>
                </c:pt>
                <c:pt idx="717">
                  <c:v>968.5</c:v>
                </c:pt>
                <c:pt idx="718">
                  <c:v>964.25</c:v>
                </c:pt>
                <c:pt idx="719">
                  <c:v>962</c:v>
                </c:pt>
                <c:pt idx="720">
                  <c:v>966.5</c:v>
                </c:pt>
                <c:pt idx="721">
                  <c:v>981.5</c:v>
                </c:pt>
                <c:pt idx="722">
                  <c:v>988.5</c:v>
                </c:pt>
                <c:pt idx="723">
                  <c:v>985.75</c:v>
                </c:pt>
                <c:pt idx="724">
                  <c:v>991.5</c:v>
                </c:pt>
                <c:pt idx="725">
                  <c:v>1008.5</c:v>
                </c:pt>
                <c:pt idx="726">
                  <c:v>1005.5</c:v>
                </c:pt>
                <c:pt idx="727">
                  <c:v>1001.5</c:v>
                </c:pt>
                <c:pt idx="728">
                  <c:v>1014.5</c:v>
                </c:pt>
                <c:pt idx="729">
                  <c:v>1010.5</c:v>
                </c:pt>
                <c:pt idx="730">
                  <c:v>1000</c:v>
                </c:pt>
                <c:pt idx="731">
                  <c:v>991.5</c:v>
                </c:pt>
                <c:pt idx="732">
                  <c:v>1010.5</c:v>
                </c:pt>
                <c:pt idx="733">
                  <c:v>1017.75</c:v>
                </c:pt>
                <c:pt idx="734">
                  <c:v>1021</c:v>
                </c:pt>
                <c:pt idx="735">
                  <c:v>1024.75</c:v>
                </c:pt>
                <c:pt idx="736">
                  <c:v>1013.25</c:v>
                </c:pt>
                <c:pt idx="737">
                  <c:v>997.75</c:v>
                </c:pt>
                <c:pt idx="738">
                  <c:v>1006</c:v>
                </c:pt>
                <c:pt idx="739">
                  <c:v>1007.5</c:v>
                </c:pt>
                <c:pt idx="740">
                  <c:v>1002</c:v>
                </c:pt>
                <c:pt idx="741">
                  <c:v>1002.75</c:v>
                </c:pt>
                <c:pt idx="742">
                  <c:v>1015.75</c:v>
                </c:pt>
                <c:pt idx="743" formatCode="0.00">
                  <c:v>1010</c:v>
                </c:pt>
                <c:pt idx="744" formatCode="0.00">
                  <c:v>965.5</c:v>
                </c:pt>
                <c:pt idx="745" formatCode="0.00">
                  <c:v>954.5</c:v>
                </c:pt>
                <c:pt idx="746" formatCode="0.00">
                  <c:v>949.5</c:v>
                </c:pt>
                <c:pt idx="747" formatCode="0.00">
                  <c:v>958.5</c:v>
                </c:pt>
                <c:pt idx="748" formatCode="0.00">
                  <c:v>939.5</c:v>
                </c:pt>
                <c:pt idx="749" formatCode="0.00">
                  <c:v>935</c:v>
                </c:pt>
                <c:pt idx="750" formatCode="0.00">
                  <c:v>944</c:v>
                </c:pt>
                <c:pt idx="751" formatCode="0.00">
                  <c:v>957</c:v>
                </c:pt>
                <c:pt idx="752" formatCode="0.00">
                  <c:v>969.5</c:v>
                </c:pt>
                <c:pt idx="753" formatCode="0.00">
                  <c:v>969.5</c:v>
                </c:pt>
                <c:pt idx="754" formatCode="0.00">
                  <c:v>972.5</c:v>
                </c:pt>
                <c:pt idx="755" formatCode="0.00">
                  <c:v>922.5</c:v>
                </c:pt>
                <c:pt idx="756" formatCode="0.00">
                  <c:v>913</c:v>
                </c:pt>
                <c:pt idx="757" formatCode="0.00">
                  <c:v>913</c:v>
                </c:pt>
                <c:pt idx="758" formatCode="0.00">
                  <c:v>922</c:v>
                </c:pt>
                <c:pt idx="759" formatCode="0.00">
                  <c:v>922.5</c:v>
                </c:pt>
                <c:pt idx="760" formatCode="0.00">
                  <c:v>939</c:v>
                </c:pt>
                <c:pt idx="761" formatCode="0.00">
                  <c:v>937.5</c:v>
                </c:pt>
                <c:pt idx="762" formatCode="0.00">
                  <c:v>938</c:v>
                </c:pt>
                <c:pt idx="763" formatCode="0.00">
                  <c:v>939</c:v>
                </c:pt>
                <c:pt idx="764" formatCode="0.00">
                  <c:v>954</c:v>
                </c:pt>
                <c:pt idx="765" formatCode="0.00">
                  <c:v>950</c:v>
                </c:pt>
                <c:pt idx="766" formatCode="0.00">
                  <c:v>962.5</c:v>
                </c:pt>
                <c:pt idx="767" formatCode="0.00">
                  <c:v>962.5</c:v>
                </c:pt>
                <c:pt idx="768" formatCode="0.00">
                  <c:v>960</c:v>
                </c:pt>
                <c:pt idx="769" formatCode="0.00">
                  <c:v>951</c:v>
                </c:pt>
                <c:pt idx="770" formatCode="0.00">
                  <c:v>951</c:v>
                </c:pt>
                <c:pt idx="771" formatCode="0.00">
                  <c:v>961</c:v>
                </c:pt>
                <c:pt idx="772" formatCode="0.00">
                  <c:v>944</c:v>
                </c:pt>
                <c:pt idx="773" formatCode="0.00">
                  <c:v>941</c:v>
                </c:pt>
                <c:pt idx="774" formatCode="0.00">
                  <c:v>942</c:v>
                </c:pt>
                <c:pt idx="775" formatCode="0.00">
                  <c:v>929</c:v>
                </c:pt>
                <c:pt idx="776" formatCode="0.00">
                  <c:v>917.5</c:v>
                </c:pt>
                <c:pt idx="777" formatCode="0.00">
                  <c:v>906.5</c:v>
                </c:pt>
                <c:pt idx="778" formatCode="0.00">
                  <c:v>928</c:v>
                </c:pt>
                <c:pt idx="779" formatCode="0.00">
                  <c:v>932.5</c:v>
                </c:pt>
                <c:pt idx="780" formatCode="0.00">
                  <c:v>940.5</c:v>
                </c:pt>
                <c:pt idx="781" formatCode="0.00">
                  <c:v>945.5</c:v>
                </c:pt>
                <c:pt idx="782" formatCode="0.00">
                  <c:v>941.5</c:v>
                </c:pt>
                <c:pt idx="783" formatCode="0.00">
                  <c:v>961</c:v>
                </c:pt>
                <c:pt idx="784" formatCode="0.00">
                  <c:v>999.5</c:v>
                </c:pt>
                <c:pt idx="785" formatCode="0.00">
                  <c:v>992.5</c:v>
                </c:pt>
                <c:pt idx="786" formatCode="0.00">
                  <c:v>982</c:v>
                </c:pt>
                <c:pt idx="787" formatCode="0.00">
                  <c:v>978.5</c:v>
                </c:pt>
                <c:pt idx="788" formatCode="0.00">
                  <c:v>989</c:v>
                </c:pt>
                <c:pt idx="789" formatCode="0.00">
                  <c:v>971</c:v>
                </c:pt>
                <c:pt idx="790" formatCode="0.00">
                  <c:v>959.5</c:v>
                </c:pt>
                <c:pt idx="791" formatCode="0.00">
                  <c:v>972.5</c:v>
                </c:pt>
                <c:pt idx="792" formatCode="0.00">
                  <c:v>987.5</c:v>
                </c:pt>
                <c:pt idx="793" formatCode="0.00">
                  <c:v>1005.5</c:v>
                </c:pt>
                <c:pt idx="794" formatCode="0.00">
                  <c:v>1011</c:v>
                </c:pt>
                <c:pt idx="795" formatCode="0.00">
                  <c:v>987.5</c:v>
                </c:pt>
                <c:pt idx="796" formatCode="0.00">
                  <c:v>987</c:v>
                </c:pt>
                <c:pt idx="797" formatCode="0.00">
                  <c:v>987</c:v>
                </c:pt>
                <c:pt idx="798" formatCode="0.00">
                  <c:v>988.5</c:v>
                </c:pt>
                <c:pt idx="799" formatCode="0.00">
                  <c:v>998</c:v>
                </c:pt>
                <c:pt idx="800" formatCode="0.00">
                  <c:v>973.5</c:v>
                </c:pt>
                <c:pt idx="801" formatCode="0.00">
                  <c:v>965</c:v>
                </c:pt>
                <c:pt idx="802" formatCode="0.00">
                  <c:v>951.5</c:v>
                </c:pt>
                <c:pt idx="803" formatCode="0.00">
                  <c:v>956</c:v>
                </c:pt>
                <c:pt idx="804" formatCode="0.00">
                  <c:v>976</c:v>
                </c:pt>
                <c:pt idx="805" formatCode="0.00">
                  <c:v>984</c:v>
                </c:pt>
                <c:pt idx="806" formatCode="0.00">
                  <c:v>981</c:v>
                </c:pt>
                <c:pt idx="807" formatCode="0.00">
                  <c:v>1005</c:v>
                </c:pt>
                <c:pt idx="808" formatCode="0.00">
                  <c:v>998.5</c:v>
                </c:pt>
                <c:pt idx="809" formatCode="0.00">
                  <c:v>1010</c:v>
                </c:pt>
                <c:pt idx="810" formatCode="0.00">
                  <c:v>1019</c:v>
                </c:pt>
                <c:pt idx="811" formatCode="0.00">
                  <c:v>1035</c:v>
                </c:pt>
                <c:pt idx="812" formatCode="0.00">
                  <c:v>1029</c:v>
                </c:pt>
                <c:pt idx="813" formatCode="0.00">
                  <c:v>1036</c:v>
                </c:pt>
                <c:pt idx="814" formatCode="0.00">
                  <c:v>1011.5</c:v>
                </c:pt>
                <c:pt idx="815" formatCode="0.00">
                  <c:v>1025.5</c:v>
                </c:pt>
                <c:pt idx="816" formatCode="0.00">
                  <c:v>1050</c:v>
                </c:pt>
                <c:pt idx="817" formatCode="0.00">
                  <c:v>1028.5</c:v>
                </c:pt>
                <c:pt idx="818" formatCode="0.00">
                  <c:v>1000</c:v>
                </c:pt>
                <c:pt idx="819" formatCode="0.00">
                  <c:v>999.5</c:v>
                </c:pt>
                <c:pt idx="820" formatCode="0.00">
                  <c:v>998</c:v>
                </c:pt>
                <c:pt idx="821" formatCode="0.00">
                  <c:v>998</c:v>
                </c:pt>
                <c:pt idx="822" formatCode="0.00">
                  <c:v>980</c:v>
                </c:pt>
                <c:pt idx="823" formatCode="0.00">
                  <c:v>984</c:v>
                </c:pt>
                <c:pt idx="824" formatCode="0.00">
                  <c:v>987</c:v>
                </c:pt>
                <c:pt idx="825" formatCode="0.00">
                  <c:v>975</c:v>
                </c:pt>
                <c:pt idx="826" formatCode="0.00">
                  <c:v>954.5</c:v>
                </c:pt>
                <c:pt idx="827" formatCode="0.00">
                  <c:v>949</c:v>
                </c:pt>
                <c:pt idx="828" formatCode="0.00">
                  <c:v>933.5</c:v>
                </c:pt>
                <c:pt idx="829" formatCode="0.00">
                  <c:v>946</c:v>
                </c:pt>
                <c:pt idx="830" formatCode="0.00">
                  <c:v>957.5</c:v>
                </c:pt>
                <c:pt idx="831" formatCode="0.00">
                  <c:v>967</c:v>
                </c:pt>
                <c:pt idx="832" formatCode="0.00">
                  <c:v>1038</c:v>
                </c:pt>
                <c:pt idx="833" formatCode="0.00">
                  <c:v>958</c:v>
                </c:pt>
                <c:pt idx="834" formatCode="0.00">
                  <c:v>963</c:v>
                </c:pt>
                <c:pt idx="835" formatCode="0.00">
                  <c:v>952</c:v>
                </c:pt>
                <c:pt idx="836" formatCode="0.00">
                  <c:v>933</c:v>
                </c:pt>
                <c:pt idx="837" formatCode="0.00">
                  <c:v>931</c:v>
                </c:pt>
                <c:pt idx="838" formatCode="0.00">
                  <c:v>936</c:v>
                </c:pt>
                <c:pt idx="839" formatCode="0.00">
                  <c:v>942.5</c:v>
                </c:pt>
                <c:pt idx="840">
                  <c:v>942</c:v>
                </c:pt>
                <c:pt idx="841">
                  <c:v>955</c:v>
                </c:pt>
                <c:pt idx="842">
                  <c:v>943</c:v>
                </c:pt>
                <c:pt idx="843">
                  <c:v>936.25</c:v>
                </c:pt>
                <c:pt idx="844">
                  <c:v>936</c:v>
                </c:pt>
                <c:pt idx="845">
                  <c:v>950.5</c:v>
                </c:pt>
                <c:pt idx="846">
                  <c:v>939</c:v>
                </c:pt>
                <c:pt idx="847">
                  <c:v>955.05</c:v>
                </c:pt>
                <c:pt idx="848">
                  <c:v>939.5</c:v>
                </c:pt>
                <c:pt idx="849">
                  <c:v>928.5</c:v>
                </c:pt>
                <c:pt idx="850">
                  <c:v>932.5</c:v>
                </c:pt>
                <c:pt idx="851">
                  <c:v>931</c:v>
                </c:pt>
                <c:pt idx="852">
                  <c:v>932</c:v>
                </c:pt>
                <c:pt idx="853">
                  <c:v>928.5</c:v>
                </c:pt>
                <c:pt idx="854">
                  <c:v>939</c:v>
                </c:pt>
                <c:pt idx="855" formatCode="0.00">
                  <c:v>916</c:v>
                </c:pt>
                <c:pt idx="856" formatCode="0.00">
                  <c:v>937.5</c:v>
                </c:pt>
                <c:pt idx="857" formatCode="0.00">
                  <c:v>943</c:v>
                </c:pt>
                <c:pt idx="858" formatCode="0.00">
                  <c:v>949</c:v>
                </c:pt>
                <c:pt idx="859" formatCode="0.00">
                  <c:v>955.5</c:v>
                </c:pt>
                <c:pt idx="860" formatCode="0.00">
                  <c:v>963</c:v>
                </c:pt>
                <c:pt idx="861" formatCode="0.00">
                  <c:v>965</c:v>
                </c:pt>
                <c:pt idx="862" formatCode="0.00">
                  <c:v>958.43000000000006</c:v>
                </c:pt>
                <c:pt idx="863" formatCode="0.00">
                  <c:v>953</c:v>
                </c:pt>
                <c:pt idx="864" formatCode="0.00">
                  <c:v>944</c:v>
                </c:pt>
                <c:pt idx="865" formatCode="0.00">
                  <c:v>945</c:v>
                </c:pt>
                <c:pt idx="866" formatCode="0.00">
                  <c:v>941</c:v>
                </c:pt>
                <c:pt idx="867" formatCode="0.00">
                  <c:v>942</c:v>
                </c:pt>
                <c:pt idx="868" formatCode="0.00">
                  <c:v>942</c:v>
                </c:pt>
                <c:pt idx="869" formatCode="0.00">
                  <c:v>948.5</c:v>
                </c:pt>
                <c:pt idx="870" formatCode="0.00">
                  <c:v>935.5</c:v>
                </c:pt>
                <c:pt idx="871" formatCode="0.00">
                  <c:v>951</c:v>
                </c:pt>
                <c:pt idx="872" formatCode="0.00">
                  <c:v>947</c:v>
                </c:pt>
                <c:pt idx="873" formatCode="0.00">
                  <c:v>943</c:v>
                </c:pt>
                <c:pt idx="874" formatCode="0.00">
                  <c:v>946.5</c:v>
                </c:pt>
                <c:pt idx="875" formatCode="0.00">
                  <c:v>964</c:v>
                </c:pt>
                <c:pt idx="876" formatCode="0.00">
                  <c:v>976</c:v>
                </c:pt>
                <c:pt idx="877" formatCode="0.00">
                  <c:v>894</c:v>
                </c:pt>
                <c:pt idx="878" formatCode="0.00">
                  <c:v>969.5</c:v>
                </c:pt>
                <c:pt idx="879" formatCode="0.00">
                  <c:v>979.5</c:v>
                </c:pt>
                <c:pt idx="880" formatCode="0.00">
                  <c:v>992.5</c:v>
                </c:pt>
                <c:pt idx="881" formatCode="0.00">
                  <c:v>995.5</c:v>
                </c:pt>
                <c:pt idx="882" formatCode="0.00">
                  <c:v>988</c:v>
                </c:pt>
                <c:pt idx="883" formatCode="0.00">
                  <c:v>982.5</c:v>
                </c:pt>
                <c:pt idx="884" formatCode="0.00">
                  <c:v>988.5</c:v>
                </c:pt>
                <c:pt idx="885" formatCode="0.00">
                  <c:v>1000</c:v>
                </c:pt>
                <c:pt idx="886" formatCode="0.00">
                  <c:v>1003</c:v>
                </c:pt>
                <c:pt idx="887" formatCode="0.00">
                  <c:v>984.5</c:v>
                </c:pt>
                <c:pt idx="888" formatCode="0.00">
                  <c:v>985.5</c:v>
                </c:pt>
                <c:pt idx="889" formatCode="0.00">
                  <c:v>979.5</c:v>
                </c:pt>
                <c:pt idx="890" formatCode="0.00">
                  <c:v>973</c:v>
                </c:pt>
                <c:pt idx="891" formatCode="0.00">
                  <c:v>976.5</c:v>
                </c:pt>
                <c:pt idx="892" formatCode="0.00">
                  <c:v>968.5</c:v>
                </c:pt>
                <c:pt idx="893" formatCode="0.00">
                  <c:v>969.5</c:v>
                </c:pt>
                <c:pt idx="894" formatCode="0.00">
                  <c:v>972.5</c:v>
                </c:pt>
                <c:pt idx="895" formatCode="0.00">
                  <c:v>963.5</c:v>
                </c:pt>
                <c:pt idx="896" formatCode="0.00">
                  <c:v>944.5</c:v>
                </c:pt>
                <c:pt idx="897" formatCode="0.00">
                  <c:v>956.5</c:v>
                </c:pt>
                <c:pt idx="898" formatCode="0.00">
                  <c:v>968.62</c:v>
                </c:pt>
                <c:pt idx="899" formatCode="0.00">
                  <c:v>969</c:v>
                </c:pt>
                <c:pt idx="900" formatCode="0.00">
                  <c:v>968.5</c:v>
                </c:pt>
                <c:pt idx="901" formatCode="0.00">
                  <c:v>971</c:v>
                </c:pt>
                <c:pt idx="902" formatCode="0.00">
                  <c:v>973.5</c:v>
                </c:pt>
                <c:pt idx="903" formatCode="0.00">
                  <c:v>979.5</c:v>
                </c:pt>
                <c:pt idx="904" formatCode="0.00">
                  <c:v>985</c:v>
                </c:pt>
                <c:pt idx="905" formatCode="0.00">
                  <c:v>979.5</c:v>
                </c:pt>
                <c:pt idx="906" formatCode="0.00">
                  <c:v>993</c:v>
                </c:pt>
                <c:pt idx="907" formatCode="0.00">
                  <c:v>999.5</c:v>
                </c:pt>
                <c:pt idx="908" formatCode="0.00">
                  <c:v>1006</c:v>
                </c:pt>
                <c:pt idx="909" formatCode="0.00">
                  <c:v>991.5</c:v>
                </c:pt>
                <c:pt idx="910" formatCode="0.00">
                  <c:v>990</c:v>
                </c:pt>
                <c:pt idx="911" formatCode="0.00">
                  <c:v>976</c:v>
                </c:pt>
                <c:pt idx="912" formatCode="0.00">
                  <c:v>976</c:v>
                </c:pt>
                <c:pt idx="913" formatCode="0.00">
                  <c:v>976.22500000000002</c:v>
                </c:pt>
                <c:pt idx="914" formatCode="0.00">
                  <c:v>975.5</c:v>
                </c:pt>
                <c:pt idx="915" formatCode="0.00">
                  <c:v>973.5</c:v>
                </c:pt>
                <c:pt idx="916" formatCode="0.00">
                  <c:v>987</c:v>
                </c:pt>
                <c:pt idx="917" formatCode="0.00">
                  <c:v>994</c:v>
                </c:pt>
                <c:pt idx="918" formatCode="0.00">
                  <c:v>988.02</c:v>
                </c:pt>
                <c:pt idx="919" formatCode="0.00">
                  <c:v>979.5</c:v>
                </c:pt>
                <c:pt idx="920" formatCode="0.00">
                  <c:v>968.5</c:v>
                </c:pt>
                <c:pt idx="921" formatCode="0.00">
                  <c:v>939</c:v>
                </c:pt>
                <c:pt idx="922" formatCode="0.00">
                  <c:v>916</c:v>
                </c:pt>
                <c:pt idx="923" formatCode="0.00">
                  <c:v>924</c:v>
                </c:pt>
                <c:pt idx="924" formatCode="0.00">
                  <c:v>919.5</c:v>
                </c:pt>
                <c:pt idx="925" formatCode="0.00">
                  <c:v>935</c:v>
                </c:pt>
                <c:pt idx="926" formatCode="0.00">
                  <c:v>942</c:v>
                </c:pt>
                <c:pt idx="927" formatCode="0.00">
                  <c:v>952.5</c:v>
                </c:pt>
                <c:pt idx="928" formatCode="0.00">
                  <c:v>960</c:v>
                </c:pt>
                <c:pt idx="929" formatCode="0.00">
                  <c:v>961.5</c:v>
                </c:pt>
                <c:pt idx="930" formatCode="0.00">
                  <c:v>961</c:v>
                </c:pt>
                <c:pt idx="931" formatCode="0.00">
                  <c:v>967</c:v>
                </c:pt>
                <c:pt idx="932" formatCode="0.00">
                  <c:v>969</c:v>
                </c:pt>
                <c:pt idx="933" formatCode="0.00">
                  <c:v>977.5</c:v>
                </c:pt>
                <c:pt idx="934" formatCode="0.00">
                  <c:v>967</c:v>
                </c:pt>
                <c:pt idx="935" formatCode="0.00">
                  <c:v>984.5</c:v>
                </c:pt>
                <c:pt idx="936" formatCode="0.00">
                  <c:v>989</c:v>
                </c:pt>
                <c:pt idx="937" formatCode="0.00">
                  <c:v>965.5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2AF-40C2-9F84-34ADD6C69C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Palladium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Sheet1!$A$1205:$A$2142</c:f>
              <c:numCache>
                <c:formatCode>m/d/yyyy</c:formatCode>
                <c:ptCount val="938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44445</c:v>
                </c:pt>
                <c:pt idx="4">
                  <c:v>44446</c:v>
                </c:pt>
                <c:pt idx="5">
                  <c:v>44447</c:v>
                </c:pt>
                <c:pt idx="6">
                  <c:v>44448</c:v>
                </c:pt>
                <c:pt idx="7">
                  <c:v>44449</c:v>
                </c:pt>
                <c:pt idx="8">
                  <c:v>44452</c:v>
                </c:pt>
                <c:pt idx="9">
                  <c:v>44453</c:v>
                </c:pt>
                <c:pt idx="10">
                  <c:v>44454</c:v>
                </c:pt>
                <c:pt idx="11">
                  <c:v>44455</c:v>
                </c:pt>
                <c:pt idx="12">
                  <c:v>44456</c:v>
                </c:pt>
                <c:pt idx="13">
                  <c:v>44459</c:v>
                </c:pt>
                <c:pt idx="14">
                  <c:v>44460</c:v>
                </c:pt>
                <c:pt idx="15">
                  <c:v>44461</c:v>
                </c:pt>
                <c:pt idx="16">
                  <c:v>44462</c:v>
                </c:pt>
                <c:pt idx="17">
                  <c:v>44463</c:v>
                </c:pt>
                <c:pt idx="18">
                  <c:v>44466</c:v>
                </c:pt>
                <c:pt idx="19">
                  <c:v>44467</c:v>
                </c:pt>
                <c:pt idx="20">
                  <c:v>44468</c:v>
                </c:pt>
                <c:pt idx="21">
                  <c:v>44469</c:v>
                </c:pt>
                <c:pt idx="22">
                  <c:v>44470</c:v>
                </c:pt>
                <c:pt idx="23">
                  <c:v>44473</c:v>
                </c:pt>
                <c:pt idx="24">
                  <c:v>44474</c:v>
                </c:pt>
                <c:pt idx="25">
                  <c:v>44475</c:v>
                </c:pt>
                <c:pt idx="26">
                  <c:v>44476</c:v>
                </c:pt>
                <c:pt idx="27">
                  <c:v>44477</c:v>
                </c:pt>
                <c:pt idx="28">
                  <c:v>44480</c:v>
                </c:pt>
                <c:pt idx="29">
                  <c:v>44481</c:v>
                </c:pt>
                <c:pt idx="30">
                  <c:v>44482</c:v>
                </c:pt>
                <c:pt idx="31">
                  <c:v>44483</c:v>
                </c:pt>
                <c:pt idx="32">
                  <c:v>44484</c:v>
                </c:pt>
                <c:pt idx="33">
                  <c:v>44487</c:v>
                </c:pt>
                <c:pt idx="34">
                  <c:v>44488</c:v>
                </c:pt>
                <c:pt idx="35">
                  <c:v>44489</c:v>
                </c:pt>
                <c:pt idx="36">
                  <c:v>44490</c:v>
                </c:pt>
                <c:pt idx="37">
                  <c:v>44491</c:v>
                </c:pt>
                <c:pt idx="38">
                  <c:v>44494</c:v>
                </c:pt>
                <c:pt idx="39">
                  <c:v>44495</c:v>
                </c:pt>
                <c:pt idx="40">
                  <c:v>44496</c:v>
                </c:pt>
                <c:pt idx="41">
                  <c:v>44497</c:v>
                </c:pt>
                <c:pt idx="42">
                  <c:v>44498</c:v>
                </c:pt>
                <c:pt idx="43">
                  <c:v>44501</c:v>
                </c:pt>
                <c:pt idx="44">
                  <c:v>44502</c:v>
                </c:pt>
                <c:pt idx="45">
                  <c:v>44503</c:v>
                </c:pt>
                <c:pt idx="46">
                  <c:v>44504</c:v>
                </c:pt>
                <c:pt idx="47">
                  <c:v>44505</c:v>
                </c:pt>
                <c:pt idx="48">
                  <c:v>44508</c:v>
                </c:pt>
                <c:pt idx="49">
                  <c:v>44509</c:v>
                </c:pt>
                <c:pt idx="50">
                  <c:v>44510</c:v>
                </c:pt>
                <c:pt idx="51">
                  <c:v>44511</c:v>
                </c:pt>
                <c:pt idx="52">
                  <c:v>44512</c:v>
                </c:pt>
                <c:pt idx="53">
                  <c:v>44515</c:v>
                </c:pt>
                <c:pt idx="54">
                  <c:v>44516</c:v>
                </c:pt>
                <c:pt idx="55">
                  <c:v>44517</c:v>
                </c:pt>
                <c:pt idx="56">
                  <c:v>44518</c:v>
                </c:pt>
                <c:pt idx="57">
                  <c:v>44519</c:v>
                </c:pt>
                <c:pt idx="58">
                  <c:v>44522</c:v>
                </c:pt>
                <c:pt idx="59">
                  <c:v>44523</c:v>
                </c:pt>
                <c:pt idx="60">
                  <c:v>44524</c:v>
                </c:pt>
                <c:pt idx="61">
                  <c:v>44525</c:v>
                </c:pt>
                <c:pt idx="62">
                  <c:v>44526</c:v>
                </c:pt>
                <c:pt idx="63">
                  <c:v>44529</c:v>
                </c:pt>
                <c:pt idx="64">
                  <c:v>44530</c:v>
                </c:pt>
                <c:pt idx="65">
                  <c:v>44531</c:v>
                </c:pt>
                <c:pt idx="66">
                  <c:v>44532</c:v>
                </c:pt>
                <c:pt idx="67">
                  <c:v>44533</c:v>
                </c:pt>
                <c:pt idx="68">
                  <c:v>44536</c:v>
                </c:pt>
                <c:pt idx="69">
                  <c:v>44537</c:v>
                </c:pt>
                <c:pt idx="70">
                  <c:v>44538</c:v>
                </c:pt>
                <c:pt idx="71">
                  <c:v>44539</c:v>
                </c:pt>
                <c:pt idx="72">
                  <c:v>44540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44550</c:v>
                </c:pt>
                <c:pt idx="79">
                  <c:v>44551</c:v>
                </c:pt>
                <c:pt idx="80">
                  <c:v>44552</c:v>
                </c:pt>
                <c:pt idx="81">
                  <c:v>44553</c:v>
                </c:pt>
                <c:pt idx="82">
                  <c:v>44554</c:v>
                </c:pt>
                <c:pt idx="83">
                  <c:v>44558</c:v>
                </c:pt>
                <c:pt idx="84">
                  <c:v>44559</c:v>
                </c:pt>
                <c:pt idx="85">
                  <c:v>44560</c:v>
                </c:pt>
                <c:pt idx="86">
                  <c:v>44561</c:v>
                </c:pt>
                <c:pt idx="87">
                  <c:v>44564</c:v>
                </c:pt>
                <c:pt idx="88">
                  <c:v>44565</c:v>
                </c:pt>
                <c:pt idx="89">
                  <c:v>44566</c:v>
                </c:pt>
                <c:pt idx="90">
                  <c:v>44567</c:v>
                </c:pt>
                <c:pt idx="91">
                  <c:v>44568</c:v>
                </c:pt>
                <c:pt idx="92">
                  <c:v>44571</c:v>
                </c:pt>
                <c:pt idx="93">
                  <c:v>44572</c:v>
                </c:pt>
                <c:pt idx="94">
                  <c:v>44573</c:v>
                </c:pt>
                <c:pt idx="95">
                  <c:v>44574</c:v>
                </c:pt>
                <c:pt idx="96">
                  <c:v>44575</c:v>
                </c:pt>
                <c:pt idx="97">
                  <c:v>44578</c:v>
                </c:pt>
                <c:pt idx="98">
                  <c:v>44579</c:v>
                </c:pt>
                <c:pt idx="99">
                  <c:v>44580</c:v>
                </c:pt>
                <c:pt idx="100">
                  <c:v>44581</c:v>
                </c:pt>
                <c:pt idx="101">
                  <c:v>44582</c:v>
                </c:pt>
                <c:pt idx="102">
                  <c:v>44585</c:v>
                </c:pt>
                <c:pt idx="103">
                  <c:v>44586</c:v>
                </c:pt>
                <c:pt idx="104">
                  <c:v>44587</c:v>
                </c:pt>
                <c:pt idx="105">
                  <c:v>44588</c:v>
                </c:pt>
                <c:pt idx="106">
                  <c:v>44589</c:v>
                </c:pt>
                <c:pt idx="107">
                  <c:v>44592</c:v>
                </c:pt>
                <c:pt idx="108">
                  <c:v>44593</c:v>
                </c:pt>
                <c:pt idx="109">
                  <c:v>44594</c:v>
                </c:pt>
                <c:pt idx="110">
                  <c:v>44595</c:v>
                </c:pt>
                <c:pt idx="111">
                  <c:v>44596</c:v>
                </c:pt>
                <c:pt idx="112">
                  <c:v>44599</c:v>
                </c:pt>
                <c:pt idx="113">
                  <c:v>44600</c:v>
                </c:pt>
                <c:pt idx="114">
                  <c:v>44601</c:v>
                </c:pt>
                <c:pt idx="115">
                  <c:v>44602</c:v>
                </c:pt>
                <c:pt idx="116">
                  <c:v>44603</c:v>
                </c:pt>
                <c:pt idx="117">
                  <c:v>44606</c:v>
                </c:pt>
                <c:pt idx="118">
                  <c:v>44607</c:v>
                </c:pt>
                <c:pt idx="119">
                  <c:v>44608</c:v>
                </c:pt>
                <c:pt idx="120">
                  <c:v>44609</c:v>
                </c:pt>
                <c:pt idx="121">
                  <c:v>44610</c:v>
                </c:pt>
                <c:pt idx="122">
                  <c:v>44613</c:v>
                </c:pt>
                <c:pt idx="123">
                  <c:v>44614</c:v>
                </c:pt>
                <c:pt idx="124">
                  <c:v>44615</c:v>
                </c:pt>
                <c:pt idx="125">
                  <c:v>44616</c:v>
                </c:pt>
                <c:pt idx="126">
                  <c:v>44617</c:v>
                </c:pt>
                <c:pt idx="127">
                  <c:v>44620</c:v>
                </c:pt>
                <c:pt idx="128">
                  <c:v>44621</c:v>
                </c:pt>
                <c:pt idx="129">
                  <c:v>44622</c:v>
                </c:pt>
                <c:pt idx="130">
                  <c:v>44623</c:v>
                </c:pt>
                <c:pt idx="131">
                  <c:v>44624</c:v>
                </c:pt>
                <c:pt idx="132">
                  <c:v>44627</c:v>
                </c:pt>
                <c:pt idx="133">
                  <c:v>44628</c:v>
                </c:pt>
                <c:pt idx="134">
                  <c:v>44629</c:v>
                </c:pt>
                <c:pt idx="135">
                  <c:v>44630</c:v>
                </c:pt>
                <c:pt idx="136">
                  <c:v>44631</c:v>
                </c:pt>
                <c:pt idx="137">
                  <c:v>44634</c:v>
                </c:pt>
                <c:pt idx="138">
                  <c:v>44635</c:v>
                </c:pt>
                <c:pt idx="139">
                  <c:v>44636</c:v>
                </c:pt>
                <c:pt idx="140">
                  <c:v>44637</c:v>
                </c:pt>
                <c:pt idx="141">
                  <c:v>44638</c:v>
                </c:pt>
                <c:pt idx="142">
                  <c:v>44641</c:v>
                </c:pt>
                <c:pt idx="143">
                  <c:v>44642</c:v>
                </c:pt>
                <c:pt idx="144">
                  <c:v>44643</c:v>
                </c:pt>
                <c:pt idx="145">
                  <c:v>44644</c:v>
                </c:pt>
                <c:pt idx="146">
                  <c:v>44645</c:v>
                </c:pt>
                <c:pt idx="147">
                  <c:v>44648</c:v>
                </c:pt>
                <c:pt idx="148">
                  <c:v>44649</c:v>
                </c:pt>
                <c:pt idx="149">
                  <c:v>44650</c:v>
                </c:pt>
                <c:pt idx="150">
                  <c:v>44651</c:v>
                </c:pt>
                <c:pt idx="151">
                  <c:v>44652</c:v>
                </c:pt>
                <c:pt idx="152">
                  <c:v>44655</c:v>
                </c:pt>
                <c:pt idx="153">
                  <c:v>44656</c:v>
                </c:pt>
                <c:pt idx="154">
                  <c:v>44657</c:v>
                </c:pt>
                <c:pt idx="155">
                  <c:v>44658</c:v>
                </c:pt>
                <c:pt idx="156">
                  <c:v>44659</c:v>
                </c:pt>
                <c:pt idx="157">
                  <c:v>44662</c:v>
                </c:pt>
                <c:pt idx="158">
                  <c:v>44663</c:v>
                </c:pt>
                <c:pt idx="159">
                  <c:v>44664</c:v>
                </c:pt>
                <c:pt idx="160">
                  <c:v>44665</c:v>
                </c:pt>
                <c:pt idx="161">
                  <c:v>44669</c:v>
                </c:pt>
                <c:pt idx="162">
                  <c:v>44670</c:v>
                </c:pt>
                <c:pt idx="163">
                  <c:v>44671</c:v>
                </c:pt>
                <c:pt idx="164">
                  <c:v>44672</c:v>
                </c:pt>
                <c:pt idx="165">
                  <c:v>44673</c:v>
                </c:pt>
                <c:pt idx="166">
                  <c:v>44676</c:v>
                </c:pt>
                <c:pt idx="167">
                  <c:v>44677</c:v>
                </c:pt>
                <c:pt idx="168">
                  <c:v>44678</c:v>
                </c:pt>
                <c:pt idx="169">
                  <c:v>44679</c:v>
                </c:pt>
                <c:pt idx="170">
                  <c:v>44680</c:v>
                </c:pt>
                <c:pt idx="171">
                  <c:v>44683</c:v>
                </c:pt>
                <c:pt idx="172">
                  <c:v>44684</c:v>
                </c:pt>
                <c:pt idx="173">
                  <c:v>44685</c:v>
                </c:pt>
                <c:pt idx="174">
                  <c:v>44686</c:v>
                </c:pt>
                <c:pt idx="175">
                  <c:v>44687</c:v>
                </c:pt>
                <c:pt idx="176">
                  <c:v>44690</c:v>
                </c:pt>
                <c:pt idx="177">
                  <c:v>44691</c:v>
                </c:pt>
                <c:pt idx="178">
                  <c:v>44692</c:v>
                </c:pt>
                <c:pt idx="179">
                  <c:v>44693</c:v>
                </c:pt>
                <c:pt idx="180">
                  <c:v>44694</c:v>
                </c:pt>
                <c:pt idx="181">
                  <c:v>44697</c:v>
                </c:pt>
                <c:pt idx="182">
                  <c:v>44698</c:v>
                </c:pt>
                <c:pt idx="183">
                  <c:v>44699</c:v>
                </c:pt>
                <c:pt idx="184">
                  <c:v>44700</c:v>
                </c:pt>
                <c:pt idx="185">
                  <c:v>44701</c:v>
                </c:pt>
                <c:pt idx="186">
                  <c:v>44704</c:v>
                </c:pt>
                <c:pt idx="187">
                  <c:v>44705</c:v>
                </c:pt>
                <c:pt idx="188">
                  <c:v>44706</c:v>
                </c:pt>
                <c:pt idx="189">
                  <c:v>44707</c:v>
                </c:pt>
                <c:pt idx="190">
                  <c:v>44708</c:v>
                </c:pt>
                <c:pt idx="191">
                  <c:v>44711</c:v>
                </c:pt>
                <c:pt idx="192">
                  <c:v>44712</c:v>
                </c:pt>
                <c:pt idx="193">
                  <c:v>44713</c:v>
                </c:pt>
                <c:pt idx="194">
                  <c:v>44714</c:v>
                </c:pt>
                <c:pt idx="195">
                  <c:v>44715</c:v>
                </c:pt>
                <c:pt idx="196">
                  <c:v>44718</c:v>
                </c:pt>
                <c:pt idx="197">
                  <c:v>44719</c:v>
                </c:pt>
                <c:pt idx="198">
                  <c:v>44720</c:v>
                </c:pt>
                <c:pt idx="199">
                  <c:v>44721</c:v>
                </c:pt>
                <c:pt idx="200">
                  <c:v>44722</c:v>
                </c:pt>
                <c:pt idx="201">
                  <c:v>44725</c:v>
                </c:pt>
                <c:pt idx="202">
                  <c:v>44726</c:v>
                </c:pt>
                <c:pt idx="203">
                  <c:v>44727</c:v>
                </c:pt>
                <c:pt idx="204">
                  <c:v>44728</c:v>
                </c:pt>
                <c:pt idx="205">
                  <c:v>44729</c:v>
                </c:pt>
                <c:pt idx="206">
                  <c:v>44732</c:v>
                </c:pt>
                <c:pt idx="207">
                  <c:v>44733</c:v>
                </c:pt>
                <c:pt idx="208">
                  <c:v>44734</c:v>
                </c:pt>
                <c:pt idx="209">
                  <c:v>44735</c:v>
                </c:pt>
                <c:pt idx="210">
                  <c:v>44736</c:v>
                </c:pt>
                <c:pt idx="211">
                  <c:v>44739</c:v>
                </c:pt>
                <c:pt idx="212">
                  <c:v>44740</c:v>
                </c:pt>
                <c:pt idx="213">
                  <c:v>44741</c:v>
                </c:pt>
                <c:pt idx="214">
                  <c:v>44742</c:v>
                </c:pt>
                <c:pt idx="215">
                  <c:v>44743</c:v>
                </c:pt>
                <c:pt idx="216">
                  <c:v>44746</c:v>
                </c:pt>
                <c:pt idx="217">
                  <c:v>44747</c:v>
                </c:pt>
                <c:pt idx="218">
                  <c:v>44748</c:v>
                </c:pt>
                <c:pt idx="219">
                  <c:v>44749</c:v>
                </c:pt>
                <c:pt idx="220">
                  <c:v>44750</c:v>
                </c:pt>
                <c:pt idx="221">
                  <c:v>44753</c:v>
                </c:pt>
                <c:pt idx="222">
                  <c:v>44754</c:v>
                </c:pt>
                <c:pt idx="223">
                  <c:v>44755</c:v>
                </c:pt>
                <c:pt idx="224">
                  <c:v>44756</c:v>
                </c:pt>
                <c:pt idx="225">
                  <c:v>44757</c:v>
                </c:pt>
                <c:pt idx="226">
                  <c:v>44760</c:v>
                </c:pt>
                <c:pt idx="227">
                  <c:v>44761</c:v>
                </c:pt>
                <c:pt idx="228">
                  <c:v>44762</c:v>
                </c:pt>
                <c:pt idx="229">
                  <c:v>44763</c:v>
                </c:pt>
                <c:pt idx="230">
                  <c:v>44764</c:v>
                </c:pt>
                <c:pt idx="231">
                  <c:v>44767</c:v>
                </c:pt>
                <c:pt idx="232">
                  <c:v>44768</c:v>
                </c:pt>
                <c:pt idx="233">
                  <c:v>44769</c:v>
                </c:pt>
                <c:pt idx="234">
                  <c:v>44770</c:v>
                </c:pt>
                <c:pt idx="235">
                  <c:v>44771</c:v>
                </c:pt>
                <c:pt idx="236">
                  <c:v>44774</c:v>
                </c:pt>
                <c:pt idx="237">
                  <c:v>44775</c:v>
                </c:pt>
                <c:pt idx="238">
                  <c:v>44776</c:v>
                </c:pt>
                <c:pt idx="239">
                  <c:v>44777</c:v>
                </c:pt>
                <c:pt idx="240">
                  <c:v>44778</c:v>
                </c:pt>
                <c:pt idx="241">
                  <c:v>44781</c:v>
                </c:pt>
                <c:pt idx="242">
                  <c:v>44782</c:v>
                </c:pt>
                <c:pt idx="243">
                  <c:v>44783</c:v>
                </c:pt>
                <c:pt idx="244">
                  <c:v>44784</c:v>
                </c:pt>
                <c:pt idx="245">
                  <c:v>44785</c:v>
                </c:pt>
                <c:pt idx="246">
                  <c:v>44788</c:v>
                </c:pt>
                <c:pt idx="247">
                  <c:v>44789</c:v>
                </c:pt>
                <c:pt idx="248">
                  <c:v>44790</c:v>
                </c:pt>
                <c:pt idx="249">
                  <c:v>44791</c:v>
                </c:pt>
                <c:pt idx="250">
                  <c:v>44792</c:v>
                </c:pt>
                <c:pt idx="251">
                  <c:v>44795</c:v>
                </c:pt>
                <c:pt idx="252">
                  <c:v>44796</c:v>
                </c:pt>
                <c:pt idx="253">
                  <c:v>44797</c:v>
                </c:pt>
                <c:pt idx="254">
                  <c:v>44798</c:v>
                </c:pt>
                <c:pt idx="255">
                  <c:v>44799</c:v>
                </c:pt>
                <c:pt idx="256">
                  <c:v>44802</c:v>
                </c:pt>
                <c:pt idx="257">
                  <c:v>44803</c:v>
                </c:pt>
                <c:pt idx="258">
                  <c:v>44804</c:v>
                </c:pt>
                <c:pt idx="259">
                  <c:v>44805</c:v>
                </c:pt>
                <c:pt idx="260">
                  <c:v>44806</c:v>
                </c:pt>
                <c:pt idx="261">
                  <c:v>44809</c:v>
                </c:pt>
                <c:pt idx="262">
                  <c:v>44810</c:v>
                </c:pt>
                <c:pt idx="263">
                  <c:v>44811</c:v>
                </c:pt>
                <c:pt idx="264">
                  <c:v>44812</c:v>
                </c:pt>
                <c:pt idx="265">
                  <c:v>44813</c:v>
                </c:pt>
                <c:pt idx="266">
                  <c:v>44816</c:v>
                </c:pt>
                <c:pt idx="267">
                  <c:v>44817</c:v>
                </c:pt>
                <c:pt idx="268">
                  <c:v>44818</c:v>
                </c:pt>
                <c:pt idx="269">
                  <c:v>44819</c:v>
                </c:pt>
                <c:pt idx="270">
                  <c:v>44820</c:v>
                </c:pt>
                <c:pt idx="271">
                  <c:v>44823</c:v>
                </c:pt>
                <c:pt idx="272">
                  <c:v>44824</c:v>
                </c:pt>
                <c:pt idx="273">
                  <c:v>44825</c:v>
                </c:pt>
                <c:pt idx="274">
                  <c:v>44826</c:v>
                </c:pt>
                <c:pt idx="275">
                  <c:v>44827</c:v>
                </c:pt>
                <c:pt idx="276">
                  <c:v>44830</c:v>
                </c:pt>
                <c:pt idx="277">
                  <c:v>44831</c:v>
                </c:pt>
                <c:pt idx="278">
                  <c:v>44832</c:v>
                </c:pt>
                <c:pt idx="279">
                  <c:v>44833</c:v>
                </c:pt>
                <c:pt idx="280">
                  <c:v>44834</c:v>
                </c:pt>
                <c:pt idx="281">
                  <c:v>44837</c:v>
                </c:pt>
                <c:pt idx="282">
                  <c:v>44838</c:v>
                </c:pt>
                <c:pt idx="283">
                  <c:v>44839</c:v>
                </c:pt>
                <c:pt idx="284">
                  <c:v>44840</c:v>
                </c:pt>
                <c:pt idx="285">
                  <c:v>44841</c:v>
                </c:pt>
                <c:pt idx="286">
                  <c:v>44844</c:v>
                </c:pt>
                <c:pt idx="287">
                  <c:v>44845</c:v>
                </c:pt>
                <c:pt idx="288">
                  <c:v>44846</c:v>
                </c:pt>
                <c:pt idx="289">
                  <c:v>44847</c:v>
                </c:pt>
                <c:pt idx="290">
                  <c:v>44848</c:v>
                </c:pt>
                <c:pt idx="291">
                  <c:v>44851</c:v>
                </c:pt>
                <c:pt idx="292">
                  <c:v>44852</c:v>
                </c:pt>
                <c:pt idx="293">
                  <c:v>44853</c:v>
                </c:pt>
                <c:pt idx="294">
                  <c:v>44854</c:v>
                </c:pt>
                <c:pt idx="295">
                  <c:v>44855</c:v>
                </c:pt>
                <c:pt idx="296">
                  <c:v>44858</c:v>
                </c:pt>
                <c:pt idx="297">
                  <c:v>44859</c:v>
                </c:pt>
                <c:pt idx="298">
                  <c:v>44860</c:v>
                </c:pt>
                <c:pt idx="299">
                  <c:v>44861</c:v>
                </c:pt>
                <c:pt idx="300">
                  <c:v>44862</c:v>
                </c:pt>
                <c:pt idx="301">
                  <c:v>44865</c:v>
                </c:pt>
                <c:pt idx="302">
                  <c:v>44866</c:v>
                </c:pt>
                <c:pt idx="303">
                  <c:v>44867</c:v>
                </c:pt>
                <c:pt idx="304">
                  <c:v>44868</c:v>
                </c:pt>
                <c:pt idx="305">
                  <c:v>44869</c:v>
                </c:pt>
                <c:pt idx="306">
                  <c:v>44872</c:v>
                </c:pt>
                <c:pt idx="307">
                  <c:v>44873</c:v>
                </c:pt>
                <c:pt idx="308">
                  <c:v>44874</c:v>
                </c:pt>
                <c:pt idx="309">
                  <c:v>44875</c:v>
                </c:pt>
                <c:pt idx="310">
                  <c:v>44876</c:v>
                </c:pt>
                <c:pt idx="311">
                  <c:v>44879</c:v>
                </c:pt>
                <c:pt idx="312">
                  <c:v>44880</c:v>
                </c:pt>
                <c:pt idx="313">
                  <c:v>44881</c:v>
                </c:pt>
                <c:pt idx="314">
                  <c:v>44882</c:v>
                </c:pt>
                <c:pt idx="315">
                  <c:v>44883</c:v>
                </c:pt>
                <c:pt idx="316">
                  <c:v>44886</c:v>
                </c:pt>
                <c:pt idx="317">
                  <c:v>44887</c:v>
                </c:pt>
                <c:pt idx="318">
                  <c:v>44888</c:v>
                </c:pt>
                <c:pt idx="319">
                  <c:v>44889</c:v>
                </c:pt>
                <c:pt idx="320">
                  <c:v>44890</c:v>
                </c:pt>
                <c:pt idx="321">
                  <c:v>44893</c:v>
                </c:pt>
                <c:pt idx="322">
                  <c:v>44894</c:v>
                </c:pt>
                <c:pt idx="323">
                  <c:v>44895</c:v>
                </c:pt>
                <c:pt idx="324">
                  <c:v>44896</c:v>
                </c:pt>
                <c:pt idx="325">
                  <c:v>44897</c:v>
                </c:pt>
                <c:pt idx="326">
                  <c:v>44900</c:v>
                </c:pt>
                <c:pt idx="327">
                  <c:v>44901</c:v>
                </c:pt>
                <c:pt idx="328">
                  <c:v>44902</c:v>
                </c:pt>
                <c:pt idx="329">
                  <c:v>44903</c:v>
                </c:pt>
                <c:pt idx="330">
                  <c:v>44904</c:v>
                </c:pt>
                <c:pt idx="331">
                  <c:v>44907</c:v>
                </c:pt>
                <c:pt idx="332">
                  <c:v>44908</c:v>
                </c:pt>
                <c:pt idx="333">
                  <c:v>44909</c:v>
                </c:pt>
                <c:pt idx="334">
                  <c:v>44910</c:v>
                </c:pt>
                <c:pt idx="335">
                  <c:v>44911</c:v>
                </c:pt>
                <c:pt idx="336">
                  <c:v>44914</c:v>
                </c:pt>
                <c:pt idx="337">
                  <c:v>44915</c:v>
                </c:pt>
                <c:pt idx="338">
                  <c:v>44916</c:v>
                </c:pt>
                <c:pt idx="339">
                  <c:v>44917</c:v>
                </c:pt>
                <c:pt idx="340">
                  <c:v>44918</c:v>
                </c:pt>
                <c:pt idx="341">
                  <c:v>44922</c:v>
                </c:pt>
                <c:pt idx="342">
                  <c:v>44923</c:v>
                </c:pt>
                <c:pt idx="343">
                  <c:v>44924</c:v>
                </c:pt>
                <c:pt idx="344">
                  <c:v>44925</c:v>
                </c:pt>
                <c:pt idx="345">
                  <c:v>44929</c:v>
                </c:pt>
                <c:pt idx="346">
                  <c:v>44930</c:v>
                </c:pt>
                <c:pt idx="347">
                  <c:v>44931</c:v>
                </c:pt>
                <c:pt idx="348">
                  <c:v>44932</c:v>
                </c:pt>
                <c:pt idx="349">
                  <c:v>44935</c:v>
                </c:pt>
                <c:pt idx="350">
                  <c:v>44936</c:v>
                </c:pt>
                <c:pt idx="351">
                  <c:v>44937</c:v>
                </c:pt>
                <c:pt idx="352">
                  <c:v>44938</c:v>
                </c:pt>
                <c:pt idx="353">
                  <c:v>44939</c:v>
                </c:pt>
                <c:pt idx="354">
                  <c:v>44942</c:v>
                </c:pt>
                <c:pt idx="355">
                  <c:v>44943</c:v>
                </c:pt>
                <c:pt idx="356">
                  <c:v>44944</c:v>
                </c:pt>
                <c:pt idx="357">
                  <c:v>44945</c:v>
                </c:pt>
                <c:pt idx="358">
                  <c:v>44946</c:v>
                </c:pt>
                <c:pt idx="359">
                  <c:v>44949</c:v>
                </c:pt>
                <c:pt idx="360">
                  <c:v>44950</c:v>
                </c:pt>
                <c:pt idx="361">
                  <c:v>44951</c:v>
                </c:pt>
                <c:pt idx="362">
                  <c:v>44952</c:v>
                </c:pt>
                <c:pt idx="363">
                  <c:v>44953</c:v>
                </c:pt>
                <c:pt idx="364">
                  <c:v>44956</c:v>
                </c:pt>
                <c:pt idx="365">
                  <c:v>44957</c:v>
                </c:pt>
                <c:pt idx="366">
                  <c:v>44958</c:v>
                </c:pt>
                <c:pt idx="367">
                  <c:v>44959</c:v>
                </c:pt>
                <c:pt idx="368">
                  <c:v>44960</c:v>
                </c:pt>
                <c:pt idx="369">
                  <c:v>44963</c:v>
                </c:pt>
                <c:pt idx="370">
                  <c:v>44964</c:v>
                </c:pt>
                <c:pt idx="371">
                  <c:v>44965</c:v>
                </c:pt>
                <c:pt idx="372">
                  <c:v>44966</c:v>
                </c:pt>
                <c:pt idx="373">
                  <c:v>44967</c:v>
                </c:pt>
                <c:pt idx="374">
                  <c:v>44970</c:v>
                </c:pt>
                <c:pt idx="375">
                  <c:v>44971</c:v>
                </c:pt>
                <c:pt idx="376">
                  <c:v>44972</c:v>
                </c:pt>
                <c:pt idx="377">
                  <c:v>44973</c:v>
                </c:pt>
                <c:pt idx="378">
                  <c:v>44974</c:v>
                </c:pt>
                <c:pt idx="379">
                  <c:v>44977</c:v>
                </c:pt>
                <c:pt idx="380">
                  <c:v>44978</c:v>
                </c:pt>
                <c:pt idx="381">
                  <c:v>44979</c:v>
                </c:pt>
                <c:pt idx="382">
                  <c:v>44980</c:v>
                </c:pt>
                <c:pt idx="383">
                  <c:v>44981</c:v>
                </c:pt>
                <c:pt idx="384">
                  <c:v>44984</c:v>
                </c:pt>
                <c:pt idx="385">
                  <c:v>44985</c:v>
                </c:pt>
                <c:pt idx="386">
                  <c:v>44986</c:v>
                </c:pt>
                <c:pt idx="387">
                  <c:v>44987</c:v>
                </c:pt>
                <c:pt idx="388">
                  <c:v>44988</c:v>
                </c:pt>
                <c:pt idx="389">
                  <c:v>44991</c:v>
                </c:pt>
                <c:pt idx="390">
                  <c:v>44992</c:v>
                </c:pt>
                <c:pt idx="391">
                  <c:v>44993</c:v>
                </c:pt>
                <c:pt idx="392">
                  <c:v>44994</c:v>
                </c:pt>
                <c:pt idx="393">
                  <c:v>44995</c:v>
                </c:pt>
                <c:pt idx="394">
                  <c:v>44998</c:v>
                </c:pt>
                <c:pt idx="395">
                  <c:v>44999</c:v>
                </c:pt>
                <c:pt idx="396">
                  <c:v>45000</c:v>
                </c:pt>
                <c:pt idx="397">
                  <c:v>45001</c:v>
                </c:pt>
                <c:pt idx="398">
                  <c:v>45002</c:v>
                </c:pt>
                <c:pt idx="399">
                  <c:v>45005</c:v>
                </c:pt>
                <c:pt idx="400">
                  <c:v>45006</c:v>
                </c:pt>
                <c:pt idx="401">
                  <c:v>45007</c:v>
                </c:pt>
                <c:pt idx="402">
                  <c:v>45008</c:v>
                </c:pt>
                <c:pt idx="403">
                  <c:v>45009</c:v>
                </c:pt>
                <c:pt idx="404">
                  <c:v>45012</c:v>
                </c:pt>
                <c:pt idx="405">
                  <c:v>45013</c:v>
                </c:pt>
                <c:pt idx="406">
                  <c:v>45014</c:v>
                </c:pt>
                <c:pt idx="407">
                  <c:v>45015</c:v>
                </c:pt>
                <c:pt idx="408">
                  <c:v>45016</c:v>
                </c:pt>
                <c:pt idx="409">
                  <c:v>45019</c:v>
                </c:pt>
                <c:pt idx="410">
                  <c:v>45020</c:v>
                </c:pt>
                <c:pt idx="411">
                  <c:v>45021</c:v>
                </c:pt>
                <c:pt idx="412">
                  <c:v>45022</c:v>
                </c:pt>
                <c:pt idx="413">
                  <c:v>45026</c:v>
                </c:pt>
                <c:pt idx="414">
                  <c:v>45027</c:v>
                </c:pt>
                <c:pt idx="415">
                  <c:v>45028</c:v>
                </c:pt>
                <c:pt idx="416">
                  <c:v>45029</c:v>
                </c:pt>
                <c:pt idx="417">
                  <c:v>45030</c:v>
                </c:pt>
                <c:pt idx="418">
                  <c:v>45033</c:v>
                </c:pt>
                <c:pt idx="419">
                  <c:v>45034</c:v>
                </c:pt>
                <c:pt idx="420">
                  <c:v>45035</c:v>
                </c:pt>
                <c:pt idx="421">
                  <c:v>45036</c:v>
                </c:pt>
                <c:pt idx="422">
                  <c:v>45037</c:v>
                </c:pt>
                <c:pt idx="423">
                  <c:v>45040</c:v>
                </c:pt>
                <c:pt idx="424">
                  <c:v>45041</c:v>
                </c:pt>
                <c:pt idx="425">
                  <c:v>45042</c:v>
                </c:pt>
                <c:pt idx="426">
                  <c:v>45043</c:v>
                </c:pt>
                <c:pt idx="427">
                  <c:v>45044</c:v>
                </c:pt>
                <c:pt idx="428">
                  <c:v>45047</c:v>
                </c:pt>
                <c:pt idx="429">
                  <c:v>45048</c:v>
                </c:pt>
                <c:pt idx="430">
                  <c:v>45049</c:v>
                </c:pt>
                <c:pt idx="431">
                  <c:v>45050</c:v>
                </c:pt>
                <c:pt idx="432">
                  <c:v>45051</c:v>
                </c:pt>
                <c:pt idx="433">
                  <c:v>45054</c:v>
                </c:pt>
                <c:pt idx="434">
                  <c:v>45055</c:v>
                </c:pt>
                <c:pt idx="435">
                  <c:v>45056</c:v>
                </c:pt>
                <c:pt idx="436">
                  <c:v>45057</c:v>
                </c:pt>
                <c:pt idx="437">
                  <c:v>45058</c:v>
                </c:pt>
                <c:pt idx="438">
                  <c:v>45061</c:v>
                </c:pt>
                <c:pt idx="439">
                  <c:v>45062</c:v>
                </c:pt>
                <c:pt idx="440">
                  <c:v>45063</c:v>
                </c:pt>
                <c:pt idx="441">
                  <c:v>45064</c:v>
                </c:pt>
                <c:pt idx="442">
                  <c:v>45065</c:v>
                </c:pt>
                <c:pt idx="443">
                  <c:v>45068</c:v>
                </c:pt>
                <c:pt idx="444">
                  <c:v>45069</c:v>
                </c:pt>
                <c:pt idx="445">
                  <c:v>45070</c:v>
                </c:pt>
                <c:pt idx="446">
                  <c:v>45071</c:v>
                </c:pt>
                <c:pt idx="447">
                  <c:v>45072</c:v>
                </c:pt>
                <c:pt idx="448">
                  <c:v>45075</c:v>
                </c:pt>
                <c:pt idx="449">
                  <c:v>45076</c:v>
                </c:pt>
                <c:pt idx="450">
                  <c:v>45077</c:v>
                </c:pt>
                <c:pt idx="451">
                  <c:v>45078</c:v>
                </c:pt>
                <c:pt idx="452">
                  <c:v>45079</c:v>
                </c:pt>
                <c:pt idx="453">
                  <c:v>45082</c:v>
                </c:pt>
                <c:pt idx="454">
                  <c:v>45083</c:v>
                </c:pt>
                <c:pt idx="455">
                  <c:v>45084</c:v>
                </c:pt>
                <c:pt idx="456">
                  <c:v>45085</c:v>
                </c:pt>
                <c:pt idx="457">
                  <c:v>45086</c:v>
                </c:pt>
                <c:pt idx="458">
                  <c:v>45089</c:v>
                </c:pt>
                <c:pt idx="459">
                  <c:v>45090</c:v>
                </c:pt>
                <c:pt idx="460">
                  <c:v>45091</c:v>
                </c:pt>
                <c:pt idx="461">
                  <c:v>45092</c:v>
                </c:pt>
                <c:pt idx="462">
                  <c:v>45093</c:v>
                </c:pt>
                <c:pt idx="463">
                  <c:v>45096</c:v>
                </c:pt>
                <c:pt idx="464">
                  <c:v>45097</c:v>
                </c:pt>
                <c:pt idx="465">
                  <c:v>45098</c:v>
                </c:pt>
                <c:pt idx="466">
                  <c:v>45099</c:v>
                </c:pt>
                <c:pt idx="467">
                  <c:v>45100</c:v>
                </c:pt>
                <c:pt idx="468">
                  <c:v>45103</c:v>
                </c:pt>
                <c:pt idx="469">
                  <c:v>45104</c:v>
                </c:pt>
                <c:pt idx="470">
                  <c:v>45105</c:v>
                </c:pt>
                <c:pt idx="471">
                  <c:v>45106</c:v>
                </c:pt>
                <c:pt idx="472">
                  <c:v>45107</c:v>
                </c:pt>
                <c:pt idx="473">
                  <c:v>45110</c:v>
                </c:pt>
                <c:pt idx="474">
                  <c:v>45111</c:v>
                </c:pt>
                <c:pt idx="475">
                  <c:v>45112</c:v>
                </c:pt>
                <c:pt idx="476">
                  <c:v>45113</c:v>
                </c:pt>
                <c:pt idx="477">
                  <c:v>45114</c:v>
                </c:pt>
                <c:pt idx="478">
                  <c:v>45117</c:v>
                </c:pt>
                <c:pt idx="479">
                  <c:v>45118</c:v>
                </c:pt>
                <c:pt idx="480">
                  <c:v>45119</c:v>
                </c:pt>
                <c:pt idx="481">
                  <c:v>45120</c:v>
                </c:pt>
                <c:pt idx="482">
                  <c:v>45121</c:v>
                </c:pt>
                <c:pt idx="483">
                  <c:v>45124</c:v>
                </c:pt>
                <c:pt idx="484">
                  <c:v>45125</c:v>
                </c:pt>
                <c:pt idx="485">
                  <c:v>45126</c:v>
                </c:pt>
                <c:pt idx="486">
                  <c:v>45127</c:v>
                </c:pt>
                <c:pt idx="487">
                  <c:v>45128</c:v>
                </c:pt>
                <c:pt idx="488">
                  <c:v>45131</c:v>
                </c:pt>
                <c:pt idx="489">
                  <c:v>45132</c:v>
                </c:pt>
                <c:pt idx="490">
                  <c:v>45133</c:v>
                </c:pt>
                <c:pt idx="491">
                  <c:v>45134</c:v>
                </c:pt>
                <c:pt idx="492">
                  <c:v>45135</c:v>
                </c:pt>
                <c:pt idx="493">
                  <c:v>45138</c:v>
                </c:pt>
                <c:pt idx="494">
                  <c:v>45139</c:v>
                </c:pt>
                <c:pt idx="495">
                  <c:v>45140</c:v>
                </c:pt>
                <c:pt idx="496">
                  <c:v>45141</c:v>
                </c:pt>
                <c:pt idx="497">
                  <c:v>45142</c:v>
                </c:pt>
                <c:pt idx="498">
                  <c:v>45145</c:v>
                </c:pt>
                <c:pt idx="499">
                  <c:v>45146</c:v>
                </c:pt>
                <c:pt idx="500">
                  <c:v>45147</c:v>
                </c:pt>
                <c:pt idx="501">
                  <c:v>45148</c:v>
                </c:pt>
                <c:pt idx="502">
                  <c:v>45149</c:v>
                </c:pt>
                <c:pt idx="503">
                  <c:v>45152</c:v>
                </c:pt>
                <c:pt idx="504">
                  <c:v>45153</c:v>
                </c:pt>
                <c:pt idx="505">
                  <c:v>45154</c:v>
                </c:pt>
                <c:pt idx="506">
                  <c:v>45155</c:v>
                </c:pt>
                <c:pt idx="507">
                  <c:v>45156</c:v>
                </c:pt>
                <c:pt idx="508">
                  <c:v>45159</c:v>
                </c:pt>
                <c:pt idx="509">
                  <c:v>45160</c:v>
                </c:pt>
                <c:pt idx="510">
                  <c:v>45161</c:v>
                </c:pt>
                <c:pt idx="511">
                  <c:v>45162</c:v>
                </c:pt>
                <c:pt idx="512">
                  <c:v>45163</c:v>
                </c:pt>
                <c:pt idx="513">
                  <c:v>45166</c:v>
                </c:pt>
                <c:pt idx="514">
                  <c:v>45167</c:v>
                </c:pt>
                <c:pt idx="515">
                  <c:v>45168</c:v>
                </c:pt>
                <c:pt idx="516">
                  <c:v>45169</c:v>
                </c:pt>
                <c:pt idx="517">
                  <c:v>45170</c:v>
                </c:pt>
                <c:pt idx="518">
                  <c:v>45173</c:v>
                </c:pt>
                <c:pt idx="519">
                  <c:v>45174</c:v>
                </c:pt>
                <c:pt idx="520">
                  <c:v>45175</c:v>
                </c:pt>
                <c:pt idx="521">
                  <c:v>45176</c:v>
                </c:pt>
                <c:pt idx="522">
                  <c:v>45177</c:v>
                </c:pt>
                <c:pt idx="523">
                  <c:v>45180</c:v>
                </c:pt>
                <c:pt idx="524">
                  <c:v>45181</c:v>
                </c:pt>
                <c:pt idx="525">
                  <c:v>45182</c:v>
                </c:pt>
                <c:pt idx="526">
                  <c:v>45183</c:v>
                </c:pt>
                <c:pt idx="527">
                  <c:v>45184</c:v>
                </c:pt>
                <c:pt idx="528">
                  <c:v>45187</c:v>
                </c:pt>
                <c:pt idx="529">
                  <c:v>45188</c:v>
                </c:pt>
                <c:pt idx="530">
                  <c:v>45189</c:v>
                </c:pt>
                <c:pt idx="531">
                  <c:v>45190</c:v>
                </c:pt>
                <c:pt idx="532">
                  <c:v>45191</c:v>
                </c:pt>
                <c:pt idx="533">
                  <c:v>45194</c:v>
                </c:pt>
                <c:pt idx="534">
                  <c:v>45195</c:v>
                </c:pt>
                <c:pt idx="535">
                  <c:v>45196</c:v>
                </c:pt>
                <c:pt idx="536">
                  <c:v>45197</c:v>
                </c:pt>
                <c:pt idx="537">
                  <c:v>45198</c:v>
                </c:pt>
                <c:pt idx="538">
                  <c:v>45201</c:v>
                </c:pt>
                <c:pt idx="539">
                  <c:v>45202</c:v>
                </c:pt>
                <c:pt idx="540">
                  <c:v>45203</c:v>
                </c:pt>
                <c:pt idx="541">
                  <c:v>45204</c:v>
                </c:pt>
                <c:pt idx="542">
                  <c:v>45205</c:v>
                </c:pt>
                <c:pt idx="543">
                  <c:v>45208</c:v>
                </c:pt>
                <c:pt idx="544">
                  <c:v>45209</c:v>
                </c:pt>
                <c:pt idx="545">
                  <c:v>45210</c:v>
                </c:pt>
                <c:pt idx="546">
                  <c:v>45211</c:v>
                </c:pt>
                <c:pt idx="547">
                  <c:v>45212</c:v>
                </c:pt>
                <c:pt idx="548">
                  <c:v>45215</c:v>
                </c:pt>
                <c:pt idx="549">
                  <c:v>45216</c:v>
                </c:pt>
                <c:pt idx="550">
                  <c:v>45217</c:v>
                </c:pt>
                <c:pt idx="551">
                  <c:v>45218</c:v>
                </c:pt>
                <c:pt idx="552">
                  <c:v>45219</c:v>
                </c:pt>
                <c:pt idx="553">
                  <c:v>45222</c:v>
                </c:pt>
                <c:pt idx="554">
                  <c:v>45223</c:v>
                </c:pt>
                <c:pt idx="555">
                  <c:v>45224</c:v>
                </c:pt>
                <c:pt idx="556">
                  <c:v>45225</c:v>
                </c:pt>
                <c:pt idx="557">
                  <c:v>45226</c:v>
                </c:pt>
                <c:pt idx="558">
                  <c:v>45229</c:v>
                </c:pt>
                <c:pt idx="559">
                  <c:v>45230</c:v>
                </c:pt>
                <c:pt idx="560">
                  <c:v>45231</c:v>
                </c:pt>
                <c:pt idx="561">
                  <c:v>45232</c:v>
                </c:pt>
                <c:pt idx="562">
                  <c:v>45233</c:v>
                </c:pt>
                <c:pt idx="563">
                  <c:v>45236</c:v>
                </c:pt>
                <c:pt idx="564">
                  <c:v>45237</c:v>
                </c:pt>
                <c:pt idx="565">
                  <c:v>45238</c:v>
                </c:pt>
                <c:pt idx="566">
                  <c:v>45239</c:v>
                </c:pt>
                <c:pt idx="567">
                  <c:v>45240</c:v>
                </c:pt>
                <c:pt idx="568">
                  <c:v>45243</c:v>
                </c:pt>
                <c:pt idx="569">
                  <c:v>45244</c:v>
                </c:pt>
                <c:pt idx="570">
                  <c:v>45245</c:v>
                </c:pt>
                <c:pt idx="571">
                  <c:v>45246</c:v>
                </c:pt>
                <c:pt idx="572">
                  <c:v>45247</c:v>
                </c:pt>
                <c:pt idx="573">
                  <c:v>45250</c:v>
                </c:pt>
                <c:pt idx="574">
                  <c:v>45251</c:v>
                </c:pt>
                <c:pt idx="575">
                  <c:v>45252</c:v>
                </c:pt>
                <c:pt idx="576">
                  <c:v>45253</c:v>
                </c:pt>
                <c:pt idx="577">
                  <c:v>45254</c:v>
                </c:pt>
                <c:pt idx="578">
                  <c:v>45257</c:v>
                </c:pt>
                <c:pt idx="579">
                  <c:v>45258</c:v>
                </c:pt>
                <c:pt idx="580">
                  <c:v>45259</c:v>
                </c:pt>
                <c:pt idx="581">
                  <c:v>45260</c:v>
                </c:pt>
                <c:pt idx="582">
                  <c:v>45261</c:v>
                </c:pt>
                <c:pt idx="583">
                  <c:v>45264</c:v>
                </c:pt>
                <c:pt idx="584">
                  <c:v>45265</c:v>
                </c:pt>
                <c:pt idx="585">
                  <c:v>45266</c:v>
                </c:pt>
                <c:pt idx="586">
                  <c:v>45267</c:v>
                </c:pt>
                <c:pt idx="587">
                  <c:v>45268</c:v>
                </c:pt>
                <c:pt idx="588">
                  <c:v>45271</c:v>
                </c:pt>
                <c:pt idx="589">
                  <c:v>45272</c:v>
                </c:pt>
                <c:pt idx="590">
                  <c:v>45273</c:v>
                </c:pt>
                <c:pt idx="591">
                  <c:v>45274</c:v>
                </c:pt>
                <c:pt idx="592">
                  <c:v>45275</c:v>
                </c:pt>
                <c:pt idx="593">
                  <c:v>45278</c:v>
                </c:pt>
                <c:pt idx="594">
                  <c:v>45279</c:v>
                </c:pt>
                <c:pt idx="595">
                  <c:v>45280</c:v>
                </c:pt>
                <c:pt idx="596">
                  <c:v>45281</c:v>
                </c:pt>
                <c:pt idx="597">
                  <c:v>45282</c:v>
                </c:pt>
                <c:pt idx="598">
                  <c:v>45286</c:v>
                </c:pt>
                <c:pt idx="599">
                  <c:v>45287</c:v>
                </c:pt>
                <c:pt idx="600">
                  <c:v>45288</c:v>
                </c:pt>
                <c:pt idx="601">
                  <c:v>45289</c:v>
                </c:pt>
                <c:pt idx="602">
                  <c:v>45293</c:v>
                </c:pt>
                <c:pt idx="603">
                  <c:v>45294</c:v>
                </c:pt>
                <c:pt idx="604">
                  <c:v>45295</c:v>
                </c:pt>
                <c:pt idx="605">
                  <c:v>45296</c:v>
                </c:pt>
                <c:pt idx="606">
                  <c:v>45299</c:v>
                </c:pt>
                <c:pt idx="607">
                  <c:v>45300</c:v>
                </c:pt>
                <c:pt idx="608">
                  <c:v>45301</c:v>
                </c:pt>
                <c:pt idx="609">
                  <c:v>45302</c:v>
                </c:pt>
                <c:pt idx="610">
                  <c:v>45303</c:v>
                </c:pt>
                <c:pt idx="611">
                  <c:v>45306</c:v>
                </c:pt>
                <c:pt idx="612">
                  <c:v>45307</c:v>
                </c:pt>
                <c:pt idx="613">
                  <c:v>45308</c:v>
                </c:pt>
                <c:pt idx="614">
                  <c:v>45309</c:v>
                </c:pt>
                <c:pt idx="615">
                  <c:v>45310</c:v>
                </c:pt>
                <c:pt idx="616">
                  <c:v>45313</c:v>
                </c:pt>
                <c:pt idx="617">
                  <c:v>45314</c:v>
                </c:pt>
                <c:pt idx="618">
                  <c:v>45315</c:v>
                </c:pt>
                <c:pt idx="619">
                  <c:v>45316</c:v>
                </c:pt>
                <c:pt idx="620">
                  <c:v>45317</c:v>
                </c:pt>
                <c:pt idx="621">
                  <c:v>45320</c:v>
                </c:pt>
                <c:pt idx="622">
                  <c:v>45321</c:v>
                </c:pt>
                <c:pt idx="623">
                  <c:v>45322</c:v>
                </c:pt>
                <c:pt idx="624">
                  <c:v>45323</c:v>
                </c:pt>
                <c:pt idx="625">
                  <c:v>45324</c:v>
                </c:pt>
                <c:pt idx="626">
                  <c:v>45327</c:v>
                </c:pt>
                <c:pt idx="627">
                  <c:v>45328</c:v>
                </c:pt>
                <c:pt idx="628">
                  <c:v>45329</c:v>
                </c:pt>
                <c:pt idx="629">
                  <c:v>45330</c:v>
                </c:pt>
                <c:pt idx="630">
                  <c:v>45331</c:v>
                </c:pt>
                <c:pt idx="631">
                  <c:v>45334</c:v>
                </c:pt>
                <c:pt idx="632">
                  <c:v>45335</c:v>
                </c:pt>
                <c:pt idx="633">
                  <c:v>45336</c:v>
                </c:pt>
                <c:pt idx="634">
                  <c:v>45337</c:v>
                </c:pt>
                <c:pt idx="635">
                  <c:v>45338</c:v>
                </c:pt>
                <c:pt idx="636">
                  <c:v>45341</c:v>
                </c:pt>
                <c:pt idx="637">
                  <c:v>45342</c:v>
                </c:pt>
                <c:pt idx="638">
                  <c:v>45343</c:v>
                </c:pt>
                <c:pt idx="639">
                  <c:v>45344</c:v>
                </c:pt>
                <c:pt idx="640">
                  <c:v>45345</c:v>
                </c:pt>
                <c:pt idx="641">
                  <c:v>45348</c:v>
                </c:pt>
                <c:pt idx="642">
                  <c:v>45349</c:v>
                </c:pt>
                <c:pt idx="643">
                  <c:v>45350</c:v>
                </c:pt>
                <c:pt idx="644">
                  <c:v>45351</c:v>
                </c:pt>
                <c:pt idx="645">
                  <c:v>45352</c:v>
                </c:pt>
                <c:pt idx="646">
                  <c:v>45355</c:v>
                </c:pt>
                <c:pt idx="647">
                  <c:v>45356</c:v>
                </c:pt>
                <c:pt idx="648">
                  <c:v>45357</c:v>
                </c:pt>
                <c:pt idx="649">
                  <c:v>45358</c:v>
                </c:pt>
                <c:pt idx="650">
                  <c:v>45359</c:v>
                </c:pt>
                <c:pt idx="651">
                  <c:v>45362</c:v>
                </c:pt>
                <c:pt idx="652">
                  <c:v>45363</c:v>
                </c:pt>
                <c:pt idx="653">
                  <c:v>45364</c:v>
                </c:pt>
                <c:pt idx="654">
                  <c:v>45365</c:v>
                </c:pt>
                <c:pt idx="655">
                  <c:v>45366</c:v>
                </c:pt>
                <c:pt idx="656">
                  <c:v>45369</c:v>
                </c:pt>
                <c:pt idx="657">
                  <c:v>45370</c:v>
                </c:pt>
                <c:pt idx="658">
                  <c:v>45371</c:v>
                </c:pt>
                <c:pt idx="659">
                  <c:v>45372</c:v>
                </c:pt>
                <c:pt idx="660">
                  <c:v>45373</c:v>
                </c:pt>
                <c:pt idx="661">
                  <c:v>45376</c:v>
                </c:pt>
                <c:pt idx="662">
                  <c:v>45377</c:v>
                </c:pt>
                <c:pt idx="663">
                  <c:v>45378</c:v>
                </c:pt>
                <c:pt idx="664">
                  <c:v>45379</c:v>
                </c:pt>
                <c:pt idx="665">
                  <c:v>45383</c:v>
                </c:pt>
                <c:pt idx="666">
                  <c:v>45384</c:v>
                </c:pt>
                <c:pt idx="667">
                  <c:v>45385</c:v>
                </c:pt>
                <c:pt idx="668">
                  <c:v>45386</c:v>
                </c:pt>
                <c:pt idx="669">
                  <c:v>45387</c:v>
                </c:pt>
                <c:pt idx="670">
                  <c:v>45390</c:v>
                </c:pt>
                <c:pt idx="671">
                  <c:v>45391</c:v>
                </c:pt>
                <c:pt idx="672">
                  <c:v>45392</c:v>
                </c:pt>
                <c:pt idx="673">
                  <c:v>45393</c:v>
                </c:pt>
                <c:pt idx="674">
                  <c:v>45394</c:v>
                </c:pt>
                <c:pt idx="675">
                  <c:v>45397</c:v>
                </c:pt>
                <c:pt idx="676">
                  <c:v>45398</c:v>
                </c:pt>
                <c:pt idx="677">
                  <c:v>45399</c:v>
                </c:pt>
                <c:pt idx="678">
                  <c:v>45400</c:v>
                </c:pt>
                <c:pt idx="679">
                  <c:v>45401</c:v>
                </c:pt>
                <c:pt idx="680">
                  <c:v>45404</c:v>
                </c:pt>
                <c:pt idx="681">
                  <c:v>45405</c:v>
                </c:pt>
                <c:pt idx="682">
                  <c:v>45406</c:v>
                </c:pt>
                <c:pt idx="683">
                  <c:v>45407</c:v>
                </c:pt>
                <c:pt idx="684">
                  <c:v>45408</c:v>
                </c:pt>
                <c:pt idx="685">
                  <c:v>45411</c:v>
                </c:pt>
                <c:pt idx="686">
                  <c:v>45412</c:v>
                </c:pt>
                <c:pt idx="687">
                  <c:v>45413</c:v>
                </c:pt>
                <c:pt idx="688">
                  <c:v>45414</c:v>
                </c:pt>
                <c:pt idx="689">
                  <c:v>45415</c:v>
                </c:pt>
                <c:pt idx="690">
                  <c:v>45418</c:v>
                </c:pt>
                <c:pt idx="691">
                  <c:v>45419</c:v>
                </c:pt>
                <c:pt idx="692">
                  <c:v>45420</c:v>
                </c:pt>
                <c:pt idx="693">
                  <c:v>45421</c:v>
                </c:pt>
                <c:pt idx="694">
                  <c:v>45422</c:v>
                </c:pt>
                <c:pt idx="695">
                  <c:v>45425</c:v>
                </c:pt>
                <c:pt idx="696">
                  <c:v>45426</c:v>
                </c:pt>
                <c:pt idx="697">
                  <c:v>45427</c:v>
                </c:pt>
                <c:pt idx="698">
                  <c:v>45428</c:v>
                </c:pt>
                <c:pt idx="699">
                  <c:v>45429</c:v>
                </c:pt>
                <c:pt idx="700">
                  <c:v>45432</c:v>
                </c:pt>
                <c:pt idx="701">
                  <c:v>45433</c:v>
                </c:pt>
                <c:pt idx="702">
                  <c:v>45434</c:v>
                </c:pt>
                <c:pt idx="703">
                  <c:v>45435</c:v>
                </c:pt>
                <c:pt idx="704">
                  <c:v>45436</c:v>
                </c:pt>
                <c:pt idx="705">
                  <c:v>45439</c:v>
                </c:pt>
                <c:pt idx="706">
                  <c:v>45440</c:v>
                </c:pt>
                <c:pt idx="707">
                  <c:v>45441</c:v>
                </c:pt>
                <c:pt idx="708">
                  <c:v>45442</c:v>
                </c:pt>
                <c:pt idx="709">
                  <c:v>45443</c:v>
                </c:pt>
                <c:pt idx="710">
                  <c:v>45446</c:v>
                </c:pt>
                <c:pt idx="711">
                  <c:v>45447</c:v>
                </c:pt>
                <c:pt idx="712">
                  <c:v>45448</c:v>
                </c:pt>
                <c:pt idx="713">
                  <c:v>45449</c:v>
                </c:pt>
                <c:pt idx="714">
                  <c:v>45450</c:v>
                </c:pt>
                <c:pt idx="715">
                  <c:v>45453</c:v>
                </c:pt>
                <c:pt idx="716">
                  <c:v>45454</c:v>
                </c:pt>
                <c:pt idx="717">
                  <c:v>45455</c:v>
                </c:pt>
                <c:pt idx="718">
                  <c:v>45456</c:v>
                </c:pt>
                <c:pt idx="719">
                  <c:v>45457</c:v>
                </c:pt>
                <c:pt idx="720">
                  <c:v>45460</c:v>
                </c:pt>
                <c:pt idx="721">
                  <c:v>45461</c:v>
                </c:pt>
                <c:pt idx="722">
                  <c:v>45462</c:v>
                </c:pt>
                <c:pt idx="723">
                  <c:v>45463</c:v>
                </c:pt>
                <c:pt idx="724">
                  <c:v>45464</c:v>
                </c:pt>
                <c:pt idx="725">
                  <c:v>45467</c:v>
                </c:pt>
                <c:pt idx="726">
                  <c:v>45468</c:v>
                </c:pt>
                <c:pt idx="727">
                  <c:v>45469</c:v>
                </c:pt>
                <c:pt idx="728">
                  <c:v>45470</c:v>
                </c:pt>
                <c:pt idx="729">
                  <c:v>45471</c:v>
                </c:pt>
                <c:pt idx="730">
                  <c:v>45474</c:v>
                </c:pt>
                <c:pt idx="731">
                  <c:v>45475</c:v>
                </c:pt>
                <c:pt idx="732">
                  <c:v>45476</c:v>
                </c:pt>
                <c:pt idx="733">
                  <c:v>45477</c:v>
                </c:pt>
                <c:pt idx="734">
                  <c:v>45478</c:v>
                </c:pt>
                <c:pt idx="735">
                  <c:v>45481</c:v>
                </c:pt>
                <c:pt idx="736">
                  <c:v>45482</c:v>
                </c:pt>
                <c:pt idx="737">
                  <c:v>45483</c:v>
                </c:pt>
                <c:pt idx="738">
                  <c:v>45484</c:v>
                </c:pt>
                <c:pt idx="739">
                  <c:v>45485</c:v>
                </c:pt>
                <c:pt idx="740">
                  <c:v>45488</c:v>
                </c:pt>
                <c:pt idx="741">
                  <c:v>45489</c:v>
                </c:pt>
                <c:pt idx="742">
                  <c:v>45490</c:v>
                </c:pt>
                <c:pt idx="743">
                  <c:v>45491</c:v>
                </c:pt>
                <c:pt idx="744">
                  <c:v>45492</c:v>
                </c:pt>
                <c:pt idx="745">
                  <c:v>45495</c:v>
                </c:pt>
                <c:pt idx="746">
                  <c:v>45496</c:v>
                </c:pt>
                <c:pt idx="747">
                  <c:v>45497</c:v>
                </c:pt>
                <c:pt idx="748">
                  <c:v>45498</c:v>
                </c:pt>
                <c:pt idx="749">
                  <c:v>45499</c:v>
                </c:pt>
                <c:pt idx="750">
                  <c:v>45502</c:v>
                </c:pt>
                <c:pt idx="751">
                  <c:v>45503</c:v>
                </c:pt>
                <c:pt idx="752">
                  <c:v>45504</c:v>
                </c:pt>
                <c:pt idx="753">
                  <c:v>45505</c:v>
                </c:pt>
                <c:pt idx="754">
                  <c:v>45506</c:v>
                </c:pt>
                <c:pt idx="755">
                  <c:v>45509</c:v>
                </c:pt>
                <c:pt idx="756">
                  <c:v>45510</c:v>
                </c:pt>
                <c:pt idx="757">
                  <c:v>45511</c:v>
                </c:pt>
                <c:pt idx="758">
                  <c:v>45512</c:v>
                </c:pt>
                <c:pt idx="759">
                  <c:v>45513</c:v>
                </c:pt>
                <c:pt idx="760">
                  <c:v>45516</c:v>
                </c:pt>
                <c:pt idx="761">
                  <c:v>45517</c:v>
                </c:pt>
                <c:pt idx="762">
                  <c:v>45518</c:v>
                </c:pt>
                <c:pt idx="763">
                  <c:v>45519</c:v>
                </c:pt>
                <c:pt idx="764">
                  <c:v>45520</c:v>
                </c:pt>
                <c:pt idx="765">
                  <c:v>45523</c:v>
                </c:pt>
                <c:pt idx="766">
                  <c:v>45524</c:v>
                </c:pt>
                <c:pt idx="767">
                  <c:v>45525</c:v>
                </c:pt>
                <c:pt idx="768">
                  <c:v>45526</c:v>
                </c:pt>
                <c:pt idx="769">
                  <c:v>45527</c:v>
                </c:pt>
                <c:pt idx="770">
                  <c:v>45530</c:v>
                </c:pt>
                <c:pt idx="771">
                  <c:v>45531</c:v>
                </c:pt>
                <c:pt idx="772">
                  <c:v>45532</c:v>
                </c:pt>
                <c:pt idx="773">
                  <c:v>45533</c:v>
                </c:pt>
                <c:pt idx="774">
                  <c:v>45534</c:v>
                </c:pt>
                <c:pt idx="775">
                  <c:v>45537</c:v>
                </c:pt>
                <c:pt idx="776">
                  <c:v>45538</c:v>
                </c:pt>
                <c:pt idx="777">
                  <c:v>45539</c:v>
                </c:pt>
                <c:pt idx="778">
                  <c:v>45540</c:v>
                </c:pt>
                <c:pt idx="779">
                  <c:v>45541</c:v>
                </c:pt>
                <c:pt idx="780">
                  <c:v>45544</c:v>
                </c:pt>
                <c:pt idx="781">
                  <c:v>45545</c:v>
                </c:pt>
                <c:pt idx="782">
                  <c:v>45546</c:v>
                </c:pt>
                <c:pt idx="783">
                  <c:v>45547</c:v>
                </c:pt>
                <c:pt idx="784">
                  <c:v>45548</c:v>
                </c:pt>
                <c:pt idx="785">
                  <c:v>45551</c:v>
                </c:pt>
                <c:pt idx="786">
                  <c:v>45552</c:v>
                </c:pt>
                <c:pt idx="787">
                  <c:v>45553</c:v>
                </c:pt>
                <c:pt idx="788">
                  <c:v>45554</c:v>
                </c:pt>
                <c:pt idx="789">
                  <c:v>45555</c:v>
                </c:pt>
                <c:pt idx="790">
                  <c:v>45558</c:v>
                </c:pt>
                <c:pt idx="791">
                  <c:v>45559</c:v>
                </c:pt>
                <c:pt idx="792">
                  <c:v>45560</c:v>
                </c:pt>
                <c:pt idx="793">
                  <c:v>45561</c:v>
                </c:pt>
                <c:pt idx="794">
                  <c:v>45562</c:v>
                </c:pt>
                <c:pt idx="795">
                  <c:v>45565</c:v>
                </c:pt>
                <c:pt idx="796" formatCode="[$-409]d\-mmm;@">
                  <c:v>45566</c:v>
                </c:pt>
                <c:pt idx="797" formatCode="[$-409]d\-mmm;@">
                  <c:v>45567</c:v>
                </c:pt>
                <c:pt idx="798" formatCode="[$-409]d\-mmm;@">
                  <c:v>45568</c:v>
                </c:pt>
                <c:pt idx="799" formatCode="[$-409]d\-mmm;@">
                  <c:v>45569</c:v>
                </c:pt>
                <c:pt idx="800" formatCode="[$-409]d\-mmm;@">
                  <c:v>45572</c:v>
                </c:pt>
                <c:pt idx="801" formatCode="[$-409]d\-mmm;@">
                  <c:v>45573</c:v>
                </c:pt>
                <c:pt idx="802" formatCode="[$-409]d\-mmm;@">
                  <c:v>45574</c:v>
                </c:pt>
                <c:pt idx="803" formatCode="[$-409]d\-mmm;@">
                  <c:v>45575</c:v>
                </c:pt>
                <c:pt idx="804" formatCode="[$-409]d\-mmm;@">
                  <c:v>45576</c:v>
                </c:pt>
                <c:pt idx="805" formatCode="[$-409]d\-mmm;@">
                  <c:v>45579</c:v>
                </c:pt>
                <c:pt idx="806" formatCode="[$-409]d\-mmm;@">
                  <c:v>45580</c:v>
                </c:pt>
                <c:pt idx="807" formatCode="[$-409]d\-mmm;@">
                  <c:v>45581</c:v>
                </c:pt>
                <c:pt idx="808" formatCode="[$-409]d\-mmm;@">
                  <c:v>45582</c:v>
                </c:pt>
                <c:pt idx="809" formatCode="[$-409]d\-mmm;@">
                  <c:v>45583</c:v>
                </c:pt>
                <c:pt idx="810" formatCode="[$-409]d\-mmm;@">
                  <c:v>45586</c:v>
                </c:pt>
                <c:pt idx="811" formatCode="[$-409]d\-mmm;@">
                  <c:v>45587</c:v>
                </c:pt>
                <c:pt idx="812" formatCode="[$-409]d\-mmm;@">
                  <c:v>45588</c:v>
                </c:pt>
                <c:pt idx="813" formatCode="[$-409]d\-mmm;@">
                  <c:v>45589</c:v>
                </c:pt>
                <c:pt idx="814" formatCode="[$-409]d\-mmm;@">
                  <c:v>45590</c:v>
                </c:pt>
                <c:pt idx="815" formatCode="[$-409]d\-mmm;@">
                  <c:v>45593</c:v>
                </c:pt>
                <c:pt idx="816" formatCode="[$-409]d\-mmm;@">
                  <c:v>45594</c:v>
                </c:pt>
                <c:pt idx="817" formatCode="[$-409]d\-mmm;@">
                  <c:v>45595</c:v>
                </c:pt>
                <c:pt idx="818" formatCode="[$-409]d\-mmm;@">
                  <c:v>45596</c:v>
                </c:pt>
                <c:pt idx="819" formatCode="[$-409]d\-mmm;@">
                  <c:v>45597</c:v>
                </c:pt>
                <c:pt idx="820" formatCode="[$-409]d\-mmm;@">
                  <c:v>45600</c:v>
                </c:pt>
                <c:pt idx="821" formatCode="[$-409]d\-mmm;@">
                  <c:v>45601</c:v>
                </c:pt>
                <c:pt idx="822" formatCode="[$-409]d\-mmm;@">
                  <c:v>45602</c:v>
                </c:pt>
                <c:pt idx="823" formatCode="[$-409]d\-mmm;@">
                  <c:v>45603</c:v>
                </c:pt>
                <c:pt idx="824" formatCode="[$-409]d\-mmm;@">
                  <c:v>45604</c:v>
                </c:pt>
                <c:pt idx="825" formatCode="[$-409]d\-mmm;@">
                  <c:v>45607</c:v>
                </c:pt>
                <c:pt idx="826" formatCode="[$-409]d\-mmm;@">
                  <c:v>45608</c:v>
                </c:pt>
                <c:pt idx="827" formatCode="[$-409]d\-mmm;@">
                  <c:v>45609</c:v>
                </c:pt>
                <c:pt idx="828" formatCode="[$-409]d\-mmm;@">
                  <c:v>45610</c:v>
                </c:pt>
                <c:pt idx="829" formatCode="[$-409]d\-mmm;@">
                  <c:v>45611</c:v>
                </c:pt>
                <c:pt idx="830" formatCode="[$-409]d\-mmm;@">
                  <c:v>45614</c:v>
                </c:pt>
                <c:pt idx="831" formatCode="[$-409]d\-mmm;@">
                  <c:v>45615</c:v>
                </c:pt>
                <c:pt idx="832" formatCode="[$-409]d\-mmm;@">
                  <c:v>45616</c:v>
                </c:pt>
                <c:pt idx="833" formatCode="[$-409]d\-mmm;@">
                  <c:v>45617</c:v>
                </c:pt>
                <c:pt idx="834" formatCode="[$-409]d\-mmm;@">
                  <c:v>45618</c:v>
                </c:pt>
                <c:pt idx="835" formatCode="[$-409]d\-mmm;@">
                  <c:v>45621</c:v>
                </c:pt>
                <c:pt idx="836" formatCode="[$-409]d\-mmm;@">
                  <c:v>45622</c:v>
                </c:pt>
                <c:pt idx="837" formatCode="[$-409]d\-mmm;@">
                  <c:v>45623</c:v>
                </c:pt>
                <c:pt idx="838" formatCode="[$-409]d\-mmm;@">
                  <c:v>45624</c:v>
                </c:pt>
                <c:pt idx="839" formatCode="[$-409]d\-mmm;@">
                  <c:v>45625</c:v>
                </c:pt>
                <c:pt idx="840" formatCode="[$-409]d\-mmm;@">
                  <c:v>45628</c:v>
                </c:pt>
                <c:pt idx="841" formatCode="[$-409]d\-mmm;@">
                  <c:v>45629</c:v>
                </c:pt>
                <c:pt idx="842" formatCode="[$-409]d\-mmm;@">
                  <c:v>45630</c:v>
                </c:pt>
                <c:pt idx="843" formatCode="[$-409]d\-mmm;@">
                  <c:v>45631</c:v>
                </c:pt>
                <c:pt idx="844" formatCode="[$-409]d\-mmm;@">
                  <c:v>45632</c:v>
                </c:pt>
                <c:pt idx="845" formatCode="[$-409]d\-mmm;@">
                  <c:v>45635</c:v>
                </c:pt>
                <c:pt idx="846" formatCode="[$-409]d\-mmm;@">
                  <c:v>45636</c:v>
                </c:pt>
                <c:pt idx="847" formatCode="[$-409]d\-mmm;@">
                  <c:v>45637</c:v>
                </c:pt>
                <c:pt idx="848" formatCode="[$-409]d\-mmm;@">
                  <c:v>45638</c:v>
                </c:pt>
                <c:pt idx="849" formatCode="[$-409]d\-mmm;@">
                  <c:v>45639</c:v>
                </c:pt>
                <c:pt idx="850" formatCode="[$-409]d\-mmm;@">
                  <c:v>45642</c:v>
                </c:pt>
                <c:pt idx="851" formatCode="[$-409]d\-mmm;@">
                  <c:v>45643</c:v>
                </c:pt>
                <c:pt idx="852" formatCode="[$-409]d\-mmm;@">
                  <c:v>45644</c:v>
                </c:pt>
                <c:pt idx="853" formatCode="[$-409]d\-mmm;@">
                  <c:v>45645</c:v>
                </c:pt>
                <c:pt idx="854" formatCode="[$-409]d\-mmm;@">
                  <c:v>45646</c:v>
                </c:pt>
                <c:pt idx="855" formatCode="[$-409]d\-mmm;@">
                  <c:v>45293</c:v>
                </c:pt>
                <c:pt idx="856" formatCode="[$-409]d\-mmm;@">
                  <c:v>45294</c:v>
                </c:pt>
                <c:pt idx="857" formatCode="[$-409]d\-mmm;@">
                  <c:v>45297</c:v>
                </c:pt>
                <c:pt idx="858" formatCode="[$-409]d\-mmm;@">
                  <c:v>45298</c:v>
                </c:pt>
                <c:pt idx="859" formatCode="[$-409]d\-mmm;@">
                  <c:v>45299</c:v>
                </c:pt>
                <c:pt idx="860" formatCode="[$-409]d\-mmm;@">
                  <c:v>45300</c:v>
                </c:pt>
                <c:pt idx="861" formatCode="[$-409]d\-mmm;@">
                  <c:v>45301</c:v>
                </c:pt>
                <c:pt idx="862" formatCode="[$-409]d\-mmm;@">
                  <c:v>45304</c:v>
                </c:pt>
                <c:pt idx="863" formatCode="[$-409]d\-mmm;@">
                  <c:v>45305</c:v>
                </c:pt>
                <c:pt idx="864" formatCode="[$-409]d\-mmm;@">
                  <c:v>45306</c:v>
                </c:pt>
                <c:pt idx="865" formatCode="[$-409]d\-mmm;@">
                  <c:v>45307</c:v>
                </c:pt>
                <c:pt idx="866" formatCode="[$-409]d\-mmm;@">
                  <c:v>45308</c:v>
                </c:pt>
                <c:pt idx="867" formatCode="[$-409]d\-mmm;@">
                  <c:v>45311</c:v>
                </c:pt>
                <c:pt idx="868" formatCode="[$-409]d\-mmm;@">
                  <c:v>45312</c:v>
                </c:pt>
                <c:pt idx="869" formatCode="[$-409]d\-mmm;@">
                  <c:v>45313</c:v>
                </c:pt>
                <c:pt idx="870" formatCode="[$-409]d\-mmm;@">
                  <c:v>45314</c:v>
                </c:pt>
                <c:pt idx="871" formatCode="[$-409]d\-mmm;@">
                  <c:v>45315</c:v>
                </c:pt>
                <c:pt idx="872" formatCode="[$-409]d\-mmm;@">
                  <c:v>45318</c:v>
                </c:pt>
                <c:pt idx="873" formatCode="[$-409]d\-mmm;@">
                  <c:v>45319</c:v>
                </c:pt>
                <c:pt idx="874" formatCode="[$-409]d\-mmm;@">
                  <c:v>45320</c:v>
                </c:pt>
                <c:pt idx="875" formatCode="[$-409]d\-mmm;@">
                  <c:v>45321</c:v>
                </c:pt>
                <c:pt idx="876" formatCode="[$-409]d\-mmm;@">
                  <c:v>45322</c:v>
                </c:pt>
                <c:pt idx="877" formatCode="[$-409]d\-mmm;@">
                  <c:v>45691</c:v>
                </c:pt>
                <c:pt idx="878" formatCode="[$-409]d\-mmm;@">
                  <c:v>45692</c:v>
                </c:pt>
                <c:pt idx="879" formatCode="[$-409]d\-mmm;@">
                  <c:v>45693</c:v>
                </c:pt>
                <c:pt idx="880" formatCode="[$-409]d\-mmm;@">
                  <c:v>45694</c:v>
                </c:pt>
                <c:pt idx="881" formatCode="[$-409]d\-mmm;@">
                  <c:v>45695</c:v>
                </c:pt>
                <c:pt idx="882" formatCode="[$-409]d\-mmm;@">
                  <c:v>45698</c:v>
                </c:pt>
                <c:pt idx="883" formatCode="[$-409]d\-mmm;@">
                  <c:v>45699</c:v>
                </c:pt>
                <c:pt idx="884" formatCode="[$-409]d\-mmm;@">
                  <c:v>45700</c:v>
                </c:pt>
                <c:pt idx="885" formatCode="[$-409]d\-mmm;@">
                  <c:v>45701</c:v>
                </c:pt>
                <c:pt idx="886" formatCode="[$-409]d\-mmm;@">
                  <c:v>45702</c:v>
                </c:pt>
                <c:pt idx="887" formatCode="[$-409]d\-mmm;@">
                  <c:v>45705</c:v>
                </c:pt>
                <c:pt idx="888" formatCode="[$-409]d\-mmm;@">
                  <c:v>45706</c:v>
                </c:pt>
                <c:pt idx="889" formatCode="[$-409]d\-mmm;@">
                  <c:v>45707</c:v>
                </c:pt>
                <c:pt idx="890" formatCode="[$-409]d\-mmm;@">
                  <c:v>45708</c:v>
                </c:pt>
                <c:pt idx="891" formatCode="[$-409]d\-mmm;@">
                  <c:v>45709</c:v>
                </c:pt>
                <c:pt idx="892" formatCode="[$-409]d\-mmm;@">
                  <c:v>45712</c:v>
                </c:pt>
                <c:pt idx="893" formatCode="[$-409]d\-mmm;@">
                  <c:v>45713</c:v>
                </c:pt>
                <c:pt idx="894" formatCode="[$-409]d\-mmm;@">
                  <c:v>45714</c:v>
                </c:pt>
                <c:pt idx="895" formatCode="[$-409]d\-mmm;@">
                  <c:v>45715</c:v>
                </c:pt>
                <c:pt idx="896" formatCode="[$-409]d\-mmm;@">
                  <c:v>45716</c:v>
                </c:pt>
                <c:pt idx="897" formatCode="[$-409]d\-mmm;@">
                  <c:v>45719</c:v>
                </c:pt>
                <c:pt idx="898" formatCode="[$-409]d\-mmm;@">
                  <c:v>45720</c:v>
                </c:pt>
                <c:pt idx="899" formatCode="[$-409]d\-mmm;@">
                  <c:v>45721</c:v>
                </c:pt>
                <c:pt idx="900" formatCode="[$-409]d\-mmm;@">
                  <c:v>45722</c:v>
                </c:pt>
                <c:pt idx="901" formatCode="[$-409]d\-mmm;@">
                  <c:v>45723</c:v>
                </c:pt>
                <c:pt idx="902" formatCode="[$-409]d\-mmm;@">
                  <c:v>45726</c:v>
                </c:pt>
                <c:pt idx="903" formatCode="[$-409]d\-mmm;@">
                  <c:v>45727</c:v>
                </c:pt>
                <c:pt idx="904" formatCode="[$-409]d\-mmm;@">
                  <c:v>45728</c:v>
                </c:pt>
                <c:pt idx="905" formatCode="[$-409]d\-mmm;@">
                  <c:v>45729</c:v>
                </c:pt>
                <c:pt idx="906" formatCode="[$-409]d\-mmm;@">
                  <c:v>45730</c:v>
                </c:pt>
                <c:pt idx="907" formatCode="[$-409]d\-mmm;@">
                  <c:v>45733</c:v>
                </c:pt>
                <c:pt idx="908" formatCode="[$-409]d\-mmm;@">
                  <c:v>45734</c:v>
                </c:pt>
                <c:pt idx="909" formatCode="[$-409]d\-mmm;@">
                  <c:v>45735</c:v>
                </c:pt>
                <c:pt idx="910" formatCode="[$-409]d\-mmm;@">
                  <c:v>45736</c:v>
                </c:pt>
                <c:pt idx="911" formatCode="[$-409]d\-mmm;@">
                  <c:v>45737</c:v>
                </c:pt>
                <c:pt idx="912" formatCode="[$-409]d\-mmm;@">
                  <c:v>45740</c:v>
                </c:pt>
                <c:pt idx="913" formatCode="[$-409]d\-mmm;@">
                  <c:v>45741</c:v>
                </c:pt>
                <c:pt idx="914" formatCode="[$-409]d\-mmm;@">
                  <c:v>45742</c:v>
                </c:pt>
                <c:pt idx="915" formatCode="[$-409]d\-mmm;@">
                  <c:v>45743</c:v>
                </c:pt>
                <c:pt idx="916" formatCode="[$-409]d\-mmm;@">
                  <c:v>45744</c:v>
                </c:pt>
                <c:pt idx="917" formatCode="[$-409]d\-mmm;@">
                  <c:v>45747</c:v>
                </c:pt>
                <c:pt idx="918" formatCode="[$-409]d\-mmm;@">
                  <c:v>45748</c:v>
                </c:pt>
                <c:pt idx="919" formatCode="[$-409]d\-mmm;@">
                  <c:v>45749</c:v>
                </c:pt>
                <c:pt idx="920" formatCode="[$-409]d\-mmm;@">
                  <c:v>45750</c:v>
                </c:pt>
                <c:pt idx="921" formatCode="[$-409]d\-mmm;@">
                  <c:v>45751</c:v>
                </c:pt>
                <c:pt idx="922" formatCode="[$-409]d\-mmm;@">
                  <c:v>45754</c:v>
                </c:pt>
                <c:pt idx="923" formatCode="[$-409]d\-mmm;@">
                  <c:v>45755</c:v>
                </c:pt>
                <c:pt idx="924" formatCode="[$-409]d\-mmm;@">
                  <c:v>45756</c:v>
                </c:pt>
                <c:pt idx="925" formatCode="[$-409]d\-mmm;@">
                  <c:v>45757</c:v>
                </c:pt>
                <c:pt idx="926" formatCode="[$-409]d\-mmm;@">
                  <c:v>45758</c:v>
                </c:pt>
                <c:pt idx="927" formatCode="[$-409]d\-mmm;@">
                  <c:v>45761</c:v>
                </c:pt>
                <c:pt idx="928" formatCode="[$-409]d\-mmm;@">
                  <c:v>45762</c:v>
                </c:pt>
                <c:pt idx="929" formatCode="[$-409]d\-mmm;@">
                  <c:v>45763</c:v>
                </c:pt>
                <c:pt idx="930" formatCode="[$-409]d\-mmm;@">
                  <c:v>45764</c:v>
                </c:pt>
                <c:pt idx="931" formatCode="[$-409]d\-mmm;@">
                  <c:v>45769</c:v>
                </c:pt>
                <c:pt idx="932" formatCode="[$-409]d\-mmm;@">
                  <c:v>45770</c:v>
                </c:pt>
                <c:pt idx="933" formatCode="[$-409]d\-mmm;@">
                  <c:v>45771</c:v>
                </c:pt>
                <c:pt idx="934" formatCode="[$-409]d\-mmm;@">
                  <c:v>45772</c:v>
                </c:pt>
                <c:pt idx="935" formatCode="[$-409]d\-mmm;@">
                  <c:v>45775</c:v>
                </c:pt>
                <c:pt idx="936" formatCode="[$-409]d\-mmm;@">
                  <c:v>45776</c:v>
                </c:pt>
                <c:pt idx="937" formatCode="[$-409]d\-mmm;@">
                  <c:v>45777</c:v>
                </c:pt>
              </c:numCache>
            </c:numRef>
          </c:cat>
          <c:val>
            <c:numRef>
              <c:f>Sheet1!$C$1205:$C$2142</c:f>
              <c:numCache>
                <c:formatCode>General</c:formatCode>
                <c:ptCount val="938"/>
                <c:pt idx="0">
                  <c:v>2485.75</c:v>
                </c:pt>
                <c:pt idx="1">
                  <c:v>2441.75</c:v>
                </c:pt>
                <c:pt idx="2">
                  <c:v>2420.75</c:v>
                </c:pt>
                <c:pt idx="3">
                  <c:v>2435</c:v>
                </c:pt>
                <c:pt idx="4">
                  <c:v>2412</c:v>
                </c:pt>
                <c:pt idx="5">
                  <c:v>2370.25</c:v>
                </c:pt>
                <c:pt idx="6">
                  <c:v>2261.25</c:v>
                </c:pt>
                <c:pt idx="7">
                  <c:v>2213.25</c:v>
                </c:pt>
                <c:pt idx="8">
                  <c:v>2157</c:v>
                </c:pt>
                <c:pt idx="9">
                  <c:v>2077.75</c:v>
                </c:pt>
                <c:pt idx="10">
                  <c:v>1982.25</c:v>
                </c:pt>
                <c:pt idx="11">
                  <c:v>2038.25</c:v>
                </c:pt>
                <c:pt idx="12">
                  <c:v>2034.75</c:v>
                </c:pt>
                <c:pt idx="13">
                  <c:v>1988.75</c:v>
                </c:pt>
                <c:pt idx="14">
                  <c:v>1921.5</c:v>
                </c:pt>
                <c:pt idx="15">
                  <c:v>1983</c:v>
                </c:pt>
                <c:pt idx="16">
                  <c:v>2037.5</c:v>
                </c:pt>
                <c:pt idx="17">
                  <c:v>1998.25</c:v>
                </c:pt>
                <c:pt idx="18">
                  <c:v>1987.75</c:v>
                </c:pt>
                <c:pt idx="19">
                  <c:v>1962</c:v>
                </c:pt>
                <c:pt idx="20">
                  <c:v>1905.25</c:v>
                </c:pt>
                <c:pt idx="21">
                  <c:v>1891.75</c:v>
                </c:pt>
                <c:pt idx="22">
                  <c:v>1913</c:v>
                </c:pt>
                <c:pt idx="23">
                  <c:v>1923</c:v>
                </c:pt>
                <c:pt idx="24">
                  <c:v>1920.25</c:v>
                </c:pt>
                <c:pt idx="25">
                  <c:v>1900.25</c:v>
                </c:pt>
                <c:pt idx="26">
                  <c:v>1913.5</c:v>
                </c:pt>
                <c:pt idx="27">
                  <c:v>2001.5</c:v>
                </c:pt>
                <c:pt idx="28">
                  <c:v>2159.75</c:v>
                </c:pt>
                <c:pt idx="29">
                  <c:v>2111</c:v>
                </c:pt>
                <c:pt idx="30">
                  <c:v>2073</c:v>
                </c:pt>
                <c:pt idx="31">
                  <c:v>2148.5</c:v>
                </c:pt>
                <c:pt idx="32">
                  <c:v>2138</c:v>
                </c:pt>
                <c:pt idx="33">
                  <c:v>2058.5</c:v>
                </c:pt>
                <c:pt idx="34">
                  <c:v>2075</c:v>
                </c:pt>
                <c:pt idx="35">
                  <c:v>2095.25</c:v>
                </c:pt>
                <c:pt idx="36">
                  <c:v>2067.75</c:v>
                </c:pt>
                <c:pt idx="37">
                  <c:v>2039</c:v>
                </c:pt>
                <c:pt idx="38">
                  <c:v>2043.75</c:v>
                </c:pt>
                <c:pt idx="39">
                  <c:v>2051.25</c:v>
                </c:pt>
                <c:pt idx="40">
                  <c:v>2003.25</c:v>
                </c:pt>
                <c:pt idx="41">
                  <c:v>1993.5</c:v>
                </c:pt>
                <c:pt idx="42">
                  <c:v>2003</c:v>
                </c:pt>
                <c:pt idx="43">
                  <c:v>2022</c:v>
                </c:pt>
                <c:pt idx="44">
                  <c:v>2055.75</c:v>
                </c:pt>
                <c:pt idx="45">
                  <c:v>2019.25</c:v>
                </c:pt>
                <c:pt idx="46">
                  <c:v>2041.25</c:v>
                </c:pt>
                <c:pt idx="47">
                  <c:v>2038</c:v>
                </c:pt>
                <c:pt idx="48">
                  <c:v>2056.25</c:v>
                </c:pt>
                <c:pt idx="49">
                  <c:v>2079.25</c:v>
                </c:pt>
                <c:pt idx="50">
                  <c:v>2040.5</c:v>
                </c:pt>
                <c:pt idx="51">
                  <c:v>2057.75</c:v>
                </c:pt>
                <c:pt idx="52">
                  <c:v>2064.5</c:v>
                </c:pt>
                <c:pt idx="53">
                  <c:v>2118</c:v>
                </c:pt>
                <c:pt idx="54">
                  <c:v>2162.25</c:v>
                </c:pt>
                <c:pt idx="55">
                  <c:v>2173.75</c:v>
                </c:pt>
                <c:pt idx="56">
                  <c:v>2191.5</c:v>
                </c:pt>
                <c:pt idx="57">
                  <c:v>2135.5</c:v>
                </c:pt>
                <c:pt idx="58">
                  <c:v>2060.75</c:v>
                </c:pt>
                <c:pt idx="59">
                  <c:v>1970.5</c:v>
                </c:pt>
                <c:pt idx="60">
                  <c:v>1895</c:v>
                </c:pt>
                <c:pt idx="61">
                  <c:v>1891.25</c:v>
                </c:pt>
                <c:pt idx="62">
                  <c:v>1847.5</c:v>
                </c:pt>
                <c:pt idx="63">
                  <c:v>1804.5</c:v>
                </c:pt>
                <c:pt idx="64">
                  <c:v>1798.5</c:v>
                </c:pt>
                <c:pt idx="65">
                  <c:v>1770.25</c:v>
                </c:pt>
                <c:pt idx="66">
                  <c:v>1759</c:v>
                </c:pt>
                <c:pt idx="67">
                  <c:v>1812.5</c:v>
                </c:pt>
                <c:pt idx="68">
                  <c:v>1812.75</c:v>
                </c:pt>
                <c:pt idx="69">
                  <c:v>1869.25</c:v>
                </c:pt>
                <c:pt idx="70">
                  <c:v>1869.5</c:v>
                </c:pt>
                <c:pt idx="71">
                  <c:v>1858.25</c:v>
                </c:pt>
                <c:pt idx="72">
                  <c:v>1809.75</c:v>
                </c:pt>
                <c:pt idx="73">
                  <c:v>1778.25</c:v>
                </c:pt>
                <c:pt idx="74">
                  <c:v>1679.75</c:v>
                </c:pt>
                <c:pt idx="75">
                  <c:v>1623.75</c:v>
                </c:pt>
                <c:pt idx="76">
                  <c:v>1667.75</c:v>
                </c:pt>
                <c:pt idx="77">
                  <c:v>1772.25</c:v>
                </c:pt>
                <c:pt idx="78">
                  <c:v>1740.25</c:v>
                </c:pt>
                <c:pt idx="79">
                  <c:v>1793.75</c:v>
                </c:pt>
                <c:pt idx="80">
                  <c:v>1820.75</c:v>
                </c:pt>
                <c:pt idx="81">
                  <c:v>1884</c:v>
                </c:pt>
                <c:pt idx="82">
                  <c:v>1968.75</c:v>
                </c:pt>
                <c:pt idx="83">
                  <c:v>1980.6667</c:v>
                </c:pt>
                <c:pt idx="84">
                  <c:v>1990.75</c:v>
                </c:pt>
                <c:pt idx="85">
                  <c:v>1992.75</c:v>
                </c:pt>
                <c:pt idx="86">
                  <c:v>1949</c:v>
                </c:pt>
                <c:pt idx="87">
                  <c:v>1908.5</c:v>
                </c:pt>
                <c:pt idx="88">
                  <c:v>1873.25</c:v>
                </c:pt>
                <c:pt idx="89">
                  <c:v>1898.25</c:v>
                </c:pt>
                <c:pt idx="90">
                  <c:v>1867.75</c:v>
                </c:pt>
                <c:pt idx="91">
                  <c:v>1894.5</c:v>
                </c:pt>
                <c:pt idx="92">
                  <c:v>1942.5</c:v>
                </c:pt>
                <c:pt idx="93">
                  <c:v>1934.5</c:v>
                </c:pt>
                <c:pt idx="94">
                  <c:v>1934</c:v>
                </c:pt>
                <c:pt idx="95">
                  <c:v>1913</c:v>
                </c:pt>
                <c:pt idx="96">
                  <c:v>1887.25</c:v>
                </c:pt>
                <c:pt idx="97">
                  <c:v>1896</c:v>
                </c:pt>
                <c:pt idx="98">
                  <c:v>1899.25</c:v>
                </c:pt>
                <c:pt idx="99">
                  <c:v>1929.75</c:v>
                </c:pt>
                <c:pt idx="100">
                  <c:v>2032.75</c:v>
                </c:pt>
                <c:pt idx="101">
                  <c:v>2075.25</c:v>
                </c:pt>
                <c:pt idx="102">
                  <c:v>2133.25</c:v>
                </c:pt>
                <c:pt idx="103">
                  <c:v>2168.25</c:v>
                </c:pt>
                <c:pt idx="104">
                  <c:v>2240.5</c:v>
                </c:pt>
                <c:pt idx="105">
                  <c:v>2333</c:v>
                </c:pt>
                <c:pt idx="106">
                  <c:v>2355.5</c:v>
                </c:pt>
                <c:pt idx="107">
                  <c:v>2399</c:v>
                </c:pt>
                <c:pt idx="108">
                  <c:v>2399</c:v>
                </c:pt>
                <c:pt idx="109">
                  <c:v>2409</c:v>
                </c:pt>
                <c:pt idx="110">
                  <c:v>2382.5</c:v>
                </c:pt>
                <c:pt idx="111">
                  <c:v>2340.5</c:v>
                </c:pt>
                <c:pt idx="112">
                  <c:v>2291.75</c:v>
                </c:pt>
                <c:pt idx="113">
                  <c:v>2268.25</c:v>
                </c:pt>
                <c:pt idx="114">
                  <c:v>2265</c:v>
                </c:pt>
                <c:pt idx="115">
                  <c:v>2308.75</c:v>
                </c:pt>
                <c:pt idx="116">
                  <c:v>2239</c:v>
                </c:pt>
                <c:pt idx="117">
                  <c:v>2361.5</c:v>
                </c:pt>
                <c:pt idx="118">
                  <c:v>2325.25</c:v>
                </c:pt>
                <c:pt idx="119">
                  <c:v>2284</c:v>
                </c:pt>
                <c:pt idx="120">
                  <c:v>2340.75</c:v>
                </c:pt>
                <c:pt idx="121">
                  <c:v>2369.75</c:v>
                </c:pt>
                <c:pt idx="122">
                  <c:v>2364</c:v>
                </c:pt>
                <c:pt idx="123">
                  <c:v>2407.25</c:v>
                </c:pt>
                <c:pt idx="124">
                  <c:v>2382</c:v>
                </c:pt>
                <c:pt idx="125">
                  <c:v>2563.75</c:v>
                </c:pt>
                <c:pt idx="126">
                  <c:v>2438.75</c:v>
                </c:pt>
                <c:pt idx="127">
                  <c:v>2522.75</c:v>
                </c:pt>
                <c:pt idx="128">
                  <c:v>2563.25</c:v>
                </c:pt>
                <c:pt idx="129">
                  <c:v>2642</c:v>
                </c:pt>
                <c:pt idx="130">
                  <c:v>2724</c:v>
                </c:pt>
                <c:pt idx="131">
                  <c:v>2845.75</c:v>
                </c:pt>
                <c:pt idx="132">
                  <c:v>3157</c:v>
                </c:pt>
                <c:pt idx="133">
                  <c:v>3068.75</c:v>
                </c:pt>
                <c:pt idx="134">
                  <c:v>3164.25</c:v>
                </c:pt>
                <c:pt idx="135">
                  <c:v>2975.5</c:v>
                </c:pt>
                <c:pt idx="136">
                  <c:v>2923.75</c:v>
                </c:pt>
                <c:pt idx="137">
                  <c:v>2661</c:v>
                </c:pt>
                <c:pt idx="138">
                  <c:v>2440.75</c:v>
                </c:pt>
                <c:pt idx="139">
                  <c:v>2486.25</c:v>
                </c:pt>
                <c:pt idx="140">
                  <c:v>2473</c:v>
                </c:pt>
                <c:pt idx="141">
                  <c:v>2597.25</c:v>
                </c:pt>
                <c:pt idx="142">
                  <c:v>2573.5</c:v>
                </c:pt>
                <c:pt idx="143">
                  <c:v>2580.5</c:v>
                </c:pt>
                <c:pt idx="144">
                  <c:v>2562.75</c:v>
                </c:pt>
                <c:pt idx="145">
                  <c:v>2555.25</c:v>
                </c:pt>
                <c:pt idx="146">
                  <c:v>2550.25</c:v>
                </c:pt>
                <c:pt idx="147">
                  <c:v>2326.5</c:v>
                </c:pt>
                <c:pt idx="148">
                  <c:v>2254.25</c:v>
                </c:pt>
                <c:pt idx="149">
                  <c:v>2209.5</c:v>
                </c:pt>
                <c:pt idx="150">
                  <c:v>2291.25</c:v>
                </c:pt>
                <c:pt idx="151">
                  <c:v>2324.25</c:v>
                </c:pt>
                <c:pt idx="152">
                  <c:v>2344.5</c:v>
                </c:pt>
                <c:pt idx="153">
                  <c:v>2320</c:v>
                </c:pt>
                <c:pt idx="154">
                  <c:v>2270.75</c:v>
                </c:pt>
                <c:pt idx="155">
                  <c:v>2254.5</c:v>
                </c:pt>
                <c:pt idx="156">
                  <c:v>2333.5</c:v>
                </c:pt>
                <c:pt idx="157">
                  <c:v>2509.5</c:v>
                </c:pt>
                <c:pt idx="158">
                  <c:v>2454</c:v>
                </c:pt>
                <c:pt idx="159">
                  <c:v>2403.75</c:v>
                </c:pt>
                <c:pt idx="160">
                  <c:v>2391.25</c:v>
                </c:pt>
                <c:pt idx="161">
                  <c:v>2415</c:v>
                </c:pt>
                <c:pt idx="162">
                  <c:v>2430.25</c:v>
                </c:pt>
                <c:pt idx="163">
                  <c:v>2420</c:v>
                </c:pt>
                <c:pt idx="164">
                  <c:v>2469.75</c:v>
                </c:pt>
                <c:pt idx="165">
                  <c:v>2458.25</c:v>
                </c:pt>
                <c:pt idx="166">
                  <c:v>2287</c:v>
                </c:pt>
                <c:pt idx="167">
                  <c:v>2202.25</c:v>
                </c:pt>
                <c:pt idx="168">
                  <c:v>2232</c:v>
                </c:pt>
                <c:pt idx="169">
                  <c:v>2266.75</c:v>
                </c:pt>
                <c:pt idx="170">
                  <c:v>2293</c:v>
                </c:pt>
                <c:pt idx="171">
                  <c:v>2276</c:v>
                </c:pt>
                <c:pt idx="172">
                  <c:v>2264.5</c:v>
                </c:pt>
                <c:pt idx="173">
                  <c:v>2291</c:v>
                </c:pt>
                <c:pt idx="174">
                  <c:v>2283</c:v>
                </c:pt>
                <c:pt idx="175">
                  <c:v>2168.5</c:v>
                </c:pt>
                <c:pt idx="176">
                  <c:v>2090.5</c:v>
                </c:pt>
                <c:pt idx="177">
                  <c:v>2147.5</c:v>
                </c:pt>
                <c:pt idx="178">
                  <c:v>2092.75</c:v>
                </c:pt>
                <c:pt idx="179">
                  <c:v>2012.25</c:v>
                </c:pt>
                <c:pt idx="180">
                  <c:v>1979.25</c:v>
                </c:pt>
                <c:pt idx="181">
                  <c:v>1985.75</c:v>
                </c:pt>
                <c:pt idx="182">
                  <c:v>2064.25</c:v>
                </c:pt>
                <c:pt idx="183">
                  <c:v>2088.25</c:v>
                </c:pt>
                <c:pt idx="184">
                  <c:v>2019.75</c:v>
                </c:pt>
                <c:pt idx="185">
                  <c:v>2036.25</c:v>
                </c:pt>
                <c:pt idx="186">
                  <c:v>2031.25</c:v>
                </c:pt>
                <c:pt idx="187">
                  <c:v>2028.5</c:v>
                </c:pt>
                <c:pt idx="188">
                  <c:v>2031.75</c:v>
                </c:pt>
                <c:pt idx="189">
                  <c:v>2026.5</c:v>
                </c:pt>
                <c:pt idx="190">
                  <c:v>2059.5</c:v>
                </c:pt>
                <c:pt idx="191">
                  <c:v>2089</c:v>
                </c:pt>
                <c:pt idx="192">
                  <c:v>2081.25</c:v>
                </c:pt>
                <c:pt idx="193">
                  <c:v>2035.75</c:v>
                </c:pt>
                <c:pt idx="194">
                  <c:v>2040</c:v>
                </c:pt>
                <c:pt idx="195">
                  <c:v>2045</c:v>
                </c:pt>
                <c:pt idx="196">
                  <c:v>2044.75</c:v>
                </c:pt>
                <c:pt idx="197">
                  <c:v>2018.75</c:v>
                </c:pt>
                <c:pt idx="198">
                  <c:v>2011.75</c:v>
                </c:pt>
                <c:pt idx="199">
                  <c:v>1974</c:v>
                </c:pt>
                <c:pt idx="200">
                  <c:v>1952.25</c:v>
                </c:pt>
                <c:pt idx="201">
                  <c:v>1915.75</c:v>
                </c:pt>
                <c:pt idx="202">
                  <c:v>1839.75</c:v>
                </c:pt>
                <c:pt idx="203">
                  <c:v>1857</c:v>
                </c:pt>
                <c:pt idx="204">
                  <c:v>1881</c:v>
                </c:pt>
                <c:pt idx="205">
                  <c:v>1911.25</c:v>
                </c:pt>
                <c:pt idx="206">
                  <c:v>1877.5</c:v>
                </c:pt>
                <c:pt idx="207">
                  <c:v>1891.75</c:v>
                </c:pt>
                <c:pt idx="208">
                  <c:v>1893.75</c:v>
                </c:pt>
                <c:pt idx="209">
                  <c:v>1903</c:v>
                </c:pt>
                <c:pt idx="210">
                  <c:v>1888.25</c:v>
                </c:pt>
                <c:pt idx="211">
                  <c:v>1939.75</c:v>
                </c:pt>
                <c:pt idx="212">
                  <c:v>1910.25</c:v>
                </c:pt>
                <c:pt idx="213">
                  <c:v>1951.75</c:v>
                </c:pt>
                <c:pt idx="214">
                  <c:v>1977.25</c:v>
                </c:pt>
                <c:pt idx="215">
                  <c:v>1952</c:v>
                </c:pt>
                <c:pt idx="216">
                  <c:v>1965.75</c:v>
                </c:pt>
                <c:pt idx="217">
                  <c:v>1948.75</c:v>
                </c:pt>
                <c:pt idx="218">
                  <c:v>1965</c:v>
                </c:pt>
                <c:pt idx="219">
                  <c:v>1959.75</c:v>
                </c:pt>
                <c:pt idx="220">
                  <c:v>2036.25</c:v>
                </c:pt>
                <c:pt idx="221">
                  <c:v>2169.5</c:v>
                </c:pt>
                <c:pt idx="222">
                  <c:v>2142.5</c:v>
                </c:pt>
                <c:pt idx="223">
                  <c:v>2028.75</c:v>
                </c:pt>
                <c:pt idx="224">
                  <c:v>1973.5</c:v>
                </c:pt>
                <c:pt idx="225">
                  <c:v>1910.75</c:v>
                </c:pt>
                <c:pt idx="226">
                  <c:v>1894.5</c:v>
                </c:pt>
                <c:pt idx="227">
                  <c:v>1896.25</c:v>
                </c:pt>
                <c:pt idx="228">
                  <c:v>1897.75</c:v>
                </c:pt>
                <c:pt idx="229">
                  <c:v>1892.25</c:v>
                </c:pt>
                <c:pt idx="230">
                  <c:v>1927.75</c:v>
                </c:pt>
                <c:pt idx="231">
                  <c:v>2016.75</c:v>
                </c:pt>
                <c:pt idx="232">
                  <c:v>2020</c:v>
                </c:pt>
                <c:pt idx="233">
                  <c:v>2035.25</c:v>
                </c:pt>
                <c:pt idx="234">
                  <c:v>2078</c:v>
                </c:pt>
                <c:pt idx="235">
                  <c:v>2109</c:v>
                </c:pt>
                <c:pt idx="236">
                  <c:v>2149.5</c:v>
                </c:pt>
                <c:pt idx="237">
                  <c:v>2207</c:v>
                </c:pt>
                <c:pt idx="238">
                  <c:v>2081.25</c:v>
                </c:pt>
                <c:pt idx="239">
                  <c:v>2057</c:v>
                </c:pt>
                <c:pt idx="240">
                  <c:v>2121.25</c:v>
                </c:pt>
                <c:pt idx="241">
                  <c:v>2173.25</c:v>
                </c:pt>
                <c:pt idx="242">
                  <c:v>2234</c:v>
                </c:pt>
                <c:pt idx="243">
                  <c:v>2230.5</c:v>
                </c:pt>
                <c:pt idx="244">
                  <c:v>2270.75</c:v>
                </c:pt>
                <c:pt idx="245">
                  <c:v>2284.5</c:v>
                </c:pt>
                <c:pt idx="246">
                  <c:v>2218.25</c:v>
                </c:pt>
                <c:pt idx="247">
                  <c:v>2152.75</c:v>
                </c:pt>
                <c:pt idx="248">
                  <c:v>2170.25</c:v>
                </c:pt>
                <c:pt idx="249">
                  <c:v>2161</c:v>
                </c:pt>
                <c:pt idx="250">
                  <c:v>2161.25</c:v>
                </c:pt>
                <c:pt idx="251">
                  <c:v>2122.75</c:v>
                </c:pt>
                <c:pt idx="252">
                  <c:v>2032.75</c:v>
                </c:pt>
                <c:pt idx="253">
                  <c:v>2011.75</c:v>
                </c:pt>
                <c:pt idx="254">
                  <c:v>2084.5</c:v>
                </c:pt>
                <c:pt idx="255">
                  <c:v>2174.25</c:v>
                </c:pt>
                <c:pt idx="256">
                  <c:v>2160</c:v>
                </c:pt>
                <c:pt idx="257">
                  <c:v>2163.25</c:v>
                </c:pt>
                <c:pt idx="258">
                  <c:v>2120.75</c:v>
                </c:pt>
                <c:pt idx="259">
                  <c:v>2094.5</c:v>
                </c:pt>
                <c:pt idx="260">
                  <c:v>2049.25</c:v>
                </c:pt>
                <c:pt idx="261">
                  <c:v>2055</c:v>
                </c:pt>
                <c:pt idx="262">
                  <c:v>2075.5</c:v>
                </c:pt>
                <c:pt idx="263">
                  <c:v>2023.75</c:v>
                </c:pt>
                <c:pt idx="264">
                  <c:v>2076.25</c:v>
                </c:pt>
                <c:pt idx="265">
                  <c:v>2164.75</c:v>
                </c:pt>
                <c:pt idx="266">
                  <c:v>2231</c:v>
                </c:pt>
                <c:pt idx="267">
                  <c:v>2213.5</c:v>
                </c:pt>
                <c:pt idx="268">
                  <c:v>2126.5</c:v>
                </c:pt>
                <c:pt idx="269">
                  <c:v>2179.75</c:v>
                </c:pt>
                <c:pt idx="270">
                  <c:v>2140</c:v>
                </c:pt>
                <c:pt idx="271">
                  <c:v>2143.3332999999998</c:v>
                </c:pt>
                <c:pt idx="272">
                  <c:v>2201.5</c:v>
                </c:pt>
                <c:pt idx="273">
                  <c:v>2184.25</c:v>
                </c:pt>
                <c:pt idx="274">
                  <c:v>2168.5</c:v>
                </c:pt>
                <c:pt idx="275">
                  <c:v>2167</c:v>
                </c:pt>
                <c:pt idx="276">
                  <c:v>2112.25</c:v>
                </c:pt>
                <c:pt idx="277">
                  <c:v>2082</c:v>
                </c:pt>
                <c:pt idx="278">
                  <c:v>2097.75</c:v>
                </c:pt>
                <c:pt idx="279">
                  <c:v>2177.25</c:v>
                </c:pt>
                <c:pt idx="280">
                  <c:v>2228.75</c:v>
                </c:pt>
                <c:pt idx="281">
                  <c:v>2199.25</c:v>
                </c:pt>
                <c:pt idx="282">
                  <c:v>2315.5</c:v>
                </c:pt>
                <c:pt idx="283">
                  <c:v>2324</c:v>
                </c:pt>
                <c:pt idx="284">
                  <c:v>2301.5</c:v>
                </c:pt>
                <c:pt idx="285">
                  <c:v>2284</c:v>
                </c:pt>
                <c:pt idx="286">
                  <c:v>2220.75</c:v>
                </c:pt>
                <c:pt idx="287">
                  <c:v>2198.5</c:v>
                </c:pt>
                <c:pt idx="288">
                  <c:v>2159.5</c:v>
                </c:pt>
                <c:pt idx="289">
                  <c:v>2138.25</c:v>
                </c:pt>
                <c:pt idx="290">
                  <c:v>2136.75</c:v>
                </c:pt>
                <c:pt idx="291">
                  <c:v>2049</c:v>
                </c:pt>
                <c:pt idx="292">
                  <c:v>2042.5</c:v>
                </c:pt>
                <c:pt idx="293">
                  <c:v>2038</c:v>
                </c:pt>
                <c:pt idx="294">
                  <c:v>2023.5</c:v>
                </c:pt>
                <c:pt idx="295">
                  <c:v>2051</c:v>
                </c:pt>
                <c:pt idx="296">
                  <c:v>2049.25</c:v>
                </c:pt>
                <c:pt idx="297">
                  <c:v>1994.25</c:v>
                </c:pt>
                <c:pt idx="298">
                  <c:v>1978</c:v>
                </c:pt>
                <c:pt idx="299">
                  <c:v>1994.75</c:v>
                </c:pt>
                <c:pt idx="300">
                  <c:v>1968.25</c:v>
                </c:pt>
                <c:pt idx="301">
                  <c:v>1915.25</c:v>
                </c:pt>
                <c:pt idx="302">
                  <c:v>1907.5</c:v>
                </c:pt>
                <c:pt idx="303">
                  <c:v>1919</c:v>
                </c:pt>
                <c:pt idx="304">
                  <c:v>1860</c:v>
                </c:pt>
                <c:pt idx="305">
                  <c:v>1865.5</c:v>
                </c:pt>
                <c:pt idx="306">
                  <c:v>1899.25</c:v>
                </c:pt>
                <c:pt idx="307">
                  <c:v>1902.75</c:v>
                </c:pt>
                <c:pt idx="308">
                  <c:v>1938</c:v>
                </c:pt>
                <c:pt idx="309">
                  <c:v>1902.75</c:v>
                </c:pt>
                <c:pt idx="310">
                  <c:v>2023.5</c:v>
                </c:pt>
                <c:pt idx="311">
                  <c:v>2041.5</c:v>
                </c:pt>
                <c:pt idx="312">
                  <c:v>2071.25</c:v>
                </c:pt>
                <c:pt idx="313">
                  <c:v>2113.25</c:v>
                </c:pt>
                <c:pt idx="314">
                  <c:v>2059</c:v>
                </c:pt>
                <c:pt idx="315">
                  <c:v>2015</c:v>
                </c:pt>
                <c:pt idx="316">
                  <c:v>1926.5</c:v>
                </c:pt>
                <c:pt idx="317">
                  <c:v>1898.75</c:v>
                </c:pt>
                <c:pt idx="318">
                  <c:v>1891</c:v>
                </c:pt>
                <c:pt idx="319">
                  <c:v>1913.75</c:v>
                </c:pt>
                <c:pt idx="320">
                  <c:v>1890</c:v>
                </c:pt>
                <c:pt idx="321">
                  <c:v>1867</c:v>
                </c:pt>
                <c:pt idx="322">
                  <c:v>1877.25</c:v>
                </c:pt>
                <c:pt idx="323">
                  <c:v>1895</c:v>
                </c:pt>
                <c:pt idx="324">
                  <c:v>1925.75</c:v>
                </c:pt>
                <c:pt idx="325">
                  <c:v>1942.75</c:v>
                </c:pt>
                <c:pt idx="326">
                  <c:v>1935.75</c:v>
                </c:pt>
                <c:pt idx="327">
                  <c:v>1899</c:v>
                </c:pt>
                <c:pt idx="328">
                  <c:v>1880</c:v>
                </c:pt>
                <c:pt idx="329">
                  <c:v>1886</c:v>
                </c:pt>
                <c:pt idx="330">
                  <c:v>1945</c:v>
                </c:pt>
                <c:pt idx="331">
                  <c:v>1960.75</c:v>
                </c:pt>
                <c:pt idx="332">
                  <c:v>1938</c:v>
                </c:pt>
                <c:pt idx="333">
                  <c:v>1945.5</c:v>
                </c:pt>
                <c:pt idx="334">
                  <c:v>1919</c:v>
                </c:pt>
                <c:pt idx="335">
                  <c:v>1804.25</c:v>
                </c:pt>
                <c:pt idx="336">
                  <c:v>1752.75</c:v>
                </c:pt>
                <c:pt idx="337">
                  <c:v>1701.25</c:v>
                </c:pt>
                <c:pt idx="338">
                  <c:v>1745</c:v>
                </c:pt>
                <c:pt idx="339">
                  <c:v>1730.5</c:v>
                </c:pt>
                <c:pt idx="340">
                  <c:v>1708.5</c:v>
                </c:pt>
                <c:pt idx="341">
                  <c:v>1817</c:v>
                </c:pt>
                <c:pt idx="342">
                  <c:v>1838.5</c:v>
                </c:pt>
                <c:pt idx="343">
                  <c:v>1807.75</c:v>
                </c:pt>
                <c:pt idx="344">
                  <c:v>1823.75</c:v>
                </c:pt>
                <c:pt idx="345">
                  <c:v>1813</c:v>
                </c:pt>
                <c:pt idx="346">
                  <c:v>1752.5</c:v>
                </c:pt>
                <c:pt idx="347">
                  <c:v>1810</c:v>
                </c:pt>
                <c:pt idx="348">
                  <c:v>1775.75</c:v>
                </c:pt>
                <c:pt idx="349">
                  <c:v>1831.25</c:v>
                </c:pt>
                <c:pt idx="350">
                  <c:v>1808.25</c:v>
                </c:pt>
                <c:pt idx="351">
                  <c:v>1804.75</c:v>
                </c:pt>
                <c:pt idx="352">
                  <c:v>1793.5</c:v>
                </c:pt>
                <c:pt idx="353">
                  <c:v>1810</c:v>
                </c:pt>
                <c:pt idx="354">
                  <c:v>1786</c:v>
                </c:pt>
                <c:pt idx="355">
                  <c:v>1771.25</c:v>
                </c:pt>
                <c:pt idx="356">
                  <c:v>1771.5</c:v>
                </c:pt>
                <c:pt idx="357">
                  <c:v>1728</c:v>
                </c:pt>
                <c:pt idx="358">
                  <c:v>1763.75</c:v>
                </c:pt>
                <c:pt idx="359">
                  <c:v>1745.5</c:v>
                </c:pt>
                <c:pt idx="360">
                  <c:v>1721.5</c:v>
                </c:pt>
                <c:pt idx="361">
                  <c:v>1740</c:v>
                </c:pt>
                <c:pt idx="362">
                  <c:v>1717.5</c:v>
                </c:pt>
                <c:pt idx="363">
                  <c:v>1683.5</c:v>
                </c:pt>
                <c:pt idx="364">
                  <c:v>1658</c:v>
                </c:pt>
                <c:pt idx="365">
                  <c:v>1649.25</c:v>
                </c:pt>
                <c:pt idx="366">
                  <c:v>1677.75</c:v>
                </c:pt>
                <c:pt idx="367">
                  <c:v>1696.5</c:v>
                </c:pt>
                <c:pt idx="368">
                  <c:v>1681</c:v>
                </c:pt>
                <c:pt idx="369">
                  <c:v>1630.75</c:v>
                </c:pt>
                <c:pt idx="370">
                  <c:v>1624</c:v>
                </c:pt>
                <c:pt idx="371">
                  <c:v>1676.25</c:v>
                </c:pt>
                <c:pt idx="372">
                  <c:v>1676.75</c:v>
                </c:pt>
                <c:pt idx="373">
                  <c:v>1634.75</c:v>
                </c:pt>
                <c:pt idx="374">
                  <c:v>1568.75</c:v>
                </c:pt>
                <c:pt idx="375">
                  <c:v>1580.25</c:v>
                </c:pt>
                <c:pt idx="376">
                  <c:v>1499.75</c:v>
                </c:pt>
                <c:pt idx="377">
                  <c:v>1484.5</c:v>
                </c:pt>
                <c:pt idx="378">
                  <c:v>1506.75</c:v>
                </c:pt>
                <c:pt idx="379">
                  <c:v>1522.5</c:v>
                </c:pt>
                <c:pt idx="380">
                  <c:v>1526.5</c:v>
                </c:pt>
                <c:pt idx="381">
                  <c:v>1530.25</c:v>
                </c:pt>
                <c:pt idx="382">
                  <c:v>1488.25</c:v>
                </c:pt>
                <c:pt idx="383">
                  <c:v>1451</c:v>
                </c:pt>
                <c:pt idx="384">
                  <c:v>1443</c:v>
                </c:pt>
                <c:pt idx="385">
                  <c:v>1441.25</c:v>
                </c:pt>
                <c:pt idx="386">
                  <c:v>1446.5</c:v>
                </c:pt>
                <c:pt idx="387">
                  <c:v>1453.75</c:v>
                </c:pt>
                <c:pt idx="388">
                  <c:v>1468</c:v>
                </c:pt>
                <c:pt idx="389">
                  <c:v>1454.75</c:v>
                </c:pt>
                <c:pt idx="390">
                  <c:v>1448.5</c:v>
                </c:pt>
                <c:pt idx="391">
                  <c:v>1409</c:v>
                </c:pt>
                <c:pt idx="392">
                  <c:v>1381.75</c:v>
                </c:pt>
                <c:pt idx="393">
                  <c:v>1402.5</c:v>
                </c:pt>
                <c:pt idx="394">
                  <c:v>1426</c:v>
                </c:pt>
                <c:pt idx="395">
                  <c:v>1496</c:v>
                </c:pt>
                <c:pt idx="396">
                  <c:v>1512</c:v>
                </c:pt>
                <c:pt idx="397">
                  <c:v>1477</c:v>
                </c:pt>
                <c:pt idx="398">
                  <c:v>1449.5</c:v>
                </c:pt>
                <c:pt idx="399">
                  <c:v>1430.25</c:v>
                </c:pt>
                <c:pt idx="400">
                  <c:v>1432</c:v>
                </c:pt>
                <c:pt idx="401">
                  <c:v>1423.75</c:v>
                </c:pt>
                <c:pt idx="402">
                  <c:v>1465.75</c:v>
                </c:pt>
                <c:pt idx="403">
                  <c:v>1444.5</c:v>
                </c:pt>
                <c:pt idx="404">
                  <c:v>1422</c:v>
                </c:pt>
                <c:pt idx="405">
                  <c:v>1430.25</c:v>
                </c:pt>
                <c:pt idx="406">
                  <c:v>1438.75</c:v>
                </c:pt>
                <c:pt idx="407">
                  <c:v>1468.5</c:v>
                </c:pt>
                <c:pt idx="408">
                  <c:v>1494.5</c:v>
                </c:pt>
                <c:pt idx="409">
                  <c:v>1485.75</c:v>
                </c:pt>
                <c:pt idx="410">
                  <c:v>1484</c:v>
                </c:pt>
                <c:pt idx="411">
                  <c:v>1474.5</c:v>
                </c:pt>
                <c:pt idx="412">
                  <c:v>1449.5</c:v>
                </c:pt>
                <c:pt idx="413">
                  <c:v>1455</c:v>
                </c:pt>
                <c:pt idx="414">
                  <c:v>1454.75</c:v>
                </c:pt>
                <c:pt idx="415">
                  <c:v>1481.5</c:v>
                </c:pt>
                <c:pt idx="416">
                  <c:v>1484.25</c:v>
                </c:pt>
                <c:pt idx="417">
                  <c:v>1523.25</c:v>
                </c:pt>
                <c:pt idx="418">
                  <c:v>1527.5</c:v>
                </c:pt>
                <c:pt idx="419">
                  <c:v>1615.25</c:v>
                </c:pt>
                <c:pt idx="420">
                  <c:v>1638.25</c:v>
                </c:pt>
                <c:pt idx="421">
                  <c:v>1622.5</c:v>
                </c:pt>
                <c:pt idx="422">
                  <c:v>1612.5</c:v>
                </c:pt>
                <c:pt idx="423">
                  <c:v>1601.5</c:v>
                </c:pt>
                <c:pt idx="424">
                  <c:v>1538.75</c:v>
                </c:pt>
                <c:pt idx="425">
                  <c:v>1518</c:v>
                </c:pt>
                <c:pt idx="426">
                  <c:v>1527</c:v>
                </c:pt>
                <c:pt idx="427">
                  <c:v>1520.5</c:v>
                </c:pt>
                <c:pt idx="428">
                  <c:v>1522</c:v>
                </c:pt>
                <c:pt idx="429">
                  <c:v>1476.75</c:v>
                </c:pt>
                <c:pt idx="430">
                  <c:v>1456.75</c:v>
                </c:pt>
                <c:pt idx="431">
                  <c:v>1455</c:v>
                </c:pt>
                <c:pt idx="432">
                  <c:v>1471.75</c:v>
                </c:pt>
                <c:pt idx="433">
                  <c:v>1539.6667</c:v>
                </c:pt>
                <c:pt idx="434">
                  <c:v>1571.5</c:v>
                </c:pt>
                <c:pt idx="435">
                  <c:v>1607.5</c:v>
                </c:pt>
                <c:pt idx="436">
                  <c:v>1616.25</c:v>
                </c:pt>
                <c:pt idx="437">
                  <c:v>1573</c:v>
                </c:pt>
                <c:pt idx="438">
                  <c:v>1537.75</c:v>
                </c:pt>
                <c:pt idx="439">
                  <c:v>1547.25</c:v>
                </c:pt>
                <c:pt idx="440">
                  <c:v>1518.5</c:v>
                </c:pt>
                <c:pt idx="441">
                  <c:v>1498.5</c:v>
                </c:pt>
                <c:pt idx="442">
                  <c:v>1499.75</c:v>
                </c:pt>
                <c:pt idx="443">
                  <c:v>1526</c:v>
                </c:pt>
                <c:pt idx="444">
                  <c:v>1499.75</c:v>
                </c:pt>
                <c:pt idx="445">
                  <c:v>1463.25</c:v>
                </c:pt>
                <c:pt idx="446">
                  <c:v>1428.75</c:v>
                </c:pt>
                <c:pt idx="447">
                  <c:v>1455.5</c:v>
                </c:pt>
                <c:pt idx="448">
                  <c:v>1453.5</c:v>
                </c:pt>
                <c:pt idx="449">
                  <c:v>1448.25</c:v>
                </c:pt>
                <c:pt idx="450">
                  <c:v>1425.5</c:v>
                </c:pt>
                <c:pt idx="451">
                  <c:v>1396.75</c:v>
                </c:pt>
                <c:pt idx="452">
                  <c:v>1423</c:v>
                </c:pt>
                <c:pt idx="453">
                  <c:v>1442.25</c:v>
                </c:pt>
                <c:pt idx="454">
                  <c:v>1433.75</c:v>
                </c:pt>
                <c:pt idx="455">
                  <c:v>1437.5</c:v>
                </c:pt>
                <c:pt idx="456">
                  <c:v>1413.75</c:v>
                </c:pt>
                <c:pt idx="457">
                  <c:v>1374.25</c:v>
                </c:pt>
                <c:pt idx="458">
                  <c:v>1345</c:v>
                </c:pt>
                <c:pt idx="459">
                  <c:v>1383</c:v>
                </c:pt>
                <c:pt idx="460">
                  <c:v>1386.75</c:v>
                </c:pt>
                <c:pt idx="461">
                  <c:v>1400.75</c:v>
                </c:pt>
                <c:pt idx="462">
                  <c:v>1416.75</c:v>
                </c:pt>
                <c:pt idx="463">
                  <c:v>1426.25</c:v>
                </c:pt>
                <c:pt idx="464">
                  <c:v>1417.25</c:v>
                </c:pt>
                <c:pt idx="465">
                  <c:v>1386.75</c:v>
                </c:pt>
                <c:pt idx="466">
                  <c:v>1345</c:v>
                </c:pt>
                <c:pt idx="467">
                  <c:v>1308.25</c:v>
                </c:pt>
                <c:pt idx="468">
                  <c:v>1320.75</c:v>
                </c:pt>
                <c:pt idx="469">
                  <c:v>1331</c:v>
                </c:pt>
                <c:pt idx="470">
                  <c:v>1289.75</c:v>
                </c:pt>
                <c:pt idx="471">
                  <c:v>1262.75</c:v>
                </c:pt>
                <c:pt idx="472">
                  <c:v>1262.25</c:v>
                </c:pt>
                <c:pt idx="473">
                  <c:v>1251.5</c:v>
                </c:pt>
                <c:pt idx="474">
                  <c:v>1268.25</c:v>
                </c:pt>
                <c:pt idx="475">
                  <c:v>1264.25</c:v>
                </c:pt>
                <c:pt idx="476">
                  <c:v>1267.5</c:v>
                </c:pt>
                <c:pt idx="477">
                  <c:v>1255.75</c:v>
                </c:pt>
                <c:pt idx="478">
                  <c:v>1252.5</c:v>
                </c:pt>
                <c:pt idx="479">
                  <c:v>1256.25</c:v>
                </c:pt>
                <c:pt idx="480">
                  <c:v>1276</c:v>
                </c:pt>
                <c:pt idx="481">
                  <c:v>1310</c:v>
                </c:pt>
                <c:pt idx="482">
                  <c:v>1295.25</c:v>
                </c:pt>
                <c:pt idx="483">
                  <c:v>1287</c:v>
                </c:pt>
                <c:pt idx="484">
                  <c:v>1309.75</c:v>
                </c:pt>
                <c:pt idx="485">
                  <c:v>1327.75</c:v>
                </c:pt>
                <c:pt idx="486">
                  <c:v>1315.5</c:v>
                </c:pt>
                <c:pt idx="487">
                  <c:v>1299.5</c:v>
                </c:pt>
                <c:pt idx="488">
                  <c:v>1300.25</c:v>
                </c:pt>
                <c:pt idx="489">
                  <c:v>1302.25</c:v>
                </c:pt>
                <c:pt idx="490">
                  <c:v>1292.5</c:v>
                </c:pt>
                <c:pt idx="491">
                  <c:v>1268</c:v>
                </c:pt>
                <c:pt idx="492">
                  <c:v>1249.25</c:v>
                </c:pt>
                <c:pt idx="493">
                  <c:v>1264.75</c:v>
                </c:pt>
                <c:pt idx="494">
                  <c:v>1277.25</c:v>
                </c:pt>
                <c:pt idx="495">
                  <c:v>1253.75</c:v>
                </c:pt>
                <c:pt idx="496">
                  <c:v>1253.25</c:v>
                </c:pt>
                <c:pt idx="497">
                  <c:v>1266</c:v>
                </c:pt>
                <c:pt idx="498">
                  <c:v>1276.5</c:v>
                </c:pt>
                <c:pt idx="499">
                  <c:v>1245</c:v>
                </c:pt>
                <c:pt idx="500">
                  <c:v>1242.75</c:v>
                </c:pt>
                <c:pt idx="501">
                  <c:v>1261.75</c:v>
                </c:pt>
                <c:pt idx="502">
                  <c:v>1308.5</c:v>
                </c:pt>
                <c:pt idx="503">
                  <c:v>1305.5</c:v>
                </c:pt>
                <c:pt idx="504">
                  <c:v>1269.25</c:v>
                </c:pt>
                <c:pt idx="505">
                  <c:v>1247.25</c:v>
                </c:pt>
                <c:pt idx="506">
                  <c:v>1231.25</c:v>
                </c:pt>
                <c:pt idx="507">
                  <c:v>1244.25</c:v>
                </c:pt>
                <c:pt idx="508">
                  <c:v>1266</c:v>
                </c:pt>
                <c:pt idx="509">
                  <c:v>1270</c:v>
                </c:pt>
                <c:pt idx="510">
                  <c:v>1284.75</c:v>
                </c:pt>
                <c:pt idx="511">
                  <c:v>1281</c:v>
                </c:pt>
                <c:pt idx="512">
                  <c:v>1253.5</c:v>
                </c:pt>
                <c:pt idx="513">
                  <c:v>1252</c:v>
                </c:pt>
                <c:pt idx="514">
                  <c:v>1260.75</c:v>
                </c:pt>
                <c:pt idx="515">
                  <c:v>1257</c:v>
                </c:pt>
                <c:pt idx="516">
                  <c:v>1249</c:v>
                </c:pt>
                <c:pt idx="517">
                  <c:v>1240.25</c:v>
                </c:pt>
                <c:pt idx="518">
                  <c:v>1241</c:v>
                </c:pt>
                <c:pt idx="519">
                  <c:v>1233.5</c:v>
                </c:pt>
                <c:pt idx="520">
                  <c:v>1221.75</c:v>
                </c:pt>
                <c:pt idx="521">
                  <c:v>1219.25</c:v>
                </c:pt>
                <c:pt idx="522">
                  <c:v>1240.5</c:v>
                </c:pt>
                <c:pt idx="523">
                  <c:v>1222</c:v>
                </c:pt>
                <c:pt idx="524">
                  <c:v>1237.25</c:v>
                </c:pt>
                <c:pt idx="525">
                  <c:v>1256.75</c:v>
                </c:pt>
                <c:pt idx="526">
                  <c:v>1273.25</c:v>
                </c:pt>
                <c:pt idx="527">
                  <c:v>1275.25</c:v>
                </c:pt>
                <c:pt idx="528">
                  <c:v>1264.25</c:v>
                </c:pt>
                <c:pt idx="529">
                  <c:v>1263.75</c:v>
                </c:pt>
                <c:pt idx="530">
                  <c:v>1283.75</c:v>
                </c:pt>
                <c:pt idx="531">
                  <c:v>1270</c:v>
                </c:pt>
                <c:pt idx="532">
                  <c:v>1282.5</c:v>
                </c:pt>
                <c:pt idx="533">
                  <c:v>1260.5</c:v>
                </c:pt>
                <c:pt idx="534">
                  <c:v>1236.5</c:v>
                </c:pt>
                <c:pt idx="535">
                  <c:v>1254.5</c:v>
                </c:pt>
                <c:pt idx="536">
                  <c:v>1242.5</c:v>
                </c:pt>
                <c:pt idx="537">
                  <c:v>1290</c:v>
                </c:pt>
                <c:pt idx="538">
                  <c:v>1239.5</c:v>
                </c:pt>
                <c:pt idx="539">
                  <c:v>1215.5</c:v>
                </c:pt>
                <c:pt idx="540">
                  <c:v>1184.75</c:v>
                </c:pt>
                <c:pt idx="541">
                  <c:v>1184.25</c:v>
                </c:pt>
                <c:pt idx="542">
                  <c:v>1162.25</c:v>
                </c:pt>
                <c:pt idx="543">
                  <c:v>1171.5</c:v>
                </c:pt>
                <c:pt idx="544">
                  <c:v>1158.5</c:v>
                </c:pt>
                <c:pt idx="545">
                  <c:v>1190.75</c:v>
                </c:pt>
                <c:pt idx="546">
                  <c:v>1185.25</c:v>
                </c:pt>
                <c:pt idx="547">
                  <c:v>1156.25</c:v>
                </c:pt>
                <c:pt idx="548">
                  <c:v>1165.75</c:v>
                </c:pt>
                <c:pt idx="549">
                  <c:v>1155</c:v>
                </c:pt>
                <c:pt idx="550">
                  <c:v>1153</c:v>
                </c:pt>
                <c:pt idx="551">
                  <c:v>1129.25</c:v>
                </c:pt>
                <c:pt idx="552">
                  <c:v>1123</c:v>
                </c:pt>
                <c:pt idx="553">
                  <c:v>1119</c:v>
                </c:pt>
                <c:pt idx="554">
                  <c:v>1138</c:v>
                </c:pt>
                <c:pt idx="555">
                  <c:v>1140.25</c:v>
                </c:pt>
                <c:pt idx="556">
                  <c:v>1137.5</c:v>
                </c:pt>
                <c:pt idx="557">
                  <c:v>1153</c:v>
                </c:pt>
                <c:pt idx="558">
                  <c:v>1147.25</c:v>
                </c:pt>
                <c:pt idx="559">
                  <c:v>1149</c:v>
                </c:pt>
                <c:pt idx="560">
                  <c:v>1137.5</c:v>
                </c:pt>
                <c:pt idx="561">
                  <c:v>1129</c:v>
                </c:pt>
                <c:pt idx="562">
                  <c:v>1140</c:v>
                </c:pt>
                <c:pt idx="563">
                  <c:v>1139.5</c:v>
                </c:pt>
                <c:pt idx="564">
                  <c:v>1112.25</c:v>
                </c:pt>
                <c:pt idx="565">
                  <c:v>1054.5</c:v>
                </c:pt>
                <c:pt idx="566">
                  <c:v>1057.75</c:v>
                </c:pt>
                <c:pt idx="567">
                  <c:v>995</c:v>
                </c:pt>
                <c:pt idx="568">
                  <c:v>986</c:v>
                </c:pt>
                <c:pt idx="569">
                  <c:v>1010.25</c:v>
                </c:pt>
                <c:pt idx="570">
                  <c:v>1037.5</c:v>
                </c:pt>
                <c:pt idx="571">
                  <c:v>1055</c:v>
                </c:pt>
                <c:pt idx="572">
                  <c:v>1057</c:v>
                </c:pt>
                <c:pt idx="573">
                  <c:v>1073.75</c:v>
                </c:pt>
                <c:pt idx="574">
                  <c:v>1091.75</c:v>
                </c:pt>
                <c:pt idx="575">
                  <c:v>1079.5</c:v>
                </c:pt>
                <c:pt idx="576">
                  <c:v>1073.25</c:v>
                </c:pt>
                <c:pt idx="577">
                  <c:v>1068</c:v>
                </c:pt>
                <c:pt idx="578">
                  <c:v>1087.5</c:v>
                </c:pt>
                <c:pt idx="579">
                  <c:v>1080</c:v>
                </c:pt>
                <c:pt idx="580">
                  <c:v>1062.25</c:v>
                </c:pt>
                <c:pt idx="581">
                  <c:v>1043</c:v>
                </c:pt>
                <c:pt idx="582">
                  <c:v>1030.25</c:v>
                </c:pt>
                <c:pt idx="583">
                  <c:v>1009.5</c:v>
                </c:pt>
                <c:pt idx="584">
                  <c:v>994.25</c:v>
                </c:pt>
                <c:pt idx="585">
                  <c:v>965.5</c:v>
                </c:pt>
                <c:pt idx="586">
                  <c:v>972.25</c:v>
                </c:pt>
                <c:pt idx="587">
                  <c:v>988.5</c:v>
                </c:pt>
                <c:pt idx="588">
                  <c:v>965.25</c:v>
                </c:pt>
                <c:pt idx="589">
                  <c:v>985.5</c:v>
                </c:pt>
                <c:pt idx="590">
                  <c:v>996.5</c:v>
                </c:pt>
                <c:pt idx="591">
                  <c:v>1036.5</c:v>
                </c:pt>
                <c:pt idx="592">
                  <c:v>1133</c:v>
                </c:pt>
                <c:pt idx="593">
                  <c:v>1193</c:v>
                </c:pt>
                <c:pt idx="594">
                  <c:v>1202.5</c:v>
                </c:pt>
                <c:pt idx="595">
                  <c:v>1236.25</c:v>
                </c:pt>
                <c:pt idx="596">
                  <c:v>1218.5</c:v>
                </c:pt>
                <c:pt idx="597">
                  <c:v>1232.25</c:v>
                </c:pt>
                <c:pt idx="598">
                  <c:v>1212</c:v>
                </c:pt>
                <c:pt idx="599">
                  <c:v>1199.5</c:v>
                </c:pt>
                <c:pt idx="600">
                  <c:v>1165</c:v>
                </c:pt>
                <c:pt idx="601">
                  <c:v>1138.5</c:v>
                </c:pt>
                <c:pt idx="602">
                  <c:v>1117.5</c:v>
                </c:pt>
                <c:pt idx="603">
                  <c:v>1100.5</c:v>
                </c:pt>
                <c:pt idx="604">
                  <c:v>1081.25</c:v>
                </c:pt>
                <c:pt idx="605">
                  <c:v>1052.25</c:v>
                </c:pt>
                <c:pt idx="606">
                  <c:v>1029.25</c:v>
                </c:pt>
                <c:pt idx="607">
                  <c:v>1012.5</c:v>
                </c:pt>
                <c:pt idx="608">
                  <c:v>998</c:v>
                </c:pt>
                <c:pt idx="609">
                  <c:v>1021</c:v>
                </c:pt>
                <c:pt idx="610">
                  <c:v>1010.25</c:v>
                </c:pt>
                <c:pt idx="611">
                  <c:v>994</c:v>
                </c:pt>
                <c:pt idx="612">
                  <c:v>975.25</c:v>
                </c:pt>
                <c:pt idx="613">
                  <c:v>941.25</c:v>
                </c:pt>
                <c:pt idx="614">
                  <c:v>942</c:v>
                </c:pt>
                <c:pt idx="615">
                  <c:v>961.25</c:v>
                </c:pt>
                <c:pt idx="616">
                  <c:v>948</c:v>
                </c:pt>
                <c:pt idx="617">
                  <c:v>955.75</c:v>
                </c:pt>
                <c:pt idx="618">
                  <c:v>971</c:v>
                </c:pt>
                <c:pt idx="619">
                  <c:v>975.25</c:v>
                </c:pt>
                <c:pt idx="620">
                  <c:v>956</c:v>
                </c:pt>
                <c:pt idx="621">
                  <c:v>970.75</c:v>
                </c:pt>
                <c:pt idx="622">
                  <c:v>997.75</c:v>
                </c:pt>
                <c:pt idx="623">
                  <c:v>994.5</c:v>
                </c:pt>
                <c:pt idx="624">
                  <c:v>987.75</c:v>
                </c:pt>
                <c:pt idx="625">
                  <c:v>977.75</c:v>
                </c:pt>
                <c:pt idx="626">
                  <c:v>955.5</c:v>
                </c:pt>
                <c:pt idx="627">
                  <c:v>964.25</c:v>
                </c:pt>
                <c:pt idx="628">
                  <c:v>951.75</c:v>
                </c:pt>
                <c:pt idx="629">
                  <c:v>907.75</c:v>
                </c:pt>
                <c:pt idx="630">
                  <c:v>901.5</c:v>
                </c:pt>
                <c:pt idx="631">
                  <c:v>883</c:v>
                </c:pt>
                <c:pt idx="632">
                  <c:v>904.5</c:v>
                </c:pt>
                <c:pt idx="633">
                  <c:v>899.5</c:v>
                </c:pt>
                <c:pt idx="634">
                  <c:v>955.5</c:v>
                </c:pt>
                <c:pt idx="635">
                  <c:v>962.5</c:v>
                </c:pt>
                <c:pt idx="636">
                  <c:v>970.5</c:v>
                </c:pt>
                <c:pt idx="637">
                  <c:v>967.75</c:v>
                </c:pt>
                <c:pt idx="638">
                  <c:v>990.5</c:v>
                </c:pt>
                <c:pt idx="639">
                  <c:v>972</c:v>
                </c:pt>
                <c:pt idx="640">
                  <c:v>981.75</c:v>
                </c:pt>
                <c:pt idx="641">
                  <c:v>980.75</c:v>
                </c:pt>
                <c:pt idx="642">
                  <c:v>971.5</c:v>
                </c:pt>
                <c:pt idx="643">
                  <c:v>940.75</c:v>
                </c:pt>
                <c:pt idx="644">
                  <c:v>952.75</c:v>
                </c:pt>
                <c:pt idx="645">
                  <c:v>955.25</c:v>
                </c:pt>
                <c:pt idx="646">
                  <c:v>973.75</c:v>
                </c:pt>
                <c:pt idx="647">
                  <c:v>965.25</c:v>
                </c:pt>
                <c:pt idx="648">
                  <c:v>983</c:v>
                </c:pt>
                <c:pt idx="649">
                  <c:v>1047.75</c:v>
                </c:pt>
                <c:pt idx="650">
                  <c:v>1051.25</c:v>
                </c:pt>
                <c:pt idx="651">
                  <c:v>1037</c:v>
                </c:pt>
                <c:pt idx="652">
                  <c:v>1041</c:v>
                </c:pt>
                <c:pt idx="653">
                  <c:v>1062.25</c:v>
                </c:pt>
                <c:pt idx="654">
                  <c:v>1084.75</c:v>
                </c:pt>
                <c:pt idx="655">
                  <c:v>1097.75</c:v>
                </c:pt>
                <c:pt idx="656">
                  <c:v>1083.75</c:v>
                </c:pt>
                <c:pt idx="657">
                  <c:v>1026.75</c:v>
                </c:pt>
                <c:pt idx="658">
                  <c:v>1007.75</c:v>
                </c:pt>
                <c:pt idx="659">
                  <c:v>1042.5</c:v>
                </c:pt>
                <c:pt idx="660">
                  <c:v>1017</c:v>
                </c:pt>
                <c:pt idx="661">
                  <c:v>1016.25</c:v>
                </c:pt>
                <c:pt idx="662">
                  <c:v>1019.25</c:v>
                </c:pt>
                <c:pt idx="663">
                  <c:v>999.25</c:v>
                </c:pt>
                <c:pt idx="664">
                  <c:v>1017.25</c:v>
                </c:pt>
                <c:pt idx="665">
                  <c:v>1015</c:v>
                </c:pt>
                <c:pt idx="666">
                  <c:v>1025</c:v>
                </c:pt>
                <c:pt idx="667">
                  <c:v>1019.25</c:v>
                </c:pt>
                <c:pt idx="668">
                  <c:v>1039.5</c:v>
                </c:pt>
                <c:pt idx="669">
                  <c:v>1023.75</c:v>
                </c:pt>
                <c:pt idx="670">
                  <c:v>1027.5</c:v>
                </c:pt>
                <c:pt idx="671">
                  <c:v>1074</c:v>
                </c:pt>
                <c:pt idx="672">
                  <c:v>1093.5</c:v>
                </c:pt>
                <c:pt idx="673">
                  <c:v>1066</c:v>
                </c:pt>
                <c:pt idx="674">
                  <c:v>1076.25</c:v>
                </c:pt>
                <c:pt idx="675">
                  <c:v>1055.5</c:v>
                </c:pt>
                <c:pt idx="676">
                  <c:v>1040</c:v>
                </c:pt>
                <c:pt idx="677">
                  <c:v>1037</c:v>
                </c:pt>
                <c:pt idx="678">
                  <c:v>1047.25</c:v>
                </c:pt>
                <c:pt idx="679">
                  <c:v>1034.25</c:v>
                </c:pt>
                <c:pt idx="680">
                  <c:v>1028</c:v>
                </c:pt>
                <c:pt idx="681">
                  <c:v>1016.5</c:v>
                </c:pt>
                <c:pt idx="682">
                  <c:v>1035.75</c:v>
                </c:pt>
                <c:pt idx="683">
                  <c:v>1009</c:v>
                </c:pt>
                <c:pt idx="684">
                  <c:v>997.25</c:v>
                </c:pt>
                <c:pt idx="685">
                  <c:v>971.5</c:v>
                </c:pt>
                <c:pt idx="686">
                  <c:v>974</c:v>
                </c:pt>
                <c:pt idx="687">
                  <c:v>951.5</c:v>
                </c:pt>
                <c:pt idx="688">
                  <c:v>962</c:v>
                </c:pt>
                <c:pt idx="689">
                  <c:v>949</c:v>
                </c:pt>
                <c:pt idx="690">
                  <c:v>969</c:v>
                </c:pt>
                <c:pt idx="691">
                  <c:v>995.5</c:v>
                </c:pt>
                <c:pt idx="692">
                  <c:v>979.75</c:v>
                </c:pt>
                <c:pt idx="693">
                  <c:v>965.25</c:v>
                </c:pt>
                <c:pt idx="694">
                  <c:v>991</c:v>
                </c:pt>
                <c:pt idx="695">
                  <c:v>991.25</c:v>
                </c:pt>
                <c:pt idx="696">
                  <c:v>982.5</c:v>
                </c:pt>
                <c:pt idx="697">
                  <c:v>1019</c:v>
                </c:pt>
                <c:pt idx="698">
                  <c:v>1023.25</c:v>
                </c:pt>
                <c:pt idx="699">
                  <c:v>1007.25</c:v>
                </c:pt>
                <c:pt idx="700">
                  <c:v>1020.25</c:v>
                </c:pt>
                <c:pt idx="701">
                  <c:v>1037.75</c:v>
                </c:pt>
                <c:pt idx="702">
                  <c:v>1035</c:v>
                </c:pt>
                <c:pt idx="703">
                  <c:v>1005</c:v>
                </c:pt>
                <c:pt idx="704">
                  <c:v>987.25</c:v>
                </c:pt>
                <c:pt idx="705">
                  <c:v>993</c:v>
                </c:pt>
                <c:pt idx="706">
                  <c:v>1002</c:v>
                </c:pt>
                <c:pt idx="707">
                  <c:v>983.5</c:v>
                </c:pt>
                <c:pt idx="708">
                  <c:v>964.5</c:v>
                </c:pt>
                <c:pt idx="709">
                  <c:v>965.25</c:v>
                </c:pt>
                <c:pt idx="710">
                  <c:v>928.25</c:v>
                </c:pt>
                <c:pt idx="711">
                  <c:v>938.5</c:v>
                </c:pt>
                <c:pt idx="712">
                  <c:v>938.25</c:v>
                </c:pt>
                <c:pt idx="713">
                  <c:v>950</c:v>
                </c:pt>
                <c:pt idx="714">
                  <c:v>939</c:v>
                </c:pt>
                <c:pt idx="715">
                  <c:v>925</c:v>
                </c:pt>
                <c:pt idx="716">
                  <c:v>909.25</c:v>
                </c:pt>
                <c:pt idx="717">
                  <c:v>910.75</c:v>
                </c:pt>
                <c:pt idx="718">
                  <c:v>913.5</c:v>
                </c:pt>
                <c:pt idx="719">
                  <c:v>903.25</c:v>
                </c:pt>
                <c:pt idx="720">
                  <c:v>905</c:v>
                </c:pt>
                <c:pt idx="721">
                  <c:v>900.25</c:v>
                </c:pt>
                <c:pt idx="722">
                  <c:v>911</c:v>
                </c:pt>
                <c:pt idx="723">
                  <c:v>921.25</c:v>
                </c:pt>
                <c:pt idx="724">
                  <c:v>958.25</c:v>
                </c:pt>
                <c:pt idx="725">
                  <c:v>1003.5</c:v>
                </c:pt>
                <c:pt idx="726">
                  <c:v>991.5</c:v>
                </c:pt>
                <c:pt idx="727">
                  <c:v>958.25</c:v>
                </c:pt>
                <c:pt idx="728">
                  <c:v>940.5</c:v>
                </c:pt>
                <c:pt idx="729">
                  <c:v>967</c:v>
                </c:pt>
                <c:pt idx="730">
                  <c:v>1000</c:v>
                </c:pt>
                <c:pt idx="731">
                  <c:v>1003.5</c:v>
                </c:pt>
                <c:pt idx="732">
                  <c:v>1037</c:v>
                </c:pt>
                <c:pt idx="733">
                  <c:v>1038</c:v>
                </c:pt>
                <c:pt idx="734">
                  <c:v>1038.5</c:v>
                </c:pt>
                <c:pt idx="735">
                  <c:v>1023.5</c:v>
                </c:pt>
                <c:pt idx="736">
                  <c:v>1025.5</c:v>
                </c:pt>
                <c:pt idx="737">
                  <c:v>996</c:v>
                </c:pt>
                <c:pt idx="738">
                  <c:v>1003</c:v>
                </c:pt>
                <c:pt idx="739">
                  <c:v>990.25</c:v>
                </c:pt>
                <c:pt idx="740">
                  <c:v>972</c:v>
                </c:pt>
                <c:pt idx="741">
                  <c:v>964</c:v>
                </c:pt>
                <c:pt idx="742">
                  <c:v>982.5</c:v>
                </c:pt>
                <c:pt idx="743" formatCode="0.00">
                  <c:v>972</c:v>
                </c:pt>
                <c:pt idx="744" formatCode="0.00">
                  <c:v>921</c:v>
                </c:pt>
                <c:pt idx="745" formatCode="0.00">
                  <c:v>910</c:v>
                </c:pt>
                <c:pt idx="746" formatCode="0.00">
                  <c:v>910</c:v>
                </c:pt>
                <c:pt idx="747" formatCode="0.00">
                  <c:v>936.5</c:v>
                </c:pt>
                <c:pt idx="748" formatCode="0.00">
                  <c:v>910.5</c:v>
                </c:pt>
                <c:pt idx="749" formatCode="0.00">
                  <c:v>908</c:v>
                </c:pt>
                <c:pt idx="750" formatCode="0.00">
                  <c:v>909</c:v>
                </c:pt>
                <c:pt idx="751" formatCode="0.00">
                  <c:v>899</c:v>
                </c:pt>
                <c:pt idx="752" formatCode="0.00">
                  <c:v>917</c:v>
                </c:pt>
                <c:pt idx="753" formatCode="0.00">
                  <c:v>926.5</c:v>
                </c:pt>
                <c:pt idx="754" formatCode="0.00">
                  <c:v>909.5</c:v>
                </c:pt>
                <c:pt idx="755" formatCode="0.00">
                  <c:v>861.5</c:v>
                </c:pt>
                <c:pt idx="756" formatCode="0.00">
                  <c:v>856.5</c:v>
                </c:pt>
                <c:pt idx="757" formatCode="0.00">
                  <c:v>856.5</c:v>
                </c:pt>
                <c:pt idx="758" formatCode="0.00">
                  <c:v>899</c:v>
                </c:pt>
                <c:pt idx="759" formatCode="0.00">
                  <c:v>902.5</c:v>
                </c:pt>
                <c:pt idx="760" formatCode="0.00">
                  <c:v>934.5</c:v>
                </c:pt>
                <c:pt idx="761" formatCode="0.00">
                  <c:v>929</c:v>
                </c:pt>
                <c:pt idx="762" formatCode="0.00">
                  <c:v>949.5</c:v>
                </c:pt>
                <c:pt idx="763" formatCode="0.00">
                  <c:v>935</c:v>
                </c:pt>
                <c:pt idx="764" formatCode="0.00">
                  <c:v>943</c:v>
                </c:pt>
                <c:pt idx="765" formatCode="0.00">
                  <c:v>929</c:v>
                </c:pt>
                <c:pt idx="766" formatCode="0.00">
                  <c:v>940.5</c:v>
                </c:pt>
                <c:pt idx="767" formatCode="0.00">
                  <c:v>950.5</c:v>
                </c:pt>
                <c:pt idx="768" formatCode="0.00">
                  <c:v>951.5</c:v>
                </c:pt>
                <c:pt idx="769" formatCode="0.00">
                  <c:v>939</c:v>
                </c:pt>
                <c:pt idx="770" formatCode="0.00">
                  <c:v>939</c:v>
                </c:pt>
                <c:pt idx="771" formatCode="0.00">
                  <c:v>972</c:v>
                </c:pt>
                <c:pt idx="772" formatCode="0.00">
                  <c:v>953.5</c:v>
                </c:pt>
                <c:pt idx="773" formatCode="0.00">
                  <c:v>954</c:v>
                </c:pt>
                <c:pt idx="774" formatCode="0.00">
                  <c:v>983</c:v>
                </c:pt>
                <c:pt idx="775" formatCode="0.00">
                  <c:v>974</c:v>
                </c:pt>
                <c:pt idx="776" formatCode="0.00">
                  <c:v>956</c:v>
                </c:pt>
                <c:pt idx="777" formatCode="0.00">
                  <c:v>936.5</c:v>
                </c:pt>
                <c:pt idx="778" formatCode="0.00">
                  <c:v>946.5</c:v>
                </c:pt>
                <c:pt idx="779" formatCode="0.00">
                  <c:v>949</c:v>
                </c:pt>
                <c:pt idx="780" formatCode="0.00">
                  <c:v>934</c:v>
                </c:pt>
                <c:pt idx="781" formatCode="0.00">
                  <c:v>960.5</c:v>
                </c:pt>
                <c:pt idx="782" formatCode="0.00">
                  <c:v>980.5</c:v>
                </c:pt>
                <c:pt idx="783" formatCode="0.00">
                  <c:v>1019</c:v>
                </c:pt>
                <c:pt idx="784" formatCode="0.00">
                  <c:v>1065.75</c:v>
                </c:pt>
                <c:pt idx="785" formatCode="0.00">
                  <c:v>1071</c:v>
                </c:pt>
                <c:pt idx="786" formatCode="0.00">
                  <c:v>1086.5</c:v>
                </c:pt>
                <c:pt idx="787" formatCode="0.00">
                  <c:v>1103.5</c:v>
                </c:pt>
                <c:pt idx="788" formatCode="0.00">
                  <c:v>1087</c:v>
                </c:pt>
                <c:pt idx="789" formatCode="0.00">
                  <c:v>1053</c:v>
                </c:pt>
                <c:pt idx="790" formatCode="0.00">
                  <c:v>1043.5</c:v>
                </c:pt>
                <c:pt idx="791" formatCode="0.00">
                  <c:v>1062.5</c:v>
                </c:pt>
                <c:pt idx="792" formatCode="0.00">
                  <c:v>1046</c:v>
                </c:pt>
                <c:pt idx="793" formatCode="0.00">
                  <c:v>1059</c:v>
                </c:pt>
                <c:pt idx="794" formatCode="0.00">
                  <c:v>1034.5</c:v>
                </c:pt>
                <c:pt idx="795" formatCode="0.00">
                  <c:v>999.5</c:v>
                </c:pt>
                <c:pt idx="796" formatCode="0.00">
                  <c:v>1001.5</c:v>
                </c:pt>
                <c:pt idx="797" formatCode="0.00">
                  <c:v>1001.5</c:v>
                </c:pt>
                <c:pt idx="798" formatCode="0.00">
                  <c:v>991</c:v>
                </c:pt>
                <c:pt idx="799" formatCode="0.00">
                  <c:v>1007.5</c:v>
                </c:pt>
                <c:pt idx="800" formatCode="0.00">
                  <c:v>1019.5</c:v>
                </c:pt>
                <c:pt idx="801" formatCode="0.00">
                  <c:v>1008.5</c:v>
                </c:pt>
                <c:pt idx="802" formatCode="0.00">
                  <c:v>1019.5</c:v>
                </c:pt>
                <c:pt idx="803" formatCode="0.00">
                  <c:v>1050.5</c:v>
                </c:pt>
                <c:pt idx="804" formatCode="0.00">
                  <c:v>1073</c:v>
                </c:pt>
                <c:pt idx="805" formatCode="0.00">
                  <c:v>1050</c:v>
                </c:pt>
                <c:pt idx="806" formatCode="0.00">
                  <c:v>1015</c:v>
                </c:pt>
                <c:pt idx="807" formatCode="0.00">
                  <c:v>1025</c:v>
                </c:pt>
                <c:pt idx="808" formatCode="0.00">
                  <c:v>1032.5</c:v>
                </c:pt>
                <c:pt idx="809" formatCode="0.00">
                  <c:v>1064</c:v>
                </c:pt>
                <c:pt idx="810" formatCode="0.00">
                  <c:v>1075</c:v>
                </c:pt>
                <c:pt idx="811" formatCode="0.00">
                  <c:v>1077</c:v>
                </c:pt>
                <c:pt idx="812" formatCode="0.00">
                  <c:v>1070</c:v>
                </c:pt>
                <c:pt idx="813" formatCode="0.00">
                  <c:v>1135.5</c:v>
                </c:pt>
                <c:pt idx="814" formatCode="0.00">
                  <c:v>1152</c:v>
                </c:pt>
                <c:pt idx="815">
                  <c:v>1205</c:v>
                </c:pt>
                <c:pt idx="816">
                  <c:v>1227</c:v>
                </c:pt>
                <c:pt idx="817">
                  <c:v>1165.5</c:v>
                </c:pt>
                <c:pt idx="818">
                  <c:v>1130</c:v>
                </c:pt>
                <c:pt idx="819">
                  <c:v>1123</c:v>
                </c:pt>
                <c:pt idx="820">
                  <c:v>1096</c:v>
                </c:pt>
                <c:pt idx="821">
                  <c:v>1089.5</c:v>
                </c:pt>
                <c:pt idx="822">
                  <c:v>1047.5</c:v>
                </c:pt>
                <c:pt idx="823">
                  <c:v>1033.5</c:v>
                </c:pt>
                <c:pt idx="824">
                  <c:v>1010.5</c:v>
                </c:pt>
                <c:pt idx="825">
                  <c:v>989</c:v>
                </c:pt>
                <c:pt idx="826">
                  <c:v>954.5</c:v>
                </c:pt>
                <c:pt idx="827">
                  <c:v>949.5</c:v>
                </c:pt>
                <c:pt idx="828">
                  <c:v>924.5</c:v>
                </c:pt>
                <c:pt idx="829">
                  <c:v>957.5</c:v>
                </c:pt>
                <c:pt idx="830">
                  <c:v>981</c:v>
                </c:pt>
                <c:pt idx="831">
                  <c:v>1018</c:v>
                </c:pt>
                <c:pt idx="832">
                  <c:v>1038</c:v>
                </c:pt>
                <c:pt idx="833">
                  <c:v>1026</c:v>
                </c:pt>
                <c:pt idx="834">
                  <c:v>1022</c:v>
                </c:pt>
                <c:pt idx="835">
                  <c:v>997.5</c:v>
                </c:pt>
                <c:pt idx="836">
                  <c:v>985</c:v>
                </c:pt>
                <c:pt idx="837">
                  <c:v>982.5</c:v>
                </c:pt>
                <c:pt idx="838">
                  <c:v>987</c:v>
                </c:pt>
                <c:pt idx="839">
                  <c:v>988</c:v>
                </c:pt>
                <c:pt idx="840" formatCode="0.00">
                  <c:v>981</c:v>
                </c:pt>
                <c:pt idx="841" formatCode="0.00">
                  <c:v>994.5</c:v>
                </c:pt>
                <c:pt idx="842" formatCode="0.00">
                  <c:v>973</c:v>
                </c:pt>
                <c:pt idx="843" formatCode="0.00">
                  <c:v>980.25</c:v>
                </c:pt>
                <c:pt idx="844" formatCode="0.00">
                  <c:v>975</c:v>
                </c:pt>
                <c:pt idx="845" formatCode="0.00">
                  <c:v>983</c:v>
                </c:pt>
                <c:pt idx="846" formatCode="0.00">
                  <c:v>972</c:v>
                </c:pt>
                <c:pt idx="847" formatCode="0.00">
                  <c:v>974.95</c:v>
                </c:pt>
                <c:pt idx="848" formatCode="0.00">
                  <c:v>978.5</c:v>
                </c:pt>
                <c:pt idx="849" formatCode="0.00">
                  <c:v>967</c:v>
                </c:pt>
                <c:pt idx="850" formatCode="0.00">
                  <c:v>958.5</c:v>
                </c:pt>
                <c:pt idx="851" formatCode="0.00">
                  <c:v>939</c:v>
                </c:pt>
                <c:pt idx="852" formatCode="0.00">
                  <c:v>931.5</c:v>
                </c:pt>
                <c:pt idx="853" formatCode="0.00">
                  <c:v>914.5</c:v>
                </c:pt>
                <c:pt idx="854" formatCode="0.00">
                  <c:v>923</c:v>
                </c:pt>
                <c:pt idx="855" formatCode="0.00">
                  <c:v>915.5</c:v>
                </c:pt>
                <c:pt idx="856" formatCode="0.00">
                  <c:v>930</c:v>
                </c:pt>
                <c:pt idx="857" formatCode="0.00">
                  <c:v>928</c:v>
                </c:pt>
                <c:pt idx="858" formatCode="0.00">
                  <c:v>929</c:v>
                </c:pt>
                <c:pt idx="859" formatCode="0.00">
                  <c:v>923</c:v>
                </c:pt>
                <c:pt idx="860" formatCode="0.00">
                  <c:v>944</c:v>
                </c:pt>
                <c:pt idx="861" formatCode="0.00">
                  <c:v>949.5</c:v>
                </c:pt>
                <c:pt idx="862" formatCode="0.00">
                  <c:v>920.3</c:v>
                </c:pt>
                <c:pt idx="863" formatCode="0.00">
                  <c:v>945.5</c:v>
                </c:pt>
                <c:pt idx="864" formatCode="0.00">
                  <c:v>955.5</c:v>
                </c:pt>
                <c:pt idx="865" formatCode="0.00">
                  <c:v>956.5</c:v>
                </c:pt>
                <c:pt idx="866" formatCode="0.00">
                  <c:v>946</c:v>
                </c:pt>
                <c:pt idx="867" formatCode="0.00">
                  <c:v>945.5</c:v>
                </c:pt>
                <c:pt idx="868" formatCode="0.00">
                  <c:v>940</c:v>
                </c:pt>
                <c:pt idx="869" formatCode="0.00">
                  <c:v>958</c:v>
                </c:pt>
                <c:pt idx="870" formatCode="0.00">
                  <c:v>992</c:v>
                </c:pt>
                <c:pt idx="871" formatCode="0.00">
                  <c:v>1001.5</c:v>
                </c:pt>
                <c:pt idx="872" formatCode="0.00">
                  <c:v>972.5</c:v>
                </c:pt>
                <c:pt idx="873" formatCode="0.00">
                  <c:v>962</c:v>
                </c:pt>
                <c:pt idx="874" formatCode="0.00">
                  <c:v>954</c:v>
                </c:pt>
                <c:pt idx="875" formatCode="0.00">
                  <c:v>983.5</c:v>
                </c:pt>
                <c:pt idx="876" formatCode="0.00">
                  <c:v>992.5</c:v>
                </c:pt>
                <c:pt idx="877" formatCode="0.00">
                  <c:v>1008.5</c:v>
                </c:pt>
                <c:pt idx="878" formatCode="0.00">
                  <c:v>1007</c:v>
                </c:pt>
                <c:pt idx="879" formatCode="0.00">
                  <c:v>995</c:v>
                </c:pt>
                <c:pt idx="880" formatCode="0.00">
                  <c:v>985.5</c:v>
                </c:pt>
                <c:pt idx="881" formatCode="0.00">
                  <c:v>980</c:v>
                </c:pt>
                <c:pt idx="882" formatCode="0.00">
                  <c:v>982</c:v>
                </c:pt>
                <c:pt idx="883" formatCode="0.00">
                  <c:v>979</c:v>
                </c:pt>
                <c:pt idx="884" formatCode="0.00">
                  <c:v>974.5</c:v>
                </c:pt>
                <c:pt idx="885" formatCode="0.00">
                  <c:v>987</c:v>
                </c:pt>
                <c:pt idx="886" formatCode="0.00">
                  <c:v>998</c:v>
                </c:pt>
                <c:pt idx="887" formatCode="0.00">
                  <c:v>985</c:v>
                </c:pt>
                <c:pt idx="888" formatCode="0.00">
                  <c:v>981.5</c:v>
                </c:pt>
                <c:pt idx="889" formatCode="0.00">
                  <c:v>986.5</c:v>
                </c:pt>
                <c:pt idx="890" formatCode="0.00">
                  <c:v>973</c:v>
                </c:pt>
                <c:pt idx="891" formatCode="0.00">
                  <c:v>985.5</c:v>
                </c:pt>
                <c:pt idx="892" formatCode="0.00">
                  <c:v>957.5</c:v>
                </c:pt>
                <c:pt idx="893" formatCode="0.00">
                  <c:v>960</c:v>
                </c:pt>
                <c:pt idx="894" formatCode="0.00">
                  <c:v>934</c:v>
                </c:pt>
                <c:pt idx="895" formatCode="0.00">
                  <c:v>924.5</c:v>
                </c:pt>
                <c:pt idx="896" formatCode="0.00">
                  <c:v>917.5</c:v>
                </c:pt>
                <c:pt idx="897" formatCode="0.00">
                  <c:v>936.5</c:v>
                </c:pt>
                <c:pt idx="898" formatCode="0.00">
                  <c:v>939</c:v>
                </c:pt>
                <c:pt idx="899" formatCode="0.00">
                  <c:v>949.5</c:v>
                </c:pt>
                <c:pt idx="900" formatCode="0.00">
                  <c:v>968.5</c:v>
                </c:pt>
                <c:pt idx="901" formatCode="0.00">
                  <c:v>947.5</c:v>
                </c:pt>
                <c:pt idx="902" formatCode="0.00">
                  <c:v>947.5</c:v>
                </c:pt>
                <c:pt idx="903" formatCode="0.00">
                  <c:v>952</c:v>
                </c:pt>
                <c:pt idx="904" formatCode="0.00">
                  <c:v>954.5</c:v>
                </c:pt>
                <c:pt idx="905" formatCode="0.00">
                  <c:v>947.5</c:v>
                </c:pt>
                <c:pt idx="906" formatCode="0.00">
                  <c:v>969.5</c:v>
                </c:pt>
                <c:pt idx="907" formatCode="0.00">
                  <c:v>975</c:v>
                </c:pt>
                <c:pt idx="908" formatCode="0.00">
                  <c:v>973</c:v>
                </c:pt>
                <c:pt idx="909" formatCode="0.00">
                  <c:v>963.5</c:v>
                </c:pt>
                <c:pt idx="910" formatCode="0.00">
                  <c:v>948.5</c:v>
                </c:pt>
                <c:pt idx="911" formatCode="0.00">
                  <c:v>952</c:v>
                </c:pt>
                <c:pt idx="912" formatCode="0.00">
                  <c:v>959</c:v>
                </c:pt>
                <c:pt idx="913" formatCode="0.00">
                  <c:v>948.64499999999998</c:v>
                </c:pt>
                <c:pt idx="914" formatCode="0.00">
                  <c:v>960</c:v>
                </c:pt>
                <c:pt idx="915" formatCode="0.00">
                  <c:v>954.1</c:v>
                </c:pt>
                <c:pt idx="916" formatCode="0.00">
                  <c:v>980.5</c:v>
                </c:pt>
                <c:pt idx="917" formatCode="0.00">
                  <c:v>983</c:v>
                </c:pt>
                <c:pt idx="918" formatCode="0.00">
                  <c:v>932.75</c:v>
                </c:pt>
                <c:pt idx="919" formatCode="0.00">
                  <c:v>986.5</c:v>
                </c:pt>
                <c:pt idx="920" formatCode="0.00">
                  <c:v>955.5</c:v>
                </c:pt>
                <c:pt idx="921" formatCode="0.00">
                  <c:v>925.5</c:v>
                </c:pt>
                <c:pt idx="922" formatCode="0.00">
                  <c:v>918</c:v>
                </c:pt>
                <c:pt idx="923" formatCode="0.00">
                  <c:v>918.5</c:v>
                </c:pt>
                <c:pt idx="924" formatCode="0.00">
                  <c:v>906</c:v>
                </c:pt>
                <c:pt idx="925" formatCode="0.00">
                  <c:v>919</c:v>
                </c:pt>
                <c:pt idx="926" formatCode="0.00">
                  <c:v>922.5</c:v>
                </c:pt>
                <c:pt idx="927" formatCode="0.00">
                  <c:v>943.5</c:v>
                </c:pt>
                <c:pt idx="928" formatCode="0.00">
                  <c:v>958.5</c:v>
                </c:pt>
                <c:pt idx="929" formatCode="0.00">
                  <c:v>969.5</c:v>
                </c:pt>
                <c:pt idx="930" formatCode="0.00">
                  <c:v>952.5</c:v>
                </c:pt>
                <c:pt idx="931" formatCode="0.00">
                  <c:v>941.5</c:v>
                </c:pt>
                <c:pt idx="932" formatCode="0.00">
                  <c:v>942.5</c:v>
                </c:pt>
                <c:pt idx="933" formatCode="0.00">
                  <c:v>944.5</c:v>
                </c:pt>
                <c:pt idx="934" formatCode="0.00">
                  <c:v>943</c:v>
                </c:pt>
                <c:pt idx="935" formatCode="0.00">
                  <c:v>952</c:v>
                </c:pt>
                <c:pt idx="936" formatCode="0.00">
                  <c:v>947</c:v>
                </c:pt>
                <c:pt idx="937" formatCode="0.00">
                  <c:v>947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2AF-40C2-9F84-34ADD6C69C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74434111"/>
        <c:axId val="1174418751"/>
      </c:line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Rhodium (RHS)</c:v>
                </c:pt>
              </c:strCache>
            </c:strRef>
          </c:tx>
          <c:spPr>
            <a:ln w="12700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Sheet1!$A$1205:$A$2142</c:f>
              <c:numCache>
                <c:formatCode>m/d/yyyy</c:formatCode>
                <c:ptCount val="938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44445</c:v>
                </c:pt>
                <c:pt idx="4">
                  <c:v>44446</c:v>
                </c:pt>
                <c:pt idx="5">
                  <c:v>44447</c:v>
                </c:pt>
                <c:pt idx="6">
                  <c:v>44448</c:v>
                </c:pt>
                <c:pt idx="7">
                  <c:v>44449</c:v>
                </c:pt>
                <c:pt idx="8">
                  <c:v>44452</c:v>
                </c:pt>
                <c:pt idx="9">
                  <c:v>44453</c:v>
                </c:pt>
                <c:pt idx="10">
                  <c:v>44454</c:v>
                </c:pt>
                <c:pt idx="11">
                  <c:v>44455</c:v>
                </c:pt>
                <c:pt idx="12">
                  <c:v>44456</c:v>
                </c:pt>
                <c:pt idx="13">
                  <c:v>44459</c:v>
                </c:pt>
                <c:pt idx="14">
                  <c:v>44460</c:v>
                </c:pt>
                <c:pt idx="15">
                  <c:v>44461</c:v>
                </c:pt>
                <c:pt idx="16">
                  <c:v>44462</c:v>
                </c:pt>
                <c:pt idx="17">
                  <c:v>44463</c:v>
                </c:pt>
                <c:pt idx="18">
                  <c:v>44466</c:v>
                </c:pt>
                <c:pt idx="19">
                  <c:v>44467</c:v>
                </c:pt>
                <c:pt idx="20">
                  <c:v>44468</c:v>
                </c:pt>
                <c:pt idx="21">
                  <c:v>44469</c:v>
                </c:pt>
                <c:pt idx="22">
                  <c:v>44470</c:v>
                </c:pt>
                <c:pt idx="23">
                  <c:v>44473</c:v>
                </c:pt>
                <c:pt idx="24">
                  <c:v>44474</c:v>
                </c:pt>
                <c:pt idx="25">
                  <c:v>44475</c:v>
                </c:pt>
                <c:pt idx="26">
                  <c:v>44476</c:v>
                </c:pt>
                <c:pt idx="27">
                  <c:v>44477</c:v>
                </c:pt>
                <c:pt idx="28">
                  <c:v>44480</c:v>
                </c:pt>
                <c:pt idx="29">
                  <c:v>44481</c:v>
                </c:pt>
                <c:pt idx="30">
                  <c:v>44482</c:v>
                </c:pt>
                <c:pt idx="31">
                  <c:v>44483</c:v>
                </c:pt>
                <c:pt idx="32">
                  <c:v>44484</c:v>
                </c:pt>
                <c:pt idx="33">
                  <c:v>44487</c:v>
                </c:pt>
                <c:pt idx="34">
                  <c:v>44488</c:v>
                </c:pt>
                <c:pt idx="35">
                  <c:v>44489</c:v>
                </c:pt>
                <c:pt idx="36">
                  <c:v>44490</c:v>
                </c:pt>
                <c:pt idx="37">
                  <c:v>44491</c:v>
                </c:pt>
                <c:pt idx="38">
                  <c:v>44494</c:v>
                </c:pt>
                <c:pt idx="39">
                  <c:v>44495</c:v>
                </c:pt>
                <c:pt idx="40">
                  <c:v>44496</c:v>
                </c:pt>
                <c:pt idx="41">
                  <c:v>44497</c:v>
                </c:pt>
                <c:pt idx="42">
                  <c:v>44498</c:v>
                </c:pt>
                <c:pt idx="43">
                  <c:v>44501</c:v>
                </c:pt>
                <c:pt idx="44">
                  <c:v>44502</c:v>
                </c:pt>
                <c:pt idx="45">
                  <c:v>44503</c:v>
                </c:pt>
                <c:pt idx="46">
                  <c:v>44504</c:v>
                </c:pt>
                <c:pt idx="47">
                  <c:v>44505</c:v>
                </c:pt>
                <c:pt idx="48">
                  <c:v>44508</c:v>
                </c:pt>
                <c:pt idx="49">
                  <c:v>44509</c:v>
                </c:pt>
                <c:pt idx="50">
                  <c:v>44510</c:v>
                </c:pt>
                <c:pt idx="51">
                  <c:v>44511</c:v>
                </c:pt>
                <c:pt idx="52">
                  <c:v>44512</c:v>
                </c:pt>
                <c:pt idx="53">
                  <c:v>44515</c:v>
                </c:pt>
                <c:pt idx="54">
                  <c:v>44516</c:v>
                </c:pt>
                <c:pt idx="55">
                  <c:v>44517</c:v>
                </c:pt>
                <c:pt idx="56">
                  <c:v>44518</c:v>
                </c:pt>
                <c:pt idx="57">
                  <c:v>44519</c:v>
                </c:pt>
                <c:pt idx="58">
                  <c:v>44522</c:v>
                </c:pt>
                <c:pt idx="59">
                  <c:v>44523</c:v>
                </c:pt>
                <c:pt idx="60">
                  <c:v>44524</c:v>
                </c:pt>
                <c:pt idx="61">
                  <c:v>44525</c:v>
                </c:pt>
                <c:pt idx="62">
                  <c:v>44526</c:v>
                </c:pt>
                <c:pt idx="63">
                  <c:v>44529</c:v>
                </c:pt>
                <c:pt idx="64">
                  <c:v>44530</c:v>
                </c:pt>
                <c:pt idx="65">
                  <c:v>44531</c:v>
                </c:pt>
                <c:pt idx="66">
                  <c:v>44532</c:v>
                </c:pt>
                <c:pt idx="67">
                  <c:v>44533</c:v>
                </c:pt>
                <c:pt idx="68">
                  <c:v>44536</c:v>
                </c:pt>
                <c:pt idx="69">
                  <c:v>44537</c:v>
                </c:pt>
                <c:pt idx="70">
                  <c:v>44538</c:v>
                </c:pt>
                <c:pt idx="71">
                  <c:v>44539</c:v>
                </c:pt>
                <c:pt idx="72">
                  <c:v>44540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44550</c:v>
                </c:pt>
                <c:pt idx="79">
                  <c:v>44551</c:v>
                </c:pt>
                <c:pt idx="80">
                  <c:v>44552</c:v>
                </c:pt>
                <c:pt idx="81">
                  <c:v>44553</c:v>
                </c:pt>
                <c:pt idx="82">
                  <c:v>44554</c:v>
                </c:pt>
                <c:pt idx="83">
                  <c:v>44558</c:v>
                </c:pt>
                <c:pt idx="84">
                  <c:v>44559</c:v>
                </c:pt>
                <c:pt idx="85">
                  <c:v>44560</c:v>
                </c:pt>
                <c:pt idx="86">
                  <c:v>44561</c:v>
                </c:pt>
                <c:pt idx="87">
                  <c:v>44564</c:v>
                </c:pt>
                <c:pt idx="88">
                  <c:v>44565</c:v>
                </c:pt>
                <c:pt idx="89">
                  <c:v>44566</c:v>
                </c:pt>
                <c:pt idx="90">
                  <c:v>44567</c:v>
                </c:pt>
                <c:pt idx="91">
                  <c:v>44568</c:v>
                </c:pt>
                <c:pt idx="92">
                  <c:v>44571</c:v>
                </c:pt>
                <c:pt idx="93">
                  <c:v>44572</c:v>
                </c:pt>
                <c:pt idx="94">
                  <c:v>44573</c:v>
                </c:pt>
                <c:pt idx="95">
                  <c:v>44574</c:v>
                </c:pt>
                <c:pt idx="96">
                  <c:v>44575</c:v>
                </c:pt>
                <c:pt idx="97">
                  <c:v>44578</c:v>
                </c:pt>
                <c:pt idx="98">
                  <c:v>44579</c:v>
                </c:pt>
                <c:pt idx="99">
                  <c:v>44580</c:v>
                </c:pt>
                <c:pt idx="100">
                  <c:v>44581</c:v>
                </c:pt>
                <c:pt idx="101">
                  <c:v>44582</c:v>
                </c:pt>
                <c:pt idx="102">
                  <c:v>44585</c:v>
                </c:pt>
                <c:pt idx="103">
                  <c:v>44586</c:v>
                </c:pt>
                <c:pt idx="104">
                  <c:v>44587</c:v>
                </c:pt>
                <c:pt idx="105">
                  <c:v>44588</c:v>
                </c:pt>
                <c:pt idx="106">
                  <c:v>44589</c:v>
                </c:pt>
                <c:pt idx="107">
                  <c:v>44592</c:v>
                </c:pt>
                <c:pt idx="108">
                  <c:v>44593</c:v>
                </c:pt>
                <c:pt idx="109">
                  <c:v>44594</c:v>
                </c:pt>
                <c:pt idx="110">
                  <c:v>44595</c:v>
                </c:pt>
                <c:pt idx="111">
                  <c:v>44596</c:v>
                </c:pt>
                <c:pt idx="112">
                  <c:v>44599</c:v>
                </c:pt>
                <c:pt idx="113">
                  <c:v>44600</c:v>
                </c:pt>
                <c:pt idx="114">
                  <c:v>44601</c:v>
                </c:pt>
                <c:pt idx="115">
                  <c:v>44602</c:v>
                </c:pt>
                <c:pt idx="116">
                  <c:v>44603</c:v>
                </c:pt>
                <c:pt idx="117">
                  <c:v>44606</c:v>
                </c:pt>
                <c:pt idx="118">
                  <c:v>44607</c:v>
                </c:pt>
                <c:pt idx="119">
                  <c:v>44608</c:v>
                </c:pt>
                <c:pt idx="120">
                  <c:v>44609</c:v>
                </c:pt>
                <c:pt idx="121">
                  <c:v>44610</c:v>
                </c:pt>
                <c:pt idx="122">
                  <c:v>44613</c:v>
                </c:pt>
                <c:pt idx="123">
                  <c:v>44614</c:v>
                </c:pt>
                <c:pt idx="124">
                  <c:v>44615</c:v>
                </c:pt>
                <c:pt idx="125">
                  <c:v>44616</c:v>
                </c:pt>
                <c:pt idx="126">
                  <c:v>44617</c:v>
                </c:pt>
                <c:pt idx="127">
                  <c:v>44620</c:v>
                </c:pt>
                <c:pt idx="128">
                  <c:v>44621</c:v>
                </c:pt>
                <c:pt idx="129">
                  <c:v>44622</c:v>
                </c:pt>
                <c:pt idx="130">
                  <c:v>44623</c:v>
                </c:pt>
                <c:pt idx="131">
                  <c:v>44624</c:v>
                </c:pt>
                <c:pt idx="132">
                  <c:v>44627</c:v>
                </c:pt>
                <c:pt idx="133">
                  <c:v>44628</c:v>
                </c:pt>
                <c:pt idx="134">
                  <c:v>44629</c:v>
                </c:pt>
                <c:pt idx="135">
                  <c:v>44630</c:v>
                </c:pt>
                <c:pt idx="136">
                  <c:v>44631</c:v>
                </c:pt>
                <c:pt idx="137">
                  <c:v>44634</c:v>
                </c:pt>
                <c:pt idx="138">
                  <c:v>44635</c:v>
                </c:pt>
                <c:pt idx="139">
                  <c:v>44636</c:v>
                </c:pt>
                <c:pt idx="140">
                  <c:v>44637</c:v>
                </c:pt>
                <c:pt idx="141">
                  <c:v>44638</c:v>
                </c:pt>
                <c:pt idx="142">
                  <c:v>44641</c:v>
                </c:pt>
                <c:pt idx="143">
                  <c:v>44642</c:v>
                </c:pt>
                <c:pt idx="144">
                  <c:v>44643</c:v>
                </c:pt>
                <c:pt idx="145">
                  <c:v>44644</c:v>
                </c:pt>
                <c:pt idx="146">
                  <c:v>44645</c:v>
                </c:pt>
                <c:pt idx="147">
                  <c:v>44648</c:v>
                </c:pt>
                <c:pt idx="148">
                  <c:v>44649</c:v>
                </c:pt>
                <c:pt idx="149">
                  <c:v>44650</c:v>
                </c:pt>
                <c:pt idx="150">
                  <c:v>44651</c:v>
                </c:pt>
                <c:pt idx="151">
                  <c:v>44652</c:v>
                </c:pt>
                <c:pt idx="152">
                  <c:v>44655</c:v>
                </c:pt>
                <c:pt idx="153">
                  <c:v>44656</c:v>
                </c:pt>
                <c:pt idx="154">
                  <c:v>44657</c:v>
                </c:pt>
                <c:pt idx="155">
                  <c:v>44658</c:v>
                </c:pt>
                <c:pt idx="156">
                  <c:v>44659</c:v>
                </c:pt>
                <c:pt idx="157">
                  <c:v>44662</c:v>
                </c:pt>
                <c:pt idx="158">
                  <c:v>44663</c:v>
                </c:pt>
                <c:pt idx="159">
                  <c:v>44664</c:v>
                </c:pt>
                <c:pt idx="160">
                  <c:v>44665</c:v>
                </c:pt>
                <c:pt idx="161">
                  <c:v>44669</c:v>
                </c:pt>
                <c:pt idx="162">
                  <c:v>44670</c:v>
                </c:pt>
                <c:pt idx="163">
                  <c:v>44671</c:v>
                </c:pt>
                <c:pt idx="164">
                  <c:v>44672</c:v>
                </c:pt>
                <c:pt idx="165">
                  <c:v>44673</c:v>
                </c:pt>
                <c:pt idx="166">
                  <c:v>44676</c:v>
                </c:pt>
                <c:pt idx="167">
                  <c:v>44677</c:v>
                </c:pt>
                <c:pt idx="168">
                  <c:v>44678</c:v>
                </c:pt>
                <c:pt idx="169">
                  <c:v>44679</c:v>
                </c:pt>
                <c:pt idx="170">
                  <c:v>44680</c:v>
                </c:pt>
                <c:pt idx="171">
                  <c:v>44683</c:v>
                </c:pt>
                <c:pt idx="172">
                  <c:v>44684</c:v>
                </c:pt>
                <c:pt idx="173">
                  <c:v>44685</c:v>
                </c:pt>
                <c:pt idx="174">
                  <c:v>44686</c:v>
                </c:pt>
                <c:pt idx="175">
                  <c:v>44687</c:v>
                </c:pt>
                <c:pt idx="176">
                  <c:v>44690</c:v>
                </c:pt>
                <c:pt idx="177">
                  <c:v>44691</c:v>
                </c:pt>
                <c:pt idx="178">
                  <c:v>44692</c:v>
                </c:pt>
                <c:pt idx="179">
                  <c:v>44693</c:v>
                </c:pt>
                <c:pt idx="180">
                  <c:v>44694</c:v>
                </c:pt>
                <c:pt idx="181">
                  <c:v>44697</c:v>
                </c:pt>
                <c:pt idx="182">
                  <c:v>44698</c:v>
                </c:pt>
                <c:pt idx="183">
                  <c:v>44699</c:v>
                </c:pt>
                <c:pt idx="184">
                  <c:v>44700</c:v>
                </c:pt>
                <c:pt idx="185">
                  <c:v>44701</c:v>
                </c:pt>
                <c:pt idx="186">
                  <c:v>44704</c:v>
                </c:pt>
                <c:pt idx="187">
                  <c:v>44705</c:v>
                </c:pt>
                <c:pt idx="188">
                  <c:v>44706</c:v>
                </c:pt>
                <c:pt idx="189">
                  <c:v>44707</c:v>
                </c:pt>
                <c:pt idx="190">
                  <c:v>44708</c:v>
                </c:pt>
                <c:pt idx="191">
                  <c:v>44711</c:v>
                </c:pt>
                <c:pt idx="192">
                  <c:v>44712</c:v>
                </c:pt>
                <c:pt idx="193">
                  <c:v>44713</c:v>
                </c:pt>
                <c:pt idx="194">
                  <c:v>44714</c:v>
                </c:pt>
                <c:pt idx="195">
                  <c:v>44715</c:v>
                </c:pt>
                <c:pt idx="196">
                  <c:v>44718</c:v>
                </c:pt>
                <c:pt idx="197">
                  <c:v>44719</c:v>
                </c:pt>
                <c:pt idx="198">
                  <c:v>44720</c:v>
                </c:pt>
                <c:pt idx="199">
                  <c:v>44721</c:v>
                </c:pt>
                <c:pt idx="200">
                  <c:v>44722</c:v>
                </c:pt>
                <c:pt idx="201">
                  <c:v>44725</c:v>
                </c:pt>
                <c:pt idx="202">
                  <c:v>44726</c:v>
                </c:pt>
                <c:pt idx="203">
                  <c:v>44727</c:v>
                </c:pt>
                <c:pt idx="204">
                  <c:v>44728</c:v>
                </c:pt>
                <c:pt idx="205">
                  <c:v>44729</c:v>
                </c:pt>
                <c:pt idx="206">
                  <c:v>44732</c:v>
                </c:pt>
                <c:pt idx="207">
                  <c:v>44733</c:v>
                </c:pt>
                <c:pt idx="208">
                  <c:v>44734</c:v>
                </c:pt>
                <c:pt idx="209">
                  <c:v>44735</c:v>
                </c:pt>
                <c:pt idx="210">
                  <c:v>44736</c:v>
                </c:pt>
                <c:pt idx="211">
                  <c:v>44739</c:v>
                </c:pt>
                <c:pt idx="212">
                  <c:v>44740</c:v>
                </c:pt>
                <c:pt idx="213">
                  <c:v>44741</c:v>
                </c:pt>
                <c:pt idx="214">
                  <c:v>44742</c:v>
                </c:pt>
                <c:pt idx="215">
                  <c:v>44743</c:v>
                </c:pt>
                <c:pt idx="216">
                  <c:v>44746</c:v>
                </c:pt>
                <c:pt idx="217">
                  <c:v>44747</c:v>
                </c:pt>
                <c:pt idx="218">
                  <c:v>44748</c:v>
                </c:pt>
                <c:pt idx="219">
                  <c:v>44749</c:v>
                </c:pt>
                <c:pt idx="220">
                  <c:v>44750</c:v>
                </c:pt>
                <c:pt idx="221">
                  <c:v>44753</c:v>
                </c:pt>
                <c:pt idx="222">
                  <c:v>44754</c:v>
                </c:pt>
                <c:pt idx="223">
                  <c:v>44755</c:v>
                </c:pt>
                <c:pt idx="224">
                  <c:v>44756</c:v>
                </c:pt>
                <c:pt idx="225">
                  <c:v>44757</c:v>
                </c:pt>
                <c:pt idx="226">
                  <c:v>44760</c:v>
                </c:pt>
                <c:pt idx="227">
                  <c:v>44761</c:v>
                </c:pt>
                <c:pt idx="228">
                  <c:v>44762</c:v>
                </c:pt>
                <c:pt idx="229">
                  <c:v>44763</c:v>
                </c:pt>
                <c:pt idx="230">
                  <c:v>44764</c:v>
                </c:pt>
                <c:pt idx="231">
                  <c:v>44767</c:v>
                </c:pt>
                <c:pt idx="232">
                  <c:v>44768</c:v>
                </c:pt>
                <c:pt idx="233">
                  <c:v>44769</c:v>
                </c:pt>
                <c:pt idx="234">
                  <c:v>44770</c:v>
                </c:pt>
                <c:pt idx="235">
                  <c:v>44771</c:v>
                </c:pt>
                <c:pt idx="236">
                  <c:v>44774</c:v>
                </c:pt>
                <c:pt idx="237">
                  <c:v>44775</c:v>
                </c:pt>
                <c:pt idx="238">
                  <c:v>44776</c:v>
                </c:pt>
                <c:pt idx="239">
                  <c:v>44777</c:v>
                </c:pt>
                <c:pt idx="240">
                  <c:v>44778</c:v>
                </c:pt>
                <c:pt idx="241">
                  <c:v>44781</c:v>
                </c:pt>
                <c:pt idx="242">
                  <c:v>44782</c:v>
                </c:pt>
                <c:pt idx="243">
                  <c:v>44783</c:v>
                </c:pt>
                <c:pt idx="244">
                  <c:v>44784</c:v>
                </c:pt>
                <c:pt idx="245">
                  <c:v>44785</c:v>
                </c:pt>
                <c:pt idx="246">
                  <c:v>44788</c:v>
                </c:pt>
                <c:pt idx="247">
                  <c:v>44789</c:v>
                </c:pt>
                <c:pt idx="248">
                  <c:v>44790</c:v>
                </c:pt>
                <c:pt idx="249">
                  <c:v>44791</c:v>
                </c:pt>
                <c:pt idx="250">
                  <c:v>44792</c:v>
                </c:pt>
                <c:pt idx="251">
                  <c:v>44795</c:v>
                </c:pt>
                <c:pt idx="252">
                  <c:v>44796</c:v>
                </c:pt>
                <c:pt idx="253">
                  <c:v>44797</c:v>
                </c:pt>
                <c:pt idx="254">
                  <c:v>44798</c:v>
                </c:pt>
                <c:pt idx="255">
                  <c:v>44799</c:v>
                </c:pt>
                <c:pt idx="256">
                  <c:v>44802</c:v>
                </c:pt>
                <c:pt idx="257">
                  <c:v>44803</c:v>
                </c:pt>
                <c:pt idx="258">
                  <c:v>44804</c:v>
                </c:pt>
                <c:pt idx="259">
                  <c:v>44805</c:v>
                </c:pt>
                <c:pt idx="260">
                  <c:v>44806</c:v>
                </c:pt>
                <c:pt idx="261">
                  <c:v>44809</c:v>
                </c:pt>
                <c:pt idx="262">
                  <c:v>44810</c:v>
                </c:pt>
                <c:pt idx="263">
                  <c:v>44811</c:v>
                </c:pt>
                <c:pt idx="264">
                  <c:v>44812</c:v>
                </c:pt>
                <c:pt idx="265">
                  <c:v>44813</c:v>
                </c:pt>
                <c:pt idx="266">
                  <c:v>44816</c:v>
                </c:pt>
                <c:pt idx="267">
                  <c:v>44817</c:v>
                </c:pt>
                <c:pt idx="268">
                  <c:v>44818</c:v>
                </c:pt>
                <c:pt idx="269">
                  <c:v>44819</c:v>
                </c:pt>
                <c:pt idx="270">
                  <c:v>44820</c:v>
                </c:pt>
                <c:pt idx="271">
                  <c:v>44823</c:v>
                </c:pt>
                <c:pt idx="272">
                  <c:v>44824</c:v>
                </c:pt>
                <c:pt idx="273">
                  <c:v>44825</c:v>
                </c:pt>
                <c:pt idx="274">
                  <c:v>44826</c:v>
                </c:pt>
                <c:pt idx="275">
                  <c:v>44827</c:v>
                </c:pt>
                <c:pt idx="276">
                  <c:v>44830</c:v>
                </c:pt>
                <c:pt idx="277">
                  <c:v>44831</c:v>
                </c:pt>
                <c:pt idx="278">
                  <c:v>44832</c:v>
                </c:pt>
                <c:pt idx="279">
                  <c:v>44833</c:v>
                </c:pt>
                <c:pt idx="280">
                  <c:v>44834</c:v>
                </c:pt>
                <c:pt idx="281">
                  <c:v>44837</c:v>
                </c:pt>
                <c:pt idx="282">
                  <c:v>44838</c:v>
                </c:pt>
                <c:pt idx="283">
                  <c:v>44839</c:v>
                </c:pt>
                <c:pt idx="284">
                  <c:v>44840</c:v>
                </c:pt>
                <c:pt idx="285">
                  <c:v>44841</c:v>
                </c:pt>
                <c:pt idx="286">
                  <c:v>44844</c:v>
                </c:pt>
                <c:pt idx="287">
                  <c:v>44845</c:v>
                </c:pt>
                <c:pt idx="288">
                  <c:v>44846</c:v>
                </c:pt>
                <c:pt idx="289">
                  <c:v>44847</c:v>
                </c:pt>
                <c:pt idx="290">
                  <c:v>44848</c:v>
                </c:pt>
                <c:pt idx="291">
                  <c:v>44851</c:v>
                </c:pt>
                <c:pt idx="292">
                  <c:v>44852</c:v>
                </c:pt>
                <c:pt idx="293">
                  <c:v>44853</c:v>
                </c:pt>
                <c:pt idx="294">
                  <c:v>44854</c:v>
                </c:pt>
                <c:pt idx="295">
                  <c:v>44855</c:v>
                </c:pt>
                <c:pt idx="296">
                  <c:v>44858</c:v>
                </c:pt>
                <c:pt idx="297">
                  <c:v>44859</c:v>
                </c:pt>
                <c:pt idx="298">
                  <c:v>44860</c:v>
                </c:pt>
                <c:pt idx="299">
                  <c:v>44861</c:v>
                </c:pt>
                <c:pt idx="300">
                  <c:v>44862</c:v>
                </c:pt>
                <c:pt idx="301">
                  <c:v>44865</c:v>
                </c:pt>
                <c:pt idx="302">
                  <c:v>44866</c:v>
                </c:pt>
                <c:pt idx="303">
                  <c:v>44867</c:v>
                </c:pt>
                <c:pt idx="304">
                  <c:v>44868</c:v>
                </c:pt>
                <c:pt idx="305">
                  <c:v>44869</c:v>
                </c:pt>
                <c:pt idx="306">
                  <c:v>44872</c:v>
                </c:pt>
                <c:pt idx="307">
                  <c:v>44873</c:v>
                </c:pt>
                <c:pt idx="308">
                  <c:v>44874</c:v>
                </c:pt>
                <c:pt idx="309">
                  <c:v>44875</c:v>
                </c:pt>
                <c:pt idx="310">
                  <c:v>44876</c:v>
                </c:pt>
                <c:pt idx="311">
                  <c:v>44879</c:v>
                </c:pt>
                <c:pt idx="312">
                  <c:v>44880</c:v>
                </c:pt>
                <c:pt idx="313">
                  <c:v>44881</c:v>
                </c:pt>
                <c:pt idx="314">
                  <c:v>44882</c:v>
                </c:pt>
                <c:pt idx="315">
                  <c:v>44883</c:v>
                </c:pt>
                <c:pt idx="316">
                  <c:v>44886</c:v>
                </c:pt>
                <c:pt idx="317">
                  <c:v>44887</c:v>
                </c:pt>
                <c:pt idx="318">
                  <c:v>44888</c:v>
                </c:pt>
                <c:pt idx="319">
                  <c:v>44889</c:v>
                </c:pt>
                <c:pt idx="320">
                  <c:v>44890</c:v>
                </c:pt>
                <c:pt idx="321">
                  <c:v>44893</c:v>
                </c:pt>
                <c:pt idx="322">
                  <c:v>44894</c:v>
                </c:pt>
                <c:pt idx="323">
                  <c:v>44895</c:v>
                </c:pt>
                <c:pt idx="324">
                  <c:v>44896</c:v>
                </c:pt>
                <c:pt idx="325">
                  <c:v>44897</c:v>
                </c:pt>
                <c:pt idx="326">
                  <c:v>44900</c:v>
                </c:pt>
                <c:pt idx="327">
                  <c:v>44901</c:v>
                </c:pt>
                <c:pt idx="328">
                  <c:v>44902</c:v>
                </c:pt>
                <c:pt idx="329">
                  <c:v>44903</c:v>
                </c:pt>
                <c:pt idx="330">
                  <c:v>44904</c:v>
                </c:pt>
                <c:pt idx="331">
                  <c:v>44907</c:v>
                </c:pt>
                <c:pt idx="332">
                  <c:v>44908</c:v>
                </c:pt>
                <c:pt idx="333">
                  <c:v>44909</c:v>
                </c:pt>
                <c:pt idx="334">
                  <c:v>44910</c:v>
                </c:pt>
                <c:pt idx="335">
                  <c:v>44911</c:v>
                </c:pt>
                <c:pt idx="336">
                  <c:v>44914</c:v>
                </c:pt>
                <c:pt idx="337">
                  <c:v>44915</c:v>
                </c:pt>
                <c:pt idx="338">
                  <c:v>44916</c:v>
                </c:pt>
                <c:pt idx="339">
                  <c:v>44917</c:v>
                </c:pt>
                <c:pt idx="340">
                  <c:v>44918</c:v>
                </c:pt>
                <c:pt idx="341">
                  <c:v>44922</c:v>
                </c:pt>
                <c:pt idx="342">
                  <c:v>44923</c:v>
                </c:pt>
                <c:pt idx="343">
                  <c:v>44924</c:v>
                </c:pt>
                <c:pt idx="344">
                  <c:v>44925</c:v>
                </c:pt>
                <c:pt idx="345">
                  <c:v>44929</c:v>
                </c:pt>
                <c:pt idx="346">
                  <c:v>44930</c:v>
                </c:pt>
                <c:pt idx="347">
                  <c:v>44931</c:v>
                </c:pt>
                <c:pt idx="348">
                  <c:v>44932</c:v>
                </c:pt>
                <c:pt idx="349">
                  <c:v>44935</c:v>
                </c:pt>
                <c:pt idx="350">
                  <c:v>44936</c:v>
                </c:pt>
                <c:pt idx="351">
                  <c:v>44937</c:v>
                </c:pt>
                <c:pt idx="352">
                  <c:v>44938</c:v>
                </c:pt>
                <c:pt idx="353">
                  <c:v>44939</c:v>
                </c:pt>
                <c:pt idx="354">
                  <c:v>44942</c:v>
                </c:pt>
                <c:pt idx="355">
                  <c:v>44943</c:v>
                </c:pt>
                <c:pt idx="356">
                  <c:v>44944</c:v>
                </c:pt>
                <c:pt idx="357">
                  <c:v>44945</c:v>
                </c:pt>
                <c:pt idx="358">
                  <c:v>44946</c:v>
                </c:pt>
                <c:pt idx="359">
                  <c:v>44949</c:v>
                </c:pt>
                <c:pt idx="360">
                  <c:v>44950</c:v>
                </c:pt>
                <c:pt idx="361">
                  <c:v>44951</c:v>
                </c:pt>
                <c:pt idx="362">
                  <c:v>44952</c:v>
                </c:pt>
                <c:pt idx="363">
                  <c:v>44953</c:v>
                </c:pt>
                <c:pt idx="364">
                  <c:v>44956</c:v>
                </c:pt>
                <c:pt idx="365">
                  <c:v>44957</c:v>
                </c:pt>
                <c:pt idx="366">
                  <c:v>44958</c:v>
                </c:pt>
                <c:pt idx="367">
                  <c:v>44959</c:v>
                </c:pt>
                <c:pt idx="368">
                  <c:v>44960</c:v>
                </c:pt>
                <c:pt idx="369">
                  <c:v>44963</c:v>
                </c:pt>
                <c:pt idx="370">
                  <c:v>44964</c:v>
                </c:pt>
                <c:pt idx="371">
                  <c:v>44965</c:v>
                </c:pt>
                <c:pt idx="372">
                  <c:v>44966</c:v>
                </c:pt>
                <c:pt idx="373">
                  <c:v>44967</c:v>
                </c:pt>
                <c:pt idx="374">
                  <c:v>44970</c:v>
                </c:pt>
                <c:pt idx="375">
                  <c:v>44971</c:v>
                </c:pt>
                <c:pt idx="376">
                  <c:v>44972</c:v>
                </c:pt>
                <c:pt idx="377">
                  <c:v>44973</c:v>
                </c:pt>
                <c:pt idx="378">
                  <c:v>44974</c:v>
                </c:pt>
                <c:pt idx="379">
                  <c:v>44977</c:v>
                </c:pt>
                <c:pt idx="380">
                  <c:v>44978</c:v>
                </c:pt>
                <c:pt idx="381">
                  <c:v>44979</c:v>
                </c:pt>
                <c:pt idx="382">
                  <c:v>44980</c:v>
                </c:pt>
                <c:pt idx="383">
                  <c:v>44981</c:v>
                </c:pt>
                <c:pt idx="384">
                  <c:v>44984</c:v>
                </c:pt>
                <c:pt idx="385">
                  <c:v>44985</c:v>
                </c:pt>
                <c:pt idx="386">
                  <c:v>44986</c:v>
                </c:pt>
                <c:pt idx="387">
                  <c:v>44987</c:v>
                </c:pt>
                <c:pt idx="388">
                  <c:v>44988</c:v>
                </c:pt>
                <c:pt idx="389">
                  <c:v>44991</c:v>
                </c:pt>
                <c:pt idx="390">
                  <c:v>44992</c:v>
                </c:pt>
                <c:pt idx="391">
                  <c:v>44993</c:v>
                </c:pt>
                <c:pt idx="392">
                  <c:v>44994</c:v>
                </c:pt>
                <c:pt idx="393">
                  <c:v>44995</c:v>
                </c:pt>
                <c:pt idx="394">
                  <c:v>44998</c:v>
                </c:pt>
                <c:pt idx="395">
                  <c:v>44999</c:v>
                </c:pt>
                <c:pt idx="396">
                  <c:v>45000</c:v>
                </c:pt>
                <c:pt idx="397">
                  <c:v>45001</c:v>
                </c:pt>
                <c:pt idx="398">
                  <c:v>45002</c:v>
                </c:pt>
                <c:pt idx="399">
                  <c:v>45005</c:v>
                </c:pt>
                <c:pt idx="400">
                  <c:v>45006</c:v>
                </c:pt>
                <c:pt idx="401">
                  <c:v>45007</c:v>
                </c:pt>
                <c:pt idx="402">
                  <c:v>45008</c:v>
                </c:pt>
                <c:pt idx="403">
                  <c:v>45009</c:v>
                </c:pt>
                <c:pt idx="404">
                  <c:v>45012</c:v>
                </c:pt>
                <c:pt idx="405">
                  <c:v>45013</c:v>
                </c:pt>
                <c:pt idx="406">
                  <c:v>45014</c:v>
                </c:pt>
                <c:pt idx="407">
                  <c:v>45015</c:v>
                </c:pt>
                <c:pt idx="408">
                  <c:v>45016</c:v>
                </c:pt>
                <c:pt idx="409">
                  <c:v>45019</c:v>
                </c:pt>
                <c:pt idx="410">
                  <c:v>45020</c:v>
                </c:pt>
                <c:pt idx="411">
                  <c:v>45021</c:v>
                </c:pt>
                <c:pt idx="412">
                  <c:v>45022</c:v>
                </c:pt>
                <c:pt idx="413">
                  <c:v>45026</c:v>
                </c:pt>
                <c:pt idx="414">
                  <c:v>45027</c:v>
                </c:pt>
                <c:pt idx="415">
                  <c:v>45028</c:v>
                </c:pt>
                <c:pt idx="416">
                  <c:v>45029</c:v>
                </c:pt>
                <c:pt idx="417">
                  <c:v>45030</c:v>
                </c:pt>
                <c:pt idx="418">
                  <c:v>45033</c:v>
                </c:pt>
                <c:pt idx="419">
                  <c:v>45034</c:v>
                </c:pt>
                <c:pt idx="420">
                  <c:v>45035</c:v>
                </c:pt>
                <c:pt idx="421">
                  <c:v>45036</c:v>
                </c:pt>
                <c:pt idx="422">
                  <c:v>45037</c:v>
                </c:pt>
                <c:pt idx="423">
                  <c:v>45040</c:v>
                </c:pt>
                <c:pt idx="424">
                  <c:v>45041</c:v>
                </c:pt>
                <c:pt idx="425">
                  <c:v>45042</c:v>
                </c:pt>
                <c:pt idx="426">
                  <c:v>45043</c:v>
                </c:pt>
                <c:pt idx="427">
                  <c:v>45044</c:v>
                </c:pt>
                <c:pt idx="428">
                  <c:v>45047</c:v>
                </c:pt>
                <c:pt idx="429">
                  <c:v>45048</c:v>
                </c:pt>
                <c:pt idx="430">
                  <c:v>45049</c:v>
                </c:pt>
                <c:pt idx="431">
                  <c:v>45050</c:v>
                </c:pt>
                <c:pt idx="432">
                  <c:v>45051</c:v>
                </c:pt>
                <c:pt idx="433">
                  <c:v>45054</c:v>
                </c:pt>
                <c:pt idx="434">
                  <c:v>45055</c:v>
                </c:pt>
                <c:pt idx="435">
                  <c:v>45056</c:v>
                </c:pt>
                <c:pt idx="436">
                  <c:v>45057</c:v>
                </c:pt>
                <c:pt idx="437">
                  <c:v>45058</c:v>
                </c:pt>
                <c:pt idx="438">
                  <c:v>45061</c:v>
                </c:pt>
                <c:pt idx="439">
                  <c:v>45062</c:v>
                </c:pt>
                <c:pt idx="440">
                  <c:v>45063</c:v>
                </c:pt>
                <c:pt idx="441">
                  <c:v>45064</c:v>
                </c:pt>
                <c:pt idx="442">
                  <c:v>45065</c:v>
                </c:pt>
                <c:pt idx="443">
                  <c:v>45068</c:v>
                </c:pt>
                <c:pt idx="444">
                  <c:v>45069</c:v>
                </c:pt>
                <c:pt idx="445">
                  <c:v>45070</c:v>
                </c:pt>
                <c:pt idx="446">
                  <c:v>45071</c:v>
                </c:pt>
                <c:pt idx="447">
                  <c:v>45072</c:v>
                </c:pt>
                <c:pt idx="448">
                  <c:v>45075</c:v>
                </c:pt>
                <c:pt idx="449">
                  <c:v>45076</c:v>
                </c:pt>
                <c:pt idx="450">
                  <c:v>45077</c:v>
                </c:pt>
                <c:pt idx="451">
                  <c:v>45078</c:v>
                </c:pt>
                <c:pt idx="452">
                  <c:v>45079</c:v>
                </c:pt>
                <c:pt idx="453">
                  <c:v>45082</c:v>
                </c:pt>
                <c:pt idx="454">
                  <c:v>45083</c:v>
                </c:pt>
                <c:pt idx="455">
                  <c:v>45084</c:v>
                </c:pt>
                <c:pt idx="456">
                  <c:v>45085</c:v>
                </c:pt>
                <c:pt idx="457">
                  <c:v>45086</c:v>
                </c:pt>
                <c:pt idx="458">
                  <c:v>45089</c:v>
                </c:pt>
                <c:pt idx="459">
                  <c:v>45090</c:v>
                </c:pt>
                <c:pt idx="460">
                  <c:v>45091</c:v>
                </c:pt>
                <c:pt idx="461">
                  <c:v>45092</c:v>
                </c:pt>
                <c:pt idx="462">
                  <c:v>45093</c:v>
                </c:pt>
                <c:pt idx="463">
                  <c:v>45096</c:v>
                </c:pt>
                <c:pt idx="464">
                  <c:v>45097</c:v>
                </c:pt>
                <c:pt idx="465">
                  <c:v>45098</c:v>
                </c:pt>
                <c:pt idx="466">
                  <c:v>45099</c:v>
                </c:pt>
                <c:pt idx="467">
                  <c:v>45100</c:v>
                </c:pt>
                <c:pt idx="468">
                  <c:v>45103</c:v>
                </c:pt>
                <c:pt idx="469">
                  <c:v>45104</c:v>
                </c:pt>
                <c:pt idx="470">
                  <c:v>45105</c:v>
                </c:pt>
                <c:pt idx="471">
                  <c:v>45106</c:v>
                </c:pt>
                <c:pt idx="472">
                  <c:v>45107</c:v>
                </c:pt>
                <c:pt idx="473">
                  <c:v>45110</c:v>
                </c:pt>
                <c:pt idx="474">
                  <c:v>45111</c:v>
                </c:pt>
                <c:pt idx="475">
                  <c:v>45112</c:v>
                </c:pt>
                <c:pt idx="476">
                  <c:v>45113</c:v>
                </c:pt>
                <c:pt idx="477">
                  <c:v>45114</c:v>
                </c:pt>
                <c:pt idx="478">
                  <c:v>45117</c:v>
                </c:pt>
                <c:pt idx="479">
                  <c:v>45118</c:v>
                </c:pt>
                <c:pt idx="480">
                  <c:v>45119</c:v>
                </c:pt>
                <c:pt idx="481">
                  <c:v>45120</c:v>
                </c:pt>
                <c:pt idx="482">
                  <c:v>45121</c:v>
                </c:pt>
                <c:pt idx="483">
                  <c:v>45124</c:v>
                </c:pt>
                <c:pt idx="484">
                  <c:v>45125</c:v>
                </c:pt>
                <c:pt idx="485">
                  <c:v>45126</c:v>
                </c:pt>
                <c:pt idx="486">
                  <c:v>45127</c:v>
                </c:pt>
                <c:pt idx="487">
                  <c:v>45128</c:v>
                </c:pt>
                <c:pt idx="488">
                  <c:v>45131</c:v>
                </c:pt>
                <c:pt idx="489">
                  <c:v>45132</c:v>
                </c:pt>
                <c:pt idx="490">
                  <c:v>45133</c:v>
                </c:pt>
                <c:pt idx="491">
                  <c:v>45134</c:v>
                </c:pt>
                <c:pt idx="492">
                  <c:v>45135</c:v>
                </c:pt>
                <c:pt idx="493">
                  <c:v>45138</c:v>
                </c:pt>
                <c:pt idx="494">
                  <c:v>45139</c:v>
                </c:pt>
                <c:pt idx="495">
                  <c:v>45140</c:v>
                </c:pt>
                <c:pt idx="496">
                  <c:v>45141</c:v>
                </c:pt>
                <c:pt idx="497">
                  <c:v>45142</c:v>
                </c:pt>
                <c:pt idx="498">
                  <c:v>45145</c:v>
                </c:pt>
                <c:pt idx="499">
                  <c:v>45146</c:v>
                </c:pt>
                <c:pt idx="500">
                  <c:v>45147</c:v>
                </c:pt>
                <c:pt idx="501">
                  <c:v>45148</c:v>
                </c:pt>
                <c:pt idx="502">
                  <c:v>45149</c:v>
                </c:pt>
                <c:pt idx="503">
                  <c:v>45152</c:v>
                </c:pt>
                <c:pt idx="504">
                  <c:v>45153</c:v>
                </c:pt>
                <c:pt idx="505">
                  <c:v>45154</c:v>
                </c:pt>
                <c:pt idx="506">
                  <c:v>45155</c:v>
                </c:pt>
                <c:pt idx="507">
                  <c:v>45156</c:v>
                </c:pt>
                <c:pt idx="508">
                  <c:v>45159</c:v>
                </c:pt>
                <c:pt idx="509">
                  <c:v>45160</c:v>
                </c:pt>
                <c:pt idx="510">
                  <c:v>45161</c:v>
                </c:pt>
                <c:pt idx="511">
                  <c:v>45162</c:v>
                </c:pt>
                <c:pt idx="512">
                  <c:v>45163</c:v>
                </c:pt>
                <c:pt idx="513">
                  <c:v>45166</c:v>
                </c:pt>
                <c:pt idx="514">
                  <c:v>45167</c:v>
                </c:pt>
                <c:pt idx="515">
                  <c:v>45168</c:v>
                </c:pt>
                <c:pt idx="516">
                  <c:v>45169</c:v>
                </c:pt>
                <c:pt idx="517">
                  <c:v>45170</c:v>
                </c:pt>
                <c:pt idx="518">
                  <c:v>45173</c:v>
                </c:pt>
                <c:pt idx="519">
                  <c:v>45174</c:v>
                </c:pt>
                <c:pt idx="520">
                  <c:v>45175</c:v>
                </c:pt>
                <c:pt idx="521">
                  <c:v>45176</c:v>
                </c:pt>
                <c:pt idx="522">
                  <c:v>45177</c:v>
                </c:pt>
                <c:pt idx="523">
                  <c:v>45180</c:v>
                </c:pt>
                <c:pt idx="524">
                  <c:v>45181</c:v>
                </c:pt>
                <c:pt idx="525">
                  <c:v>45182</c:v>
                </c:pt>
                <c:pt idx="526">
                  <c:v>45183</c:v>
                </c:pt>
                <c:pt idx="527">
                  <c:v>45184</c:v>
                </c:pt>
                <c:pt idx="528">
                  <c:v>45187</c:v>
                </c:pt>
                <c:pt idx="529">
                  <c:v>45188</c:v>
                </c:pt>
                <c:pt idx="530">
                  <c:v>45189</c:v>
                </c:pt>
                <c:pt idx="531">
                  <c:v>45190</c:v>
                </c:pt>
                <c:pt idx="532">
                  <c:v>45191</c:v>
                </c:pt>
                <c:pt idx="533">
                  <c:v>45194</c:v>
                </c:pt>
                <c:pt idx="534">
                  <c:v>45195</c:v>
                </c:pt>
                <c:pt idx="535">
                  <c:v>45196</c:v>
                </c:pt>
                <c:pt idx="536">
                  <c:v>45197</c:v>
                </c:pt>
                <c:pt idx="537">
                  <c:v>45198</c:v>
                </c:pt>
                <c:pt idx="538">
                  <c:v>45201</c:v>
                </c:pt>
                <c:pt idx="539">
                  <c:v>45202</c:v>
                </c:pt>
                <c:pt idx="540">
                  <c:v>45203</c:v>
                </c:pt>
                <c:pt idx="541">
                  <c:v>45204</c:v>
                </c:pt>
                <c:pt idx="542">
                  <c:v>45205</c:v>
                </c:pt>
                <c:pt idx="543">
                  <c:v>45208</c:v>
                </c:pt>
                <c:pt idx="544">
                  <c:v>45209</c:v>
                </c:pt>
                <c:pt idx="545">
                  <c:v>45210</c:v>
                </c:pt>
                <c:pt idx="546">
                  <c:v>45211</c:v>
                </c:pt>
                <c:pt idx="547">
                  <c:v>45212</c:v>
                </c:pt>
                <c:pt idx="548">
                  <c:v>45215</c:v>
                </c:pt>
                <c:pt idx="549">
                  <c:v>45216</c:v>
                </c:pt>
                <c:pt idx="550">
                  <c:v>45217</c:v>
                </c:pt>
                <c:pt idx="551">
                  <c:v>45218</c:v>
                </c:pt>
                <c:pt idx="552">
                  <c:v>45219</c:v>
                </c:pt>
                <c:pt idx="553">
                  <c:v>45222</c:v>
                </c:pt>
                <c:pt idx="554">
                  <c:v>45223</c:v>
                </c:pt>
                <c:pt idx="555">
                  <c:v>45224</c:v>
                </c:pt>
                <c:pt idx="556">
                  <c:v>45225</c:v>
                </c:pt>
                <c:pt idx="557">
                  <c:v>45226</c:v>
                </c:pt>
                <c:pt idx="558">
                  <c:v>45229</c:v>
                </c:pt>
                <c:pt idx="559">
                  <c:v>45230</c:v>
                </c:pt>
                <c:pt idx="560">
                  <c:v>45231</c:v>
                </c:pt>
                <c:pt idx="561">
                  <c:v>45232</c:v>
                </c:pt>
                <c:pt idx="562">
                  <c:v>45233</c:v>
                </c:pt>
                <c:pt idx="563">
                  <c:v>45236</c:v>
                </c:pt>
                <c:pt idx="564">
                  <c:v>45237</c:v>
                </c:pt>
                <c:pt idx="565">
                  <c:v>45238</c:v>
                </c:pt>
                <c:pt idx="566">
                  <c:v>45239</c:v>
                </c:pt>
                <c:pt idx="567">
                  <c:v>45240</c:v>
                </c:pt>
                <c:pt idx="568">
                  <c:v>45243</c:v>
                </c:pt>
                <c:pt idx="569">
                  <c:v>45244</c:v>
                </c:pt>
                <c:pt idx="570">
                  <c:v>45245</c:v>
                </c:pt>
                <c:pt idx="571">
                  <c:v>45246</c:v>
                </c:pt>
                <c:pt idx="572">
                  <c:v>45247</c:v>
                </c:pt>
                <c:pt idx="573">
                  <c:v>45250</c:v>
                </c:pt>
                <c:pt idx="574">
                  <c:v>45251</c:v>
                </c:pt>
                <c:pt idx="575">
                  <c:v>45252</c:v>
                </c:pt>
                <c:pt idx="576">
                  <c:v>45253</c:v>
                </c:pt>
                <c:pt idx="577">
                  <c:v>45254</c:v>
                </c:pt>
                <c:pt idx="578">
                  <c:v>45257</c:v>
                </c:pt>
                <c:pt idx="579">
                  <c:v>45258</c:v>
                </c:pt>
                <c:pt idx="580">
                  <c:v>45259</c:v>
                </c:pt>
                <c:pt idx="581">
                  <c:v>45260</c:v>
                </c:pt>
                <c:pt idx="582">
                  <c:v>45261</c:v>
                </c:pt>
                <c:pt idx="583">
                  <c:v>45264</c:v>
                </c:pt>
                <c:pt idx="584">
                  <c:v>45265</c:v>
                </c:pt>
                <c:pt idx="585">
                  <c:v>45266</c:v>
                </c:pt>
                <c:pt idx="586">
                  <c:v>45267</c:v>
                </c:pt>
                <c:pt idx="587">
                  <c:v>45268</c:v>
                </c:pt>
                <c:pt idx="588">
                  <c:v>45271</c:v>
                </c:pt>
                <c:pt idx="589">
                  <c:v>45272</c:v>
                </c:pt>
                <c:pt idx="590">
                  <c:v>45273</c:v>
                </c:pt>
                <c:pt idx="591">
                  <c:v>45274</c:v>
                </c:pt>
                <c:pt idx="592">
                  <c:v>45275</c:v>
                </c:pt>
                <c:pt idx="593">
                  <c:v>45278</c:v>
                </c:pt>
                <c:pt idx="594">
                  <c:v>45279</c:v>
                </c:pt>
                <c:pt idx="595">
                  <c:v>45280</c:v>
                </c:pt>
                <c:pt idx="596">
                  <c:v>45281</c:v>
                </c:pt>
                <c:pt idx="597">
                  <c:v>45282</c:v>
                </c:pt>
                <c:pt idx="598">
                  <c:v>45286</c:v>
                </c:pt>
                <c:pt idx="599">
                  <c:v>45287</c:v>
                </c:pt>
                <c:pt idx="600">
                  <c:v>45288</c:v>
                </c:pt>
                <c:pt idx="601">
                  <c:v>45289</c:v>
                </c:pt>
                <c:pt idx="602">
                  <c:v>45293</c:v>
                </c:pt>
                <c:pt idx="603">
                  <c:v>45294</c:v>
                </c:pt>
                <c:pt idx="604">
                  <c:v>45295</c:v>
                </c:pt>
                <c:pt idx="605">
                  <c:v>45296</c:v>
                </c:pt>
                <c:pt idx="606">
                  <c:v>45299</c:v>
                </c:pt>
                <c:pt idx="607">
                  <c:v>45300</c:v>
                </c:pt>
                <c:pt idx="608">
                  <c:v>45301</c:v>
                </c:pt>
                <c:pt idx="609">
                  <c:v>45302</c:v>
                </c:pt>
                <c:pt idx="610">
                  <c:v>45303</c:v>
                </c:pt>
                <c:pt idx="611">
                  <c:v>45306</c:v>
                </c:pt>
                <c:pt idx="612">
                  <c:v>45307</c:v>
                </c:pt>
                <c:pt idx="613">
                  <c:v>45308</c:v>
                </c:pt>
                <c:pt idx="614">
                  <c:v>45309</c:v>
                </c:pt>
                <c:pt idx="615">
                  <c:v>45310</c:v>
                </c:pt>
                <c:pt idx="616">
                  <c:v>45313</c:v>
                </c:pt>
                <c:pt idx="617">
                  <c:v>45314</c:v>
                </c:pt>
                <c:pt idx="618">
                  <c:v>45315</c:v>
                </c:pt>
                <c:pt idx="619">
                  <c:v>45316</c:v>
                </c:pt>
                <c:pt idx="620">
                  <c:v>45317</c:v>
                </c:pt>
                <c:pt idx="621">
                  <c:v>45320</c:v>
                </c:pt>
                <c:pt idx="622">
                  <c:v>45321</c:v>
                </c:pt>
                <c:pt idx="623">
                  <c:v>45322</c:v>
                </c:pt>
                <c:pt idx="624">
                  <c:v>45323</c:v>
                </c:pt>
                <c:pt idx="625">
                  <c:v>45324</c:v>
                </c:pt>
                <c:pt idx="626">
                  <c:v>45327</c:v>
                </c:pt>
                <c:pt idx="627">
                  <c:v>45328</c:v>
                </c:pt>
                <c:pt idx="628">
                  <c:v>45329</c:v>
                </c:pt>
                <c:pt idx="629">
                  <c:v>45330</c:v>
                </c:pt>
                <c:pt idx="630">
                  <c:v>45331</c:v>
                </c:pt>
                <c:pt idx="631">
                  <c:v>45334</c:v>
                </c:pt>
                <c:pt idx="632">
                  <c:v>45335</c:v>
                </c:pt>
                <c:pt idx="633">
                  <c:v>45336</c:v>
                </c:pt>
                <c:pt idx="634">
                  <c:v>45337</c:v>
                </c:pt>
                <c:pt idx="635">
                  <c:v>45338</c:v>
                </c:pt>
                <c:pt idx="636">
                  <c:v>45341</c:v>
                </c:pt>
                <c:pt idx="637">
                  <c:v>45342</c:v>
                </c:pt>
                <c:pt idx="638">
                  <c:v>45343</c:v>
                </c:pt>
                <c:pt idx="639">
                  <c:v>45344</c:v>
                </c:pt>
                <c:pt idx="640">
                  <c:v>45345</c:v>
                </c:pt>
                <c:pt idx="641">
                  <c:v>45348</c:v>
                </c:pt>
                <c:pt idx="642">
                  <c:v>45349</c:v>
                </c:pt>
                <c:pt idx="643">
                  <c:v>45350</c:v>
                </c:pt>
                <c:pt idx="644">
                  <c:v>45351</c:v>
                </c:pt>
                <c:pt idx="645">
                  <c:v>45352</c:v>
                </c:pt>
                <c:pt idx="646">
                  <c:v>45355</c:v>
                </c:pt>
                <c:pt idx="647">
                  <c:v>45356</c:v>
                </c:pt>
                <c:pt idx="648">
                  <c:v>45357</c:v>
                </c:pt>
                <c:pt idx="649">
                  <c:v>45358</c:v>
                </c:pt>
                <c:pt idx="650">
                  <c:v>45359</c:v>
                </c:pt>
                <c:pt idx="651">
                  <c:v>45362</c:v>
                </c:pt>
                <c:pt idx="652">
                  <c:v>45363</c:v>
                </c:pt>
                <c:pt idx="653">
                  <c:v>45364</c:v>
                </c:pt>
                <c:pt idx="654">
                  <c:v>45365</c:v>
                </c:pt>
                <c:pt idx="655">
                  <c:v>45366</c:v>
                </c:pt>
                <c:pt idx="656">
                  <c:v>45369</c:v>
                </c:pt>
                <c:pt idx="657">
                  <c:v>45370</c:v>
                </c:pt>
                <c:pt idx="658">
                  <c:v>45371</c:v>
                </c:pt>
                <c:pt idx="659">
                  <c:v>45372</c:v>
                </c:pt>
                <c:pt idx="660">
                  <c:v>45373</c:v>
                </c:pt>
                <c:pt idx="661">
                  <c:v>45376</c:v>
                </c:pt>
                <c:pt idx="662">
                  <c:v>45377</c:v>
                </c:pt>
                <c:pt idx="663">
                  <c:v>45378</c:v>
                </c:pt>
                <c:pt idx="664">
                  <c:v>45379</c:v>
                </c:pt>
                <c:pt idx="665">
                  <c:v>45383</c:v>
                </c:pt>
                <c:pt idx="666">
                  <c:v>45384</c:v>
                </c:pt>
                <c:pt idx="667">
                  <c:v>45385</c:v>
                </c:pt>
                <c:pt idx="668">
                  <c:v>45386</c:v>
                </c:pt>
                <c:pt idx="669">
                  <c:v>45387</c:v>
                </c:pt>
                <c:pt idx="670">
                  <c:v>45390</c:v>
                </c:pt>
                <c:pt idx="671">
                  <c:v>45391</c:v>
                </c:pt>
                <c:pt idx="672">
                  <c:v>45392</c:v>
                </c:pt>
                <c:pt idx="673">
                  <c:v>45393</c:v>
                </c:pt>
                <c:pt idx="674">
                  <c:v>45394</c:v>
                </c:pt>
                <c:pt idx="675">
                  <c:v>45397</c:v>
                </c:pt>
                <c:pt idx="676">
                  <c:v>45398</c:v>
                </c:pt>
                <c:pt idx="677">
                  <c:v>45399</c:v>
                </c:pt>
                <c:pt idx="678">
                  <c:v>45400</c:v>
                </c:pt>
                <c:pt idx="679">
                  <c:v>45401</c:v>
                </c:pt>
                <c:pt idx="680">
                  <c:v>45404</c:v>
                </c:pt>
                <c:pt idx="681">
                  <c:v>45405</c:v>
                </c:pt>
                <c:pt idx="682">
                  <c:v>45406</c:v>
                </c:pt>
                <c:pt idx="683">
                  <c:v>45407</c:v>
                </c:pt>
                <c:pt idx="684">
                  <c:v>45408</c:v>
                </c:pt>
                <c:pt idx="685">
                  <c:v>45411</c:v>
                </c:pt>
                <c:pt idx="686">
                  <c:v>45412</c:v>
                </c:pt>
                <c:pt idx="687">
                  <c:v>45413</c:v>
                </c:pt>
                <c:pt idx="688">
                  <c:v>45414</c:v>
                </c:pt>
                <c:pt idx="689">
                  <c:v>45415</c:v>
                </c:pt>
                <c:pt idx="690">
                  <c:v>45418</c:v>
                </c:pt>
                <c:pt idx="691">
                  <c:v>45419</c:v>
                </c:pt>
                <c:pt idx="692">
                  <c:v>45420</c:v>
                </c:pt>
                <c:pt idx="693">
                  <c:v>45421</c:v>
                </c:pt>
                <c:pt idx="694">
                  <c:v>45422</c:v>
                </c:pt>
                <c:pt idx="695">
                  <c:v>45425</c:v>
                </c:pt>
                <c:pt idx="696">
                  <c:v>45426</c:v>
                </c:pt>
                <c:pt idx="697">
                  <c:v>45427</c:v>
                </c:pt>
                <c:pt idx="698">
                  <c:v>45428</c:v>
                </c:pt>
                <c:pt idx="699">
                  <c:v>45429</c:v>
                </c:pt>
                <c:pt idx="700">
                  <c:v>45432</c:v>
                </c:pt>
                <c:pt idx="701">
                  <c:v>45433</c:v>
                </c:pt>
                <c:pt idx="702">
                  <c:v>45434</c:v>
                </c:pt>
                <c:pt idx="703">
                  <c:v>45435</c:v>
                </c:pt>
                <c:pt idx="704">
                  <c:v>45436</c:v>
                </c:pt>
                <c:pt idx="705">
                  <c:v>45439</c:v>
                </c:pt>
                <c:pt idx="706">
                  <c:v>45440</c:v>
                </c:pt>
                <c:pt idx="707">
                  <c:v>45441</c:v>
                </c:pt>
                <c:pt idx="708">
                  <c:v>45442</c:v>
                </c:pt>
                <c:pt idx="709">
                  <c:v>45443</c:v>
                </c:pt>
                <c:pt idx="710">
                  <c:v>45446</c:v>
                </c:pt>
                <c:pt idx="711">
                  <c:v>45447</c:v>
                </c:pt>
                <c:pt idx="712">
                  <c:v>45448</c:v>
                </c:pt>
                <c:pt idx="713">
                  <c:v>45449</c:v>
                </c:pt>
                <c:pt idx="714">
                  <c:v>45450</c:v>
                </c:pt>
                <c:pt idx="715">
                  <c:v>45453</c:v>
                </c:pt>
                <c:pt idx="716">
                  <c:v>45454</c:v>
                </c:pt>
                <c:pt idx="717">
                  <c:v>45455</c:v>
                </c:pt>
                <c:pt idx="718">
                  <c:v>45456</c:v>
                </c:pt>
                <c:pt idx="719">
                  <c:v>45457</c:v>
                </c:pt>
                <c:pt idx="720">
                  <c:v>45460</c:v>
                </c:pt>
                <c:pt idx="721">
                  <c:v>45461</c:v>
                </c:pt>
                <c:pt idx="722">
                  <c:v>45462</c:v>
                </c:pt>
                <c:pt idx="723">
                  <c:v>45463</c:v>
                </c:pt>
                <c:pt idx="724">
                  <c:v>45464</c:v>
                </c:pt>
                <c:pt idx="725">
                  <c:v>45467</c:v>
                </c:pt>
                <c:pt idx="726">
                  <c:v>45468</c:v>
                </c:pt>
                <c:pt idx="727">
                  <c:v>45469</c:v>
                </c:pt>
                <c:pt idx="728">
                  <c:v>45470</c:v>
                </c:pt>
                <c:pt idx="729">
                  <c:v>45471</c:v>
                </c:pt>
                <c:pt idx="730">
                  <c:v>45474</c:v>
                </c:pt>
                <c:pt idx="731">
                  <c:v>45475</c:v>
                </c:pt>
                <c:pt idx="732">
                  <c:v>45476</c:v>
                </c:pt>
                <c:pt idx="733">
                  <c:v>45477</c:v>
                </c:pt>
                <c:pt idx="734">
                  <c:v>45478</c:v>
                </c:pt>
                <c:pt idx="735">
                  <c:v>45481</c:v>
                </c:pt>
                <c:pt idx="736">
                  <c:v>45482</c:v>
                </c:pt>
                <c:pt idx="737">
                  <c:v>45483</c:v>
                </c:pt>
                <c:pt idx="738">
                  <c:v>45484</c:v>
                </c:pt>
                <c:pt idx="739">
                  <c:v>45485</c:v>
                </c:pt>
                <c:pt idx="740">
                  <c:v>45488</c:v>
                </c:pt>
                <c:pt idx="741">
                  <c:v>45489</c:v>
                </c:pt>
                <c:pt idx="742">
                  <c:v>45490</c:v>
                </c:pt>
                <c:pt idx="743">
                  <c:v>45491</c:v>
                </c:pt>
                <c:pt idx="744">
                  <c:v>45492</c:v>
                </c:pt>
                <c:pt idx="745">
                  <c:v>45495</c:v>
                </c:pt>
                <c:pt idx="746">
                  <c:v>45496</c:v>
                </c:pt>
                <c:pt idx="747">
                  <c:v>45497</c:v>
                </c:pt>
                <c:pt idx="748">
                  <c:v>45498</c:v>
                </c:pt>
                <c:pt idx="749">
                  <c:v>45499</c:v>
                </c:pt>
                <c:pt idx="750">
                  <c:v>45502</c:v>
                </c:pt>
                <c:pt idx="751">
                  <c:v>45503</c:v>
                </c:pt>
                <c:pt idx="752">
                  <c:v>45504</c:v>
                </c:pt>
                <c:pt idx="753">
                  <c:v>45505</c:v>
                </c:pt>
                <c:pt idx="754">
                  <c:v>45506</c:v>
                </c:pt>
                <c:pt idx="755">
                  <c:v>45509</c:v>
                </c:pt>
                <c:pt idx="756">
                  <c:v>45510</c:v>
                </c:pt>
                <c:pt idx="757">
                  <c:v>45511</c:v>
                </c:pt>
                <c:pt idx="758">
                  <c:v>45512</c:v>
                </c:pt>
                <c:pt idx="759">
                  <c:v>45513</c:v>
                </c:pt>
                <c:pt idx="760">
                  <c:v>45516</c:v>
                </c:pt>
                <c:pt idx="761">
                  <c:v>45517</c:v>
                </c:pt>
                <c:pt idx="762">
                  <c:v>45518</c:v>
                </c:pt>
                <c:pt idx="763">
                  <c:v>45519</c:v>
                </c:pt>
                <c:pt idx="764">
                  <c:v>45520</c:v>
                </c:pt>
                <c:pt idx="765">
                  <c:v>45523</c:v>
                </c:pt>
                <c:pt idx="766">
                  <c:v>45524</c:v>
                </c:pt>
                <c:pt idx="767">
                  <c:v>45525</c:v>
                </c:pt>
                <c:pt idx="768">
                  <c:v>45526</c:v>
                </c:pt>
                <c:pt idx="769">
                  <c:v>45527</c:v>
                </c:pt>
                <c:pt idx="770">
                  <c:v>45530</c:v>
                </c:pt>
                <c:pt idx="771">
                  <c:v>45531</c:v>
                </c:pt>
                <c:pt idx="772">
                  <c:v>45532</c:v>
                </c:pt>
                <c:pt idx="773">
                  <c:v>45533</c:v>
                </c:pt>
                <c:pt idx="774">
                  <c:v>45534</c:v>
                </c:pt>
                <c:pt idx="775">
                  <c:v>45537</c:v>
                </c:pt>
                <c:pt idx="776">
                  <c:v>45538</c:v>
                </c:pt>
                <c:pt idx="777">
                  <c:v>45539</c:v>
                </c:pt>
                <c:pt idx="778">
                  <c:v>45540</c:v>
                </c:pt>
                <c:pt idx="779">
                  <c:v>45541</c:v>
                </c:pt>
                <c:pt idx="780">
                  <c:v>45544</c:v>
                </c:pt>
                <c:pt idx="781">
                  <c:v>45545</c:v>
                </c:pt>
                <c:pt idx="782">
                  <c:v>45546</c:v>
                </c:pt>
                <c:pt idx="783">
                  <c:v>45547</c:v>
                </c:pt>
                <c:pt idx="784">
                  <c:v>45548</c:v>
                </c:pt>
                <c:pt idx="785">
                  <c:v>45551</c:v>
                </c:pt>
                <c:pt idx="786">
                  <c:v>45552</c:v>
                </c:pt>
                <c:pt idx="787">
                  <c:v>45553</c:v>
                </c:pt>
                <c:pt idx="788">
                  <c:v>45554</c:v>
                </c:pt>
                <c:pt idx="789">
                  <c:v>45555</c:v>
                </c:pt>
                <c:pt idx="790">
                  <c:v>45558</c:v>
                </c:pt>
                <c:pt idx="791">
                  <c:v>45559</c:v>
                </c:pt>
                <c:pt idx="792">
                  <c:v>45560</c:v>
                </c:pt>
                <c:pt idx="793">
                  <c:v>45561</c:v>
                </c:pt>
                <c:pt idx="794">
                  <c:v>45562</c:v>
                </c:pt>
                <c:pt idx="795">
                  <c:v>45565</c:v>
                </c:pt>
                <c:pt idx="796" formatCode="[$-409]d\-mmm;@">
                  <c:v>45566</c:v>
                </c:pt>
                <c:pt idx="797" formatCode="[$-409]d\-mmm;@">
                  <c:v>45567</c:v>
                </c:pt>
                <c:pt idx="798" formatCode="[$-409]d\-mmm;@">
                  <c:v>45568</c:v>
                </c:pt>
                <c:pt idx="799" formatCode="[$-409]d\-mmm;@">
                  <c:v>45569</c:v>
                </c:pt>
                <c:pt idx="800" formatCode="[$-409]d\-mmm;@">
                  <c:v>45572</c:v>
                </c:pt>
                <c:pt idx="801" formatCode="[$-409]d\-mmm;@">
                  <c:v>45573</c:v>
                </c:pt>
                <c:pt idx="802" formatCode="[$-409]d\-mmm;@">
                  <c:v>45574</c:v>
                </c:pt>
                <c:pt idx="803" formatCode="[$-409]d\-mmm;@">
                  <c:v>45575</c:v>
                </c:pt>
                <c:pt idx="804" formatCode="[$-409]d\-mmm;@">
                  <c:v>45576</c:v>
                </c:pt>
                <c:pt idx="805" formatCode="[$-409]d\-mmm;@">
                  <c:v>45579</c:v>
                </c:pt>
                <c:pt idx="806" formatCode="[$-409]d\-mmm;@">
                  <c:v>45580</c:v>
                </c:pt>
                <c:pt idx="807" formatCode="[$-409]d\-mmm;@">
                  <c:v>45581</c:v>
                </c:pt>
                <c:pt idx="808" formatCode="[$-409]d\-mmm;@">
                  <c:v>45582</c:v>
                </c:pt>
                <c:pt idx="809" formatCode="[$-409]d\-mmm;@">
                  <c:v>45583</c:v>
                </c:pt>
                <c:pt idx="810" formatCode="[$-409]d\-mmm;@">
                  <c:v>45586</c:v>
                </c:pt>
                <c:pt idx="811" formatCode="[$-409]d\-mmm;@">
                  <c:v>45587</c:v>
                </c:pt>
                <c:pt idx="812" formatCode="[$-409]d\-mmm;@">
                  <c:v>45588</c:v>
                </c:pt>
                <c:pt idx="813" formatCode="[$-409]d\-mmm;@">
                  <c:v>45589</c:v>
                </c:pt>
                <c:pt idx="814" formatCode="[$-409]d\-mmm;@">
                  <c:v>45590</c:v>
                </c:pt>
                <c:pt idx="815" formatCode="[$-409]d\-mmm;@">
                  <c:v>45593</c:v>
                </c:pt>
                <c:pt idx="816" formatCode="[$-409]d\-mmm;@">
                  <c:v>45594</c:v>
                </c:pt>
                <c:pt idx="817" formatCode="[$-409]d\-mmm;@">
                  <c:v>45595</c:v>
                </c:pt>
                <c:pt idx="818" formatCode="[$-409]d\-mmm;@">
                  <c:v>45596</c:v>
                </c:pt>
                <c:pt idx="819" formatCode="[$-409]d\-mmm;@">
                  <c:v>45597</c:v>
                </c:pt>
                <c:pt idx="820" formatCode="[$-409]d\-mmm;@">
                  <c:v>45600</c:v>
                </c:pt>
                <c:pt idx="821" formatCode="[$-409]d\-mmm;@">
                  <c:v>45601</c:v>
                </c:pt>
                <c:pt idx="822" formatCode="[$-409]d\-mmm;@">
                  <c:v>45602</c:v>
                </c:pt>
                <c:pt idx="823" formatCode="[$-409]d\-mmm;@">
                  <c:v>45603</c:v>
                </c:pt>
                <c:pt idx="824" formatCode="[$-409]d\-mmm;@">
                  <c:v>45604</c:v>
                </c:pt>
                <c:pt idx="825" formatCode="[$-409]d\-mmm;@">
                  <c:v>45607</c:v>
                </c:pt>
                <c:pt idx="826" formatCode="[$-409]d\-mmm;@">
                  <c:v>45608</c:v>
                </c:pt>
                <c:pt idx="827" formatCode="[$-409]d\-mmm;@">
                  <c:v>45609</c:v>
                </c:pt>
                <c:pt idx="828" formatCode="[$-409]d\-mmm;@">
                  <c:v>45610</c:v>
                </c:pt>
                <c:pt idx="829" formatCode="[$-409]d\-mmm;@">
                  <c:v>45611</c:v>
                </c:pt>
                <c:pt idx="830" formatCode="[$-409]d\-mmm;@">
                  <c:v>45614</c:v>
                </c:pt>
                <c:pt idx="831" formatCode="[$-409]d\-mmm;@">
                  <c:v>45615</c:v>
                </c:pt>
                <c:pt idx="832" formatCode="[$-409]d\-mmm;@">
                  <c:v>45616</c:v>
                </c:pt>
                <c:pt idx="833" formatCode="[$-409]d\-mmm;@">
                  <c:v>45617</c:v>
                </c:pt>
                <c:pt idx="834" formatCode="[$-409]d\-mmm;@">
                  <c:v>45618</c:v>
                </c:pt>
                <c:pt idx="835" formatCode="[$-409]d\-mmm;@">
                  <c:v>45621</c:v>
                </c:pt>
                <c:pt idx="836" formatCode="[$-409]d\-mmm;@">
                  <c:v>45622</c:v>
                </c:pt>
                <c:pt idx="837" formatCode="[$-409]d\-mmm;@">
                  <c:v>45623</c:v>
                </c:pt>
                <c:pt idx="838" formatCode="[$-409]d\-mmm;@">
                  <c:v>45624</c:v>
                </c:pt>
                <c:pt idx="839" formatCode="[$-409]d\-mmm;@">
                  <c:v>45625</c:v>
                </c:pt>
                <c:pt idx="840" formatCode="[$-409]d\-mmm;@">
                  <c:v>45628</c:v>
                </c:pt>
                <c:pt idx="841" formatCode="[$-409]d\-mmm;@">
                  <c:v>45629</c:v>
                </c:pt>
                <c:pt idx="842" formatCode="[$-409]d\-mmm;@">
                  <c:v>45630</c:v>
                </c:pt>
                <c:pt idx="843" formatCode="[$-409]d\-mmm;@">
                  <c:v>45631</c:v>
                </c:pt>
                <c:pt idx="844" formatCode="[$-409]d\-mmm;@">
                  <c:v>45632</c:v>
                </c:pt>
                <c:pt idx="845" formatCode="[$-409]d\-mmm;@">
                  <c:v>45635</c:v>
                </c:pt>
                <c:pt idx="846" formatCode="[$-409]d\-mmm;@">
                  <c:v>45636</c:v>
                </c:pt>
                <c:pt idx="847" formatCode="[$-409]d\-mmm;@">
                  <c:v>45637</c:v>
                </c:pt>
                <c:pt idx="848" formatCode="[$-409]d\-mmm;@">
                  <c:v>45638</c:v>
                </c:pt>
                <c:pt idx="849" formatCode="[$-409]d\-mmm;@">
                  <c:v>45639</c:v>
                </c:pt>
                <c:pt idx="850" formatCode="[$-409]d\-mmm;@">
                  <c:v>45642</c:v>
                </c:pt>
                <c:pt idx="851" formatCode="[$-409]d\-mmm;@">
                  <c:v>45643</c:v>
                </c:pt>
                <c:pt idx="852" formatCode="[$-409]d\-mmm;@">
                  <c:v>45644</c:v>
                </c:pt>
                <c:pt idx="853" formatCode="[$-409]d\-mmm;@">
                  <c:v>45645</c:v>
                </c:pt>
                <c:pt idx="854" formatCode="[$-409]d\-mmm;@">
                  <c:v>45646</c:v>
                </c:pt>
                <c:pt idx="855" formatCode="[$-409]d\-mmm;@">
                  <c:v>45293</c:v>
                </c:pt>
                <c:pt idx="856" formatCode="[$-409]d\-mmm;@">
                  <c:v>45294</c:v>
                </c:pt>
                <c:pt idx="857" formatCode="[$-409]d\-mmm;@">
                  <c:v>45297</c:v>
                </c:pt>
                <c:pt idx="858" formatCode="[$-409]d\-mmm;@">
                  <c:v>45298</c:v>
                </c:pt>
                <c:pt idx="859" formatCode="[$-409]d\-mmm;@">
                  <c:v>45299</c:v>
                </c:pt>
                <c:pt idx="860" formatCode="[$-409]d\-mmm;@">
                  <c:v>45300</c:v>
                </c:pt>
                <c:pt idx="861" formatCode="[$-409]d\-mmm;@">
                  <c:v>45301</c:v>
                </c:pt>
                <c:pt idx="862" formatCode="[$-409]d\-mmm;@">
                  <c:v>45304</c:v>
                </c:pt>
                <c:pt idx="863" formatCode="[$-409]d\-mmm;@">
                  <c:v>45305</c:v>
                </c:pt>
                <c:pt idx="864" formatCode="[$-409]d\-mmm;@">
                  <c:v>45306</c:v>
                </c:pt>
                <c:pt idx="865" formatCode="[$-409]d\-mmm;@">
                  <c:v>45307</c:v>
                </c:pt>
                <c:pt idx="866" formatCode="[$-409]d\-mmm;@">
                  <c:v>45308</c:v>
                </c:pt>
                <c:pt idx="867" formatCode="[$-409]d\-mmm;@">
                  <c:v>45311</c:v>
                </c:pt>
                <c:pt idx="868" formatCode="[$-409]d\-mmm;@">
                  <c:v>45312</c:v>
                </c:pt>
                <c:pt idx="869" formatCode="[$-409]d\-mmm;@">
                  <c:v>45313</c:v>
                </c:pt>
                <c:pt idx="870" formatCode="[$-409]d\-mmm;@">
                  <c:v>45314</c:v>
                </c:pt>
                <c:pt idx="871" formatCode="[$-409]d\-mmm;@">
                  <c:v>45315</c:v>
                </c:pt>
                <c:pt idx="872" formatCode="[$-409]d\-mmm;@">
                  <c:v>45318</c:v>
                </c:pt>
                <c:pt idx="873" formatCode="[$-409]d\-mmm;@">
                  <c:v>45319</c:v>
                </c:pt>
                <c:pt idx="874" formatCode="[$-409]d\-mmm;@">
                  <c:v>45320</c:v>
                </c:pt>
                <c:pt idx="875" formatCode="[$-409]d\-mmm;@">
                  <c:v>45321</c:v>
                </c:pt>
                <c:pt idx="876" formatCode="[$-409]d\-mmm;@">
                  <c:v>45322</c:v>
                </c:pt>
                <c:pt idx="877" formatCode="[$-409]d\-mmm;@">
                  <c:v>45691</c:v>
                </c:pt>
                <c:pt idx="878" formatCode="[$-409]d\-mmm;@">
                  <c:v>45692</c:v>
                </c:pt>
                <c:pt idx="879" formatCode="[$-409]d\-mmm;@">
                  <c:v>45693</c:v>
                </c:pt>
                <c:pt idx="880" formatCode="[$-409]d\-mmm;@">
                  <c:v>45694</c:v>
                </c:pt>
                <c:pt idx="881" formatCode="[$-409]d\-mmm;@">
                  <c:v>45695</c:v>
                </c:pt>
                <c:pt idx="882" formatCode="[$-409]d\-mmm;@">
                  <c:v>45698</c:v>
                </c:pt>
                <c:pt idx="883" formatCode="[$-409]d\-mmm;@">
                  <c:v>45699</c:v>
                </c:pt>
                <c:pt idx="884" formatCode="[$-409]d\-mmm;@">
                  <c:v>45700</c:v>
                </c:pt>
                <c:pt idx="885" formatCode="[$-409]d\-mmm;@">
                  <c:v>45701</c:v>
                </c:pt>
                <c:pt idx="886" formatCode="[$-409]d\-mmm;@">
                  <c:v>45702</c:v>
                </c:pt>
                <c:pt idx="887" formatCode="[$-409]d\-mmm;@">
                  <c:v>45705</c:v>
                </c:pt>
                <c:pt idx="888" formatCode="[$-409]d\-mmm;@">
                  <c:v>45706</c:v>
                </c:pt>
                <c:pt idx="889" formatCode="[$-409]d\-mmm;@">
                  <c:v>45707</c:v>
                </c:pt>
                <c:pt idx="890" formatCode="[$-409]d\-mmm;@">
                  <c:v>45708</c:v>
                </c:pt>
                <c:pt idx="891" formatCode="[$-409]d\-mmm;@">
                  <c:v>45709</c:v>
                </c:pt>
                <c:pt idx="892" formatCode="[$-409]d\-mmm;@">
                  <c:v>45712</c:v>
                </c:pt>
                <c:pt idx="893" formatCode="[$-409]d\-mmm;@">
                  <c:v>45713</c:v>
                </c:pt>
                <c:pt idx="894" formatCode="[$-409]d\-mmm;@">
                  <c:v>45714</c:v>
                </c:pt>
                <c:pt idx="895" formatCode="[$-409]d\-mmm;@">
                  <c:v>45715</c:v>
                </c:pt>
                <c:pt idx="896" formatCode="[$-409]d\-mmm;@">
                  <c:v>45716</c:v>
                </c:pt>
                <c:pt idx="897" formatCode="[$-409]d\-mmm;@">
                  <c:v>45719</c:v>
                </c:pt>
                <c:pt idx="898" formatCode="[$-409]d\-mmm;@">
                  <c:v>45720</c:v>
                </c:pt>
                <c:pt idx="899" formatCode="[$-409]d\-mmm;@">
                  <c:v>45721</c:v>
                </c:pt>
                <c:pt idx="900" formatCode="[$-409]d\-mmm;@">
                  <c:v>45722</c:v>
                </c:pt>
                <c:pt idx="901" formatCode="[$-409]d\-mmm;@">
                  <c:v>45723</c:v>
                </c:pt>
                <c:pt idx="902" formatCode="[$-409]d\-mmm;@">
                  <c:v>45726</c:v>
                </c:pt>
                <c:pt idx="903" formatCode="[$-409]d\-mmm;@">
                  <c:v>45727</c:v>
                </c:pt>
                <c:pt idx="904" formatCode="[$-409]d\-mmm;@">
                  <c:v>45728</c:v>
                </c:pt>
                <c:pt idx="905" formatCode="[$-409]d\-mmm;@">
                  <c:v>45729</c:v>
                </c:pt>
                <c:pt idx="906" formatCode="[$-409]d\-mmm;@">
                  <c:v>45730</c:v>
                </c:pt>
                <c:pt idx="907" formatCode="[$-409]d\-mmm;@">
                  <c:v>45733</c:v>
                </c:pt>
                <c:pt idx="908" formatCode="[$-409]d\-mmm;@">
                  <c:v>45734</c:v>
                </c:pt>
                <c:pt idx="909" formatCode="[$-409]d\-mmm;@">
                  <c:v>45735</c:v>
                </c:pt>
                <c:pt idx="910" formatCode="[$-409]d\-mmm;@">
                  <c:v>45736</c:v>
                </c:pt>
                <c:pt idx="911" formatCode="[$-409]d\-mmm;@">
                  <c:v>45737</c:v>
                </c:pt>
                <c:pt idx="912" formatCode="[$-409]d\-mmm;@">
                  <c:v>45740</c:v>
                </c:pt>
                <c:pt idx="913" formatCode="[$-409]d\-mmm;@">
                  <c:v>45741</c:v>
                </c:pt>
                <c:pt idx="914" formatCode="[$-409]d\-mmm;@">
                  <c:v>45742</c:v>
                </c:pt>
                <c:pt idx="915" formatCode="[$-409]d\-mmm;@">
                  <c:v>45743</c:v>
                </c:pt>
                <c:pt idx="916" formatCode="[$-409]d\-mmm;@">
                  <c:v>45744</c:v>
                </c:pt>
                <c:pt idx="917" formatCode="[$-409]d\-mmm;@">
                  <c:v>45747</c:v>
                </c:pt>
                <c:pt idx="918" formatCode="[$-409]d\-mmm;@">
                  <c:v>45748</c:v>
                </c:pt>
                <c:pt idx="919" formatCode="[$-409]d\-mmm;@">
                  <c:v>45749</c:v>
                </c:pt>
                <c:pt idx="920" formatCode="[$-409]d\-mmm;@">
                  <c:v>45750</c:v>
                </c:pt>
                <c:pt idx="921" formatCode="[$-409]d\-mmm;@">
                  <c:v>45751</c:v>
                </c:pt>
                <c:pt idx="922" formatCode="[$-409]d\-mmm;@">
                  <c:v>45754</c:v>
                </c:pt>
                <c:pt idx="923" formatCode="[$-409]d\-mmm;@">
                  <c:v>45755</c:v>
                </c:pt>
                <c:pt idx="924" formatCode="[$-409]d\-mmm;@">
                  <c:v>45756</c:v>
                </c:pt>
                <c:pt idx="925" formatCode="[$-409]d\-mmm;@">
                  <c:v>45757</c:v>
                </c:pt>
                <c:pt idx="926" formatCode="[$-409]d\-mmm;@">
                  <c:v>45758</c:v>
                </c:pt>
                <c:pt idx="927" formatCode="[$-409]d\-mmm;@">
                  <c:v>45761</c:v>
                </c:pt>
                <c:pt idx="928" formatCode="[$-409]d\-mmm;@">
                  <c:v>45762</c:v>
                </c:pt>
                <c:pt idx="929" formatCode="[$-409]d\-mmm;@">
                  <c:v>45763</c:v>
                </c:pt>
                <c:pt idx="930" formatCode="[$-409]d\-mmm;@">
                  <c:v>45764</c:v>
                </c:pt>
                <c:pt idx="931" formatCode="[$-409]d\-mmm;@">
                  <c:v>45769</c:v>
                </c:pt>
                <c:pt idx="932" formatCode="[$-409]d\-mmm;@">
                  <c:v>45770</c:v>
                </c:pt>
                <c:pt idx="933" formatCode="[$-409]d\-mmm;@">
                  <c:v>45771</c:v>
                </c:pt>
                <c:pt idx="934" formatCode="[$-409]d\-mmm;@">
                  <c:v>45772</c:v>
                </c:pt>
                <c:pt idx="935" formatCode="[$-409]d\-mmm;@">
                  <c:v>45775</c:v>
                </c:pt>
                <c:pt idx="936" formatCode="[$-409]d\-mmm;@">
                  <c:v>45776</c:v>
                </c:pt>
                <c:pt idx="937" formatCode="[$-409]d\-mmm;@">
                  <c:v>45777</c:v>
                </c:pt>
              </c:numCache>
            </c:numRef>
          </c:cat>
          <c:val>
            <c:numRef>
              <c:f>Sheet1!$D$1205:$D$2142</c:f>
              <c:numCache>
                <c:formatCode>General</c:formatCode>
                <c:ptCount val="938"/>
                <c:pt idx="0">
                  <c:v>17550</c:v>
                </c:pt>
                <c:pt idx="1">
                  <c:v>17200</c:v>
                </c:pt>
                <c:pt idx="2">
                  <c:v>17000</c:v>
                </c:pt>
                <c:pt idx="3">
                  <c:v>17000</c:v>
                </c:pt>
                <c:pt idx="4">
                  <c:v>17000</c:v>
                </c:pt>
                <c:pt idx="5">
                  <c:v>16900</c:v>
                </c:pt>
                <c:pt idx="6">
                  <c:v>16375</c:v>
                </c:pt>
                <c:pt idx="7">
                  <c:v>15800</c:v>
                </c:pt>
                <c:pt idx="8">
                  <c:v>15237.5</c:v>
                </c:pt>
                <c:pt idx="9">
                  <c:v>13487.5</c:v>
                </c:pt>
                <c:pt idx="10">
                  <c:v>11637.5</c:v>
                </c:pt>
                <c:pt idx="11">
                  <c:v>11375</c:v>
                </c:pt>
                <c:pt idx="12">
                  <c:v>12412.5</c:v>
                </c:pt>
                <c:pt idx="13">
                  <c:v>12612.5</c:v>
                </c:pt>
                <c:pt idx="14">
                  <c:v>12962.5</c:v>
                </c:pt>
                <c:pt idx="15">
                  <c:v>13450</c:v>
                </c:pt>
                <c:pt idx="16">
                  <c:v>13725</c:v>
                </c:pt>
                <c:pt idx="17">
                  <c:v>14325</c:v>
                </c:pt>
                <c:pt idx="18">
                  <c:v>14500</c:v>
                </c:pt>
                <c:pt idx="19">
                  <c:v>14500</c:v>
                </c:pt>
                <c:pt idx="20">
                  <c:v>14375</c:v>
                </c:pt>
                <c:pt idx="21">
                  <c:v>13800</c:v>
                </c:pt>
                <c:pt idx="22">
                  <c:v>13400</c:v>
                </c:pt>
                <c:pt idx="23">
                  <c:v>13400</c:v>
                </c:pt>
                <c:pt idx="24">
                  <c:v>13450</c:v>
                </c:pt>
                <c:pt idx="25">
                  <c:v>13675</c:v>
                </c:pt>
                <c:pt idx="26">
                  <c:v>14150</c:v>
                </c:pt>
                <c:pt idx="27">
                  <c:v>14300</c:v>
                </c:pt>
                <c:pt idx="28">
                  <c:v>14025</c:v>
                </c:pt>
                <c:pt idx="29">
                  <c:v>13800</c:v>
                </c:pt>
                <c:pt idx="30">
                  <c:v>13800</c:v>
                </c:pt>
                <c:pt idx="31">
                  <c:v>13900</c:v>
                </c:pt>
                <c:pt idx="32">
                  <c:v>14075</c:v>
                </c:pt>
                <c:pt idx="33">
                  <c:v>14175</c:v>
                </c:pt>
                <c:pt idx="34">
                  <c:v>14050</c:v>
                </c:pt>
                <c:pt idx="35">
                  <c:v>14000</c:v>
                </c:pt>
                <c:pt idx="36">
                  <c:v>14000</c:v>
                </c:pt>
                <c:pt idx="37">
                  <c:v>14000</c:v>
                </c:pt>
                <c:pt idx="38">
                  <c:v>14000</c:v>
                </c:pt>
                <c:pt idx="39">
                  <c:v>14100</c:v>
                </c:pt>
                <c:pt idx="40">
                  <c:v>14100</c:v>
                </c:pt>
                <c:pt idx="41">
                  <c:v>14100</c:v>
                </c:pt>
                <c:pt idx="42">
                  <c:v>14100</c:v>
                </c:pt>
                <c:pt idx="43">
                  <c:v>14100</c:v>
                </c:pt>
                <c:pt idx="44">
                  <c:v>14100</c:v>
                </c:pt>
                <c:pt idx="45">
                  <c:v>14100</c:v>
                </c:pt>
                <c:pt idx="46">
                  <c:v>14100</c:v>
                </c:pt>
                <c:pt idx="47">
                  <c:v>14162.5</c:v>
                </c:pt>
                <c:pt idx="48">
                  <c:v>14350</c:v>
                </c:pt>
                <c:pt idx="49">
                  <c:v>14350</c:v>
                </c:pt>
                <c:pt idx="50">
                  <c:v>14350</c:v>
                </c:pt>
                <c:pt idx="51">
                  <c:v>14350</c:v>
                </c:pt>
                <c:pt idx="52">
                  <c:v>14350</c:v>
                </c:pt>
                <c:pt idx="53">
                  <c:v>14350</c:v>
                </c:pt>
                <c:pt idx="54">
                  <c:v>14350</c:v>
                </c:pt>
                <c:pt idx="55">
                  <c:v>14350</c:v>
                </c:pt>
                <c:pt idx="56">
                  <c:v>14350</c:v>
                </c:pt>
                <c:pt idx="57">
                  <c:v>14350</c:v>
                </c:pt>
                <c:pt idx="58">
                  <c:v>14337.5</c:v>
                </c:pt>
                <c:pt idx="59">
                  <c:v>14175</c:v>
                </c:pt>
                <c:pt idx="60">
                  <c:v>13837.5</c:v>
                </c:pt>
                <c:pt idx="61">
                  <c:v>13737.5</c:v>
                </c:pt>
                <c:pt idx="62">
                  <c:v>13700</c:v>
                </c:pt>
                <c:pt idx="63">
                  <c:v>13725</c:v>
                </c:pt>
                <c:pt idx="64">
                  <c:v>13875</c:v>
                </c:pt>
                <c:pt idx="65">
                  <c:v>13925</c:v>
                </c:pt>
                <c:pt idx="66">
                  <c:v>14000</c:v>
                </c:pt>
                <c:pt idx="67">
                  <c:v>14000</c:v>
                </c:pt>
                <c:pt idx="68">
                  <c:v>14000</c:v>
                </c:pt>
                <c:pt idx="69">
                  <c:v>14000</c:v>
                </c:pt>
                <c:pt idx="70">
                  <c:v>14000</c:v>
                </c:pt>
                <c:pt idx="71">
                  <c:v>14000</c:v>
                </c:pt>
                <c:pt idx="72">
                  <c:v>14000</c:v>
                </c:pt>
                <c:pt idx="73">
                  <c:v>14000</c:v>
                </c:pt>
                <c:pt idx="74">
                  <c:v>14000</c:v>
                </c:pt>
                <c:pt idx="75">
                  <c:v>14000</c:v>
                </c:pt>
                <c:pt idx="76">
                  <c:v>14000</c:v>
                </c:pt>
                <c:pt idx="77">
                  <c:v>14000</c:v>
                </c:pt>
                <c:pt idx="78">
                  <c:v>14000</c:v>
                </c:pt>
                <c:pt idx="79">
                  <c:v>14000</c:v>
                </c:pt>
                <c:pt idx="80">
                  <c:v>14075</c:v>
                </c:pt>
                <c:pt idx="81">
                  <c:v>14100</c:v>
                </c:pt>
                <c:pt idx="82">
                  <c:v>14100</c:v>
                </c:pt>
                <c:pt idx="83">
                  <c:v>14100</c:v>
                </c:pt>
                <c:pt idx="84">
                  <c:v>14100</c:v>
                </c:pt>
                <c:pt idx="85">
                  <c:v>14100</c:v>
                </c:pt>
                <c:pt idx="86">
                  <c:v>14112.5</c:v>
                </c:pt>
                <c:pt idx="87">
                  <c:v>14150</c:v>
                </c:pt>
                <c:pt idx="88">
                  <c:v>14287.5</c:v>
                </c:pt>
                <c:pt idx="89">
                  <c:v>15025</c:v>
                </c:pt>
                <c:pt idx="90">
                  <c:v>16425</c:v>
                </c:pt>
                <c:pt idx="91">
                  <c:v>17125</c:v>
                </c:pt>
                <c:pt idx="92">
                  <c:v>17500</c:v>
                </c:pt>
                <c:pt idx="93">
                  <c:v>17450</c:v>
                </c:pt>
                <c:pt idx="94">
                  <c:v>16787.5</c:v>
                </c:pt>
                <c:pt idx="95">
                  <c:v>16425</c:v>
                </c:pt>
                <c:pt idx="96">
                  <c:v>16400</c:v>
                </c:pt>
                <c:pt idx="97">
                  <c:v>16425</c:v>
                </c:pt>
                <c:pt idx="98">
                  <c:v>16500</c:v>
                </c:pt>
                <c:pt idx="99">
                  <c:v>16500</c:v>
                </c:pt>
                <c:pt idx="100">
                  <c:v>16600</c:v>
                </c:pt>
                <c:pt idx="101">
                  <c:v>16612.5</c:v>
                </c:pt>
                <c:pt idx="102">
                  <c:v>16662.5</c:v>
                </c:pt>
                <c:pt idx="103">
                  <c:v>16712.5</c:v>
                </c:pt>
                <c:pt idx="104">
                  <c:v>16800</c:v>
                </c:pt>
                <c:pt idx="105">
                  <c:v>16800</c:v>
                </c:pt>
                <c:pt idx="106">
                  <c:v>16825</c:v>
                </c:pt>
                <c:pt idx="107">
                  <c:v>16850</c:v>
                </c:pt>
                <c:pt idx="108">
                  <c:v>16850</c:v>
                </c:pt>
                <c:pt idx="109">
                  <c:v>16850</c:v>
                </c:pt>
                <c:pt idx="110">
                  <c:v>16850</c:v>
                </c:pt>
                <c:pt idx="111">
                  <c:v>16850</c:v>
                </c:pt>
                <c:pt idx="112">
                  <c:v>16868.75</c:v>
                </c:pt>
                <c:pt idx="113">
                  <c:v>17137.5</c:v>
                </c:pt>
                <c:pt idx="114">
                  <c:v>18012.5</c:v>
                </c:pt>
                <c:pt idx="115">
                  <c:v>18350</c:v>
                </c:pt>
                <c:pt idx="116">
                  <c:v>18350</c:v>
                </c:pt>
                <c:pt idx="117">
                  <c:v>18350</c:v>
                </c:pt>
                <c:pt idx="118">
                  <c:v>18250</c:v>
                </c:pt>
                <c:pt idx="119">
                  <c:v>18100</c:v>
                </c:pt>
                <c:pt idx="120">
                  <c:v>18125</c:v>
                </c:pt>
                <c:pt idx="121">
                  <c:v>18225</c:v>
                </c:pt>
                <c:pt idx="122">
                  <c:v>18325</c:v>
                </c:pt>
                <c:pt idx="123">
                  <c:v>18437.5</c:v>
                </c:pt>
                <c:pt idx="124">
                  <c:v>18600</c:v>
                </c:pt>
                <c:pt idx="125">
                  <c:v>19200</c:v>
                </c:pt>
                <c:pt idx="126">
                  <c:v>20000</c:v>
                </c:pt>
                <c:pt idx="127">
                  <c:v>19937.5</c:v>
                </c:pt>
                <c:pt idx="128">
                  <c:v>19550</c:v>
                </c:pt>
                <c:pt idx="129">
                  <c:v>19525</c:v>
                </c:pt>
                <c:pt idx="130">
                  <c:v>19800</c:v>
                </c:pt>
                <c:pt idx="131">
                  <c:v>20375</c:v>
                </c:pt>
                <c:pt idx="132">
                  <c:v>21600</c:v>
                </c:pt>
                <c:pt idx="133">
                  <c:v>21975</c:v>
                </c:pt>
                <c:pt idx="134">
                  <c:v>21250</c:v>
                </c:pt>
                <c:pt idx="135">
                  <c:v>19500</c:v>
                </c:pt>
                <c:pt idx="136">
                  <c:v>18875</c:v>
                </c:pt>
                <c:pt idx="137">
                  <c:v>18475</c:v>
                </c:pt>
                <c:pt idx="138">
                  <c:v>18475</c:v>
                </c:pt>
                <c:pt idx="139">
                  <c:v>18725</c:v>
                </c:pt>
                <c:pt idx="140">
                  <c:v>19000</c:v>
                </c:pt>
                <c:pt idx="141">
                  <c:v>19000</c:v>
                </c:pt>
                <c:pt idx="142">
                  <c:v>18900</c:v>
                </c:pt>
                <c:pt idx="143">
                  <c:v>18800</c:v>
                </c:pt>
                <c:pt idx="144">
                  <c:v>18700</c:v>
                </c:pt>
                <c:pt idx="145">
                  <c:v>18575</c:v>
                </c:pt>
                <c:pt idx="146">
                  <c:v>18550</c:v>
                </c:pt>
                <c:pt idx="147">
                  <c:v>18825</c:v>
                </c:pt>
                <c:pt idx="148">
                  <c:v>19000</c:v>
                </c:pt>
                <c:pt idx="149">
                  <c:v>19300</c:v>
                </c:pt>
                <c:pt idx="150">
                  <c:v>19475</c:v>
                </c:pt>
                <c:pt idx="151">
                  <c:v>19500</c:v>
                </c:pt>
                <c:pt idx="152">
                  <c:v>19500</c:v>
                </c:pt>
                <c:pt idx="153">
                  <c:v>19400</c:v>
                </c:pt>
                <c:pt idx="154">
                  <c:v>19300</c:v>
                </c:pt>
                <c:pt idx="155">
                  <c:v>19225</c:v>
                </c:pt>
                <c:pt idx="156">
                  <c:v>18975</c:v>
                </c:pt>
                <c:pt idx="157">
                  <c:v>19000</c:v>
                </c:pt>
                <c:pt idx="158">
                  <c:v>19200</c:v>
                </c:pt>
                <c:pt idx="159">
                  <c:v>19200</c:v>
                </c:pt>
                <c:pt idx="160">
                  <c:v>19100</c:v>
                </c:pt>
                <c:pt idx="161">
                  <c:v>18900</c:v>
                </c:pt>
                <c:pt idx="162">
                  <c:v>18862.5</c:v>
                </c:pt>
                <c:pt idx="163">
                  <c:v>18750</c:v>
                </c:pt>
                <c:pt idx="164">
                  <c:v>18725</c:v>
                </c:pt>
                <c:pt idx="165">
                  <c:v>18612.5</c:v>
                </c:pt>
                <c:pt idx="166">
                  <c:v>18400</c:v>
                </c:pt>
                <c:pt idx="167">
                  <c:v>18200</c:v>
                </c:pt>
                <c:pt idx="168">
                  <c:v>18200</c:v>
                </c:pt>
                <c:pt idx="169">
                  <c:v>18200</c:v>
                </c:pt>
                <c:pt idx="170">
                  <c:v>18200</c:v>
                </c:pt>
                <c:pt idx="171">
                  <c:v>18200</c:v>
                </c:pt>
                <c:pt idx="172">
                  <c:v>18200</c:v>
                </c:pt>
                <c:pt idx="173">
                  <c:v>18087.5</c:v>
                </c:pt>
                <c:pt idx="174">
                  <c:v>17325</c:v>
                </c:pt>
                <c:pt idx="175">
                  <c:v>16875</c:v>
                </c:pt>
                <c:pt idx="176">
                  <c:v>16425</c:v>
                </c:pt>
                <c:pt idx="177">
                  <c:v>16125</c:v>
                </c:pt>
                <c:pt idx="178">
                  <c:v>15575</c:v>
                </c:pt>
                <c:pt idx="179">
                  <c:v>15400</c:v>
                </c:pt>
                <c:pt idx="180">
                  <c:v>15593.75</c:v>
                </c:pt>
                <c:pt idx="181">
                  <c:v>16000</c:v>
                </c:pt>
                <c:pt idx="182">
                  <c:v>16075</c:v>
                </c:pt>
                <c:pt idx="183">
                  <c:v>16037.5</c:v>
                </c:pt>
                <c:pt idx="184">
                  <c:v>15675</c:v>
                </c:pt>
                <c:pt idx="185">
                  <c:v>15450</c:v>
                </c:pt>
                <c:pt idx="186">
                  <c:v>15300</c:v>
                </c:pt>
                <c:pt idx="187">
                  <c:v>15375</c:v>
                </c:pt>
                <c:pt idx="188">
                  <c:v>15600</c:v>
                </c:pt>
                <c:pt idx="189">
                  <c:v>15600</c:v>
                </c:pt>
                <c:pt idx="190">
                  <c:v>15500</c:v>
                </c:pt>
                <c:pt idx="191">
                  <c:v>15400</c:v>
                </c:pt>
                <c:pt idx="192">
                  <c:v>15362.5</c:v>
                </c:pt>
                <c:pt idx="193">
                  <c:v>15237.5</c:v>
                </c:pt>
                <c:pt idx="194">
                  <c:v>15200</c:v>
                </c:pt>
                <c:pt idx="195">
                  <c:v>15200</c:v>
                </c:pt>
                <c:pt idx="196">
                  <c:v>15000</c:v>
                </c:pt>
                <c:pt idx="197">
                  <c:v>14687.5</c:v>
                </c:pt>
                <c:pt idx="198">
                  <c:v>14425</c:v>
                </c:pt>
                <c:pt idx="199">
                  <c:v>14287.5</c:v>
                </c:pt>
                <c:pt idx="200">
                  <c:v>13925</c:v>
                </c:pt>
                <c:pt idx="201">
                  <c:v>13762.5</c:v>
                </c:pt>
                <c:pt idx="202">
                  <c:v>13550</c:v>
                </c:pt>
                <c:pt idx="203">
                  <c:v>13450</c:v>
                </c:pt>
                <c:pt idx="204">
                  <c:v>13450</c:v>
                </c:pt>
                <c:pt idx="205">
                  <c:v>13450</c:v>
                </c:pt>
                <c:pt idx="206">
                  <c:v>13450</c:v>
                </c:pt>
                <c:pt idx="207">
                  <c:v>13487.5</c:v>
                </c:pt>
                <c:pt idx="208">
                  <c:v>13675</c:v>
                </c:pt>
                <c:pt idx="209">
                  <c:v>13925</c:v>
                </c:pt>
                <c:pt idx="210">
                  <c:v>14000</c:v>
                </c:pt>
                <c:pt idx="211">
                  <c:v>14000</c:v>
                </c:pt>
                <c:pt idx="212">
                  <c:v>14000</c:v>
                </c:pt>
                <c:pt idx="213">
                  <c:v>14000</c:v>
                </c:pt>
                <c:pt idx="214">
                  <c:v>14000</c:v>
                </c:pt>
                <c:pt idx="215">
                  <c:v>13900</c:v>
                </c:pt>
                <c:pt idx="216">
                  <c:v>13662.5</c:v>
                </c:pt>
                <c:pt idx="217">
                  <c:v>13450</c:v>
                </c:pt>
                <c:pt idx="218">
                  <c:v>13512.5</c:v>
                </c:pt>
                <c:pt idx="219">
                  <c:v>13687.5</c:v>
                </c:pt>
                <c:pt idx="220">
                  <c:v>13900</c:v>
                </c:pt>
                <c:pt idx="221">
                  <c:v>13900</c:v>
                </c:pt>
                <c:pt idx="222">
                  <c:v>13900</c:v>
                </c:pt>
                <c:pt idx="223">
                  <c:v>13900</c:v>
                </c:pt>
                <c:pt idx="224">
                  <c:v>13900</c:v>
                </c:pt>
                <c:pt idx="225">
                  <c:v>13925</c:v>
                </c:pt>
                <c:pt idx="226">
                  <c:v>14075</c:v>
                </c:pt>
                <c:pt idx="227">
                  <c:v>14712.5</c:v>
                </c:pt>
                <c:pt idx="228">
                  <c:v>14987.5</c:v>
                </c:pt>
                <c:pt idx="229">
                  <c:v>15287.5</c:v>
                </c:pt>
                <c:pt idx="230">
                  <c:v>15400</c:v>
                </c:pt>
                <c:pt idx="231">
                  <c:v>15300</c:v>
                </c:pt>
                <c:pt idx="232">
                  <c:v>14900</c:v>
                </c:pt>
                <c:pt idx="233">
                  <c:v>14675</c:v>
                </c:pt>
                <c:pt idx="234">
                  <c:v>14475</c:v>
                </c:pt>
                <c:pt idx="235">
                  <c:v>14350</c:v>
                </c:pt>
                <c:pt idx="236">
                  <c:v>14412.5</c:v>
                </c:pt>
                <c:pt idx="237">
                  <c:v>14662.5</c:v>
                </c:pt>
                <c:pt idx="238">
                  <c:v>14850</c:v>
                </c:pt>
                <c:pt idx="239">
                  <c:v>14875</c:v>
                </c:pt>
                <c:pt idx="240">
                  <c:v>14800</c:v>
                </c:pt>
                <c:pt idx="241">
                  <c:v>14800</c:v>
                </c:pt>
                <c:pt idx="242">
                  <c:v>14800</c:v>
                </c:pt>
                <c:pt idx="243">
                  <c:v>14800</c:v>
                </c:pt>
                <c:pt idx="244">
                  <c:v>14800</c:v>
                </c:pt>
                <c:pt idx="245">
                  <c:v>14800</c:v>
                </c:pt>
                <c:pt idx="246">
                  <c:v>14800</c:v>
                </c:pt>
                <c:pt idx="247">
                  <c:v>14725</c:v>
                </c:pt>
                <c:pt idx="248">
                  <c:v>14475</c:v>
                </c:pt>
                <c:pt idx="249">
                  <c:v>14250</c:v>
                </c:pt>
                <c:pt idx="250">
                  <c:v>14250</c:v>
                </c:pt>
                <c:pt idx="251">
                  <c:v>14225</c:v>
                </c:pt>
                <c:pt idx="252">
                  <c:v>14000</c:v>
                </c:pt>
                <c:pt idx="253">
                  <c:v>13950</c:v>
                </c:pt>
                <c:pt idx="254">
                  <c:v>13950</c:v>
                </c:pt>
                <c:pt idx="255">
                  <c:v>13962.5</c:v>
                </c:pt>
                <c:pt idx="256">
                  <c:v>14033.3333</c:v>
                </c:pt>
                <c:pt idx="257">
                  <c:v>14087.5</c:v>
                </c:pt>
                <c:pt idx="258">
                  <c:v>14075</c:v>
                </c:pt>
                <c:pt idx="259">
                  <c:v>13887.5</c:v>
                </c:pt>
                <c:pt idx="260">
                  <c:v>13800</c:v>
                </c:pt>
                <c:pt idx="261">
                  <c:v>13800</c:v>
                </c:pt>
                <c:pt idx="262">
                  <c:v>14025</c:v>
                </c:pt>
                <c:pt idx="263">
                  <c:v>14175</c:v>
                </c:pt>
                <c:pt idx="264">
                  <c:v>14475</c:v>
                </c:pt>
                <c:pt idx="265">
                  <c:v>15200</c:v>
                </c:pt>
                <c:pt idx="266">
                  <c:v>14900</c:v>
                </c:pt>
                <c:pt idx="267">
                  <c:v>14700</c:v>
                </c:pt>
                <c:pt idx="268">
                  <c:v>14425</c:v>
                </c:pt>
                <c:pt idx="269">
                  <c:v>14200</c:v>
                </c:pt>
                <c:pt idx="270">
                  <c:v>14200</c:v>
                </c:pt>
                <c:pt idx="271">
                  <c:v>14200</c:v>
                </c:pt>
                <c:pt idx="272">
                  <c:v>14200</c:v>
                </c:pt>
                <c:pt idx="273">
                  <c:v>14150</c:v>
                </c:pt>
                <c:pt idx="274">
                  <c:v>14000</c:v>
                </c:pt>
                <c:pt idx="275">
                  <c:v>14000</c:v>
                </c:pt>
                <c:pt idx="276">
                  <c:v>14000</c:v>
                </c:pt>
                <c:pt idx="277">
                  <c:v>14000</c:v>
                </c:pt>
                <c:pt idx="278">
                  <c:v>14000</c:v>
                </c:pt>
                <c:pt idx="279">
                  <c:v>14000</c:v>
                </c:pt>
                <c:pt idx="280">
                  <c:v>14000</c:v>
                </c:pt>
                <c:pt idx="281">
                  <c:v>14000</c:v>
                </c:pt>
                <c:pt idx="282">
                  <c:v>14000</c:v>
                </c:pt>
                <c:pt idx="283">
                  <c:v>14000</c:v>
                </c:pt>
                <c:pt idx="284">
                  <c:v>14000</c:v>
                </c:pt>
                <c:pt idx="285">
                  <c:v>14000</c:v>
                </c:pt>
                <c:pt idx="286">
                  <c:v>14000</c:v>
                </c:pt>
                <c:pt idx="287">
                  <c:v>13975</c:v>
                </c:pt>
                <c:pt idx="288">
                  <c:v>13862.5</c:v>
                </c:pt>
                <c:pt idx="289">
                  <c:v>13725</c:v>
                </c:pt>
                <c:pt idx="290">
                  <c:v>13700</c:v>
                </c:pt>
                <c:pt idx="291">
                  <c:v>13712.5</c:v>
                </c:pt>
                <c:pt idx="292">
                  <c:v>13875</c:v>
                </c:pt>
                <c:pt idx="293">
                  <c:v>14100</c:v>
                </c:pt>
                <c:pt idx="294">
                  <c:v>14100</c:v>
                </c:pt>
                <c:pt idx="295">
                  <c:v>14100</c:v>
                </c:pt>
                <c:pt idx="296">
                  <c:v>14100</c:v>
                </c:pt>
                <c:pt idx="297">
                  <c:v>14100</c:v>
                </c:pt>
                <c:pt idx="298">
                  <c:v>14100</c:v>
                </c:pt>
                <c:pt idx="299">
                  <c:v>14100</c:v>
                </c:pt>
                <c:pt idx="300">
                  <c:v>14100</c:v>
                </c:pt>
                <c:pt idx="301">
                  <c:v>14075</c:v>
                </c:pt>
                <c:pt idx="302">
                  <c:v>14000</c:v>
                </c:pt>
                <c:pt idx="303">
                  <c:v>14000</c:v>
                </c:pt>
                <c:pt idx="304">
                  <c:v>13837.5</c:v>
                </c:pt>
                <c:pt idx="305">
                  <c:v>13550</c:v>
                </c:pt>
                <c:pt idx="306">
                  <c:v>13500</c:v>
                </c:pt>
                <c:pt idx="307">
                  <c:v>13462.5</c:v>
                </c:pt>
                <c:pt idx="308">
                  <c:v>13350</c:v>
                </c:pt>
                <c:pt idx="309">
                  <c:v>13150</c:v>
                </c:pt>
                <c:pt idx="310">
                  <c:v>13225</c:v>
                </c:pt>
                <c:pt idx="311">
                  <c:v>13525</c:v>
                </c:pt>
                <c:pt idx="312">
                  <c:v>13550</c:v>
                </c:pt>
                <c:pt idx="313">
                  <c:v>13550</c:v>
                </c:pt>
                <c:pt idx="314">
                  <c:v>13512.5</c:v>
                </c:pt>
                <c:pt idx="315">
                  <c:v>13325</c:v>
                </c:pt>
                <c:pt idx="316">
                  <c:v>13262.5</c:v>
                </c:pt>
                <c:pt idx="317">
                  <c:v>13300</c:v>
                </c:pt>
                <c:pt idx="318">
                  <c:v>13300</c:v>
                </c:pt>
                <c:pt idx="319">
                  <c:v>13300</c:v>
                </c:pt>
                <c:pt idx="320">
                  <c:v>13300</c:v>
                </c:pt>
                <c:pt idx="321">
                  <c:v>13300</c:v>
                </c:pt>
                <c:pt idx="322">
                  <c:v>13300</c:v>
                </c:pt>
                <c:pt idx="323">
                  <c:v>13300</c:v>
                </c:pt>
                <c:pt idx="324">
                  <c:v>13300</c:v>
                </c:pt>
                <c:pt idx="325">
                  <c:v>13300</c:v>
                </c:pt>
                <c:pt idx="326">
                  <c:v>13300</c:v>
                </c:pt>
                <c:pt idx="327">
                  <c:v>13262.5</c:v>
                </c:pt>
                <c:pt idx="328">
                  <c:v>13112.5</c:v>
                </c:pt>
                <c:pt idx="329">
                  <c:v>12950</c:v>
                </c:pt>
                <c:pt idx="330">
                  <c:v>12800</c:v>
                </c:pt>
                <c:pt idx="331">
                  <c:v>12600</c:v>
                </c:pt>
                <c:pt idx="332">
                  <c:v>12600</c:v>
                </c:pt>
                <c:pt idx="333">
                  <c:v>12500</c:v>
                </c:pt>
                <c:pt idx="334">
                  <c:v>12350</c:v>
                </c:pt>
                <c:pt idx="335">
                  <c:v>12300</c:v>
                </c:pt>
                <c:pt idx="336">
                  <c:v>12300</c:v>
                </c:pt>
                <c:pt idx="337">
                  <c:v>12300</c:v>
                </c:pt>
                <c:pt idx="338">
                  <c:v>12300</c:v>
                </c:pt>
                <c:pt idx="339">
                  <c:v>12300</c:v>
                </c:pt>
                <c:pt idx="340">
                  <c:v>12287.5</c:v>
                </c:pt>
                <c:pt idx="341">
                  <c:v>12250</c:v>
                </c:pt>
                <c:pt idx="342">
                  <c:v>12250</c:v>
                </c:pt>
                <c:pt idx="343">
                  <c:v>12250</c:v>
                </c:pt>
                <c:pt idx="344">
                  <c:v>12250</c:v>
                </c:pt>
                <c:pt idx="345">
                  <c:v>12250</c:v>
                </c:pt>
                <c:pt idx="346">
                  <c:v>12287.5</c:v>
                </c:pt>
                <c:pt idx="347">
                  <c:v>12400</c:v>
                </c:pt>
                <c:pt idx="348">
                  <c:v>12400</c:v>
                </c:pt>
                <c:pt idx="349">
                  <c:v>12400</c:v>
                </c:pt>
                <c:pt idx="350">
                  <c:v>12350</c:v>
                </c:pt>
                <c:pt idx="351">
                  <c:v>12250</c:v>
                </c:pt>
                <c:pt idx="352">
                  <c:v>12200</c:v>
                </c:pt>
                <c:pt idx="353">
                  <c:v>12212.5</c:v>
                </c:pt>
                <c:pt idx="354">
                  <c:v>12250</c:v>
                </c:pt>
                <c:pt idx="355">
                  <c:v>12250</c:v>
                </c:pt>
                <c:pt idx="356">
                  <c:v>12250</c:v>
                </c:pt>
                <c:pt idx="357">
                  <c:v>12250</c:v>
                </c:pt>
                <c:pt idx="358">
                  <c:v>12250</c:v>
                </c:pt>
                <c:pt idx="359">
                  <c:v>12250</c:v>
                </c:pt>
                <c:pt idx="360">
                  <c:v>12250</c:v>
                </c:pt>
                <c:pt idx="361">
                  <c:v>12250</c:v>
                </c:pt>
                <c:pt idx="362">
                  <c:v>12250</c:v>
                </c:pt>
                <c:pt idx="363">
                  <c:v>12162.5</c:v>
                </c:pt>
                <c:pt idx="364">
                  <c:v>12000</c:v>
                </c:pt>
                <c:pt idx="365">
                  <c:v>12000</c:v>
                </c:pt>
                <c:pt idx="366">
                  <c:v>12000</c:v>
                </c:pt>
                <c:pt idx="367">
                  <c:v>12012.5</c:v>
                </c:pt>
                <c:pt idx="368">
                  <c:v>12050</c:v>
                </c:pt>
                <c:pt idx="369">
                  <c:v>12050</c:v>
                </c:pt>
                <c:pt idx="370">
                  <c:v>12050</c:v>
                </c:pt>
                <c:pt idx="371">
                  <c:v>12050</c:v>
                </c:pt>
                <c:pt idx="372">
                  <c:v>12062.5</c:v>
                </c:pt>
                <c:pt idx="373">
                  <c:v>12100</c:v>
                </c:pt>
                <c:pt idx="374">
                  <c:v>12100</c:v>
                </c:pt>
                <c:pt idx="375">
                  <c:v>12100</c:v>
                </c:pt>
                <c:pt idx="376">
                  <c:v>12100</c:v>
                </c:pt>
                <c:pt idx="377">
                  <c:v>12025</c:v>
                </c:pt>
                <c:pt idx="378">
                  <c:v>11625</c:v>
                </c:pt>
                <c:pt idx="379">
                  <c:v>11550</c:v>
                </c:pt>
                <c:pt idx="380">
                  <c:v>11550</c:v>
                </c:pt>
                <c:pt idx="381">
                  <c:v>11537.5</c:v>
                </c:pt>
                <c:pt idx="382">
                  <c:v>11462.5</c:v>
                </c:pt>
                <c:pt idx="383">
                  <c:v>11175</c:v>
                </c:pt>
                <c:pt idx="384">
                  <c:v>10687.5</c:v>
                </c:pt>
                <c:pt idx="385">
                  <c:v>10312.5</c:v>
                </c:pt>
                <c:pt idx="386">
                  <c:v>9550</c:v>
                </c:pt>
                <c:pt idx="387">
                  <c:v>9450</c:v>
                </c:pt>
                <c:pt idx="388">
                  <c:v>9887.5</c:v>
                </c:pt>
                <c:pt idx="389">
                  <c:v>10100</c:v>
                </c:pt>
                <c:pt idx="390">
                  <c:v>10100</c:v>
                </c:pt>
                <c:pt idx="391">
                  <c:v>9975</c:v>
                </c:pt>
                <c:pt idx="392">
                  <c:v>9775</c:v>
                </c:pt>
                <c:pt idx="393">
                  <c:v>9600</c:v>
                </c:pt>
                <c:pt idx="394">
                  <c:v>9300</c:v>
                </c:pt>
                <c:pt idx="395">
                  <c:v>9300</c:v>
                </c:pt>
                <c:pt idx="396">
                  <c:v>9300</c:v>
                </c:pt>
                <c:pt idx="397">
                  <c:v>9300</c:v>
                </c:pt>
                <c:pt idx="398">
                  <c:v>9125</c:v>
                </c:pt>
                <c:pt idx="399">
                  <c:v>8962.5</c:v>
                </c:pt>
                <c:pt idx="400">
                  <c:v>8750</c:v>
                </c:pt>
                <c:pt idx="401">
                  <c:v>8375</c:v>
                </c:pt>
                <c:pt idx="402">
                  <c:v>8300</c:v>
                </c:pt>
                <c:pt idx="403">
                  <c:v>8312.5</c:v>
                </c:pt>
                <c:pt idx="404">
                  <c:v>8350</c:v>
                </c:pt>
                <c:pt idx="405">
                  <c:v>8350</c:v>
                </c:pt>
                <c:pt idx="406">
                  <c:v>8350</c:v>
                </c:pt>
                <c:pt idx="407">
                  <c:v>8250</c:v>
                </c:pt>
                <c:pt idx="408">
                  <c:v>7850</c:v>
                </c:pt>
                <c:pt idx="409">
                  <c:v>7350</c:v>
                </c:pt>
                <c:pt idx="410">
                  <c:v>7312.5</c:v>
                </c:pt>
                <c:pt idx="411">
                  <c:v>7600</c:v>
                </c:pt>
                <c:pt idx="412">
                  <c:v>7900</c:v>
                </c:pt>
                <c:pt idx="413">
                  <c:v>8000</c:v>
                </c:pt>
                <c:pt idx="414">
                  <c:v>8000</c:v>
                </c:pt>
                <c:pt idx="415">
                  <c:v>7825</c:v>
                </c:pt>
                <c:pt idx="416">
                  <c:v>7500</c:v>
                </c:pt>
                <c:pt idx="417">
                  <c:v>7500</c:v>
                </c:pt>
                <c:pt idx="418">
                  <c:v>7550</c:v>
                </c:pt>
                <c:pt idx="419">
                  <c:v>7800</c:v>
                </c:pt>
                <c:pt idx="420">
                  <c:v>7900</c:v>
                </c:pt>
                <c:pt idx="421">
                  <c:v>7900</c:v>
                </c:pt>
                <c:pt idx="422">
                  <c:v>7900</c:v>
                </c:pt>
                <c:pt idx="423">
                  <c:v>7925</c:v>
                </c:pt>
                <c:pt idx="424">
                  <c:v>8025</c:v>
                </c:pt>
                <c:pt idx="425">
                  <c:v>8275</c:v>
                </c:pt>
                <c:pt idx="426">
                  <c:v>8600</c:v>
                </c:pt>
                <c:pt idx="427">
                  <c:v>8825</c:v>
                </c:pt>
                <c:pt idx="428">
                  <c:v>8650</c:v>
                </c:pt>
                <c:pt idx="429">
                  <c:v>8500</c:v>
                </c:pt>
                <c:pt idx="430">
                  <c:v>8125</c:v>
                </c:pt>
                <c:pt idx="431">
                  <c:v>7975</c:v>
                </c:pt>
                <c:pt idx="432">
                  <c:v>7875</c:v>
                </c:pt>
                <c:pt idx="433">
                  <c:v>7850</c:v>
                </c:pt>
                <c:pt idx="434">
                  <c:v>7787.5</c:v>
                </c:pt>
                <c:pt idx="435">
                  <c:v>7562.5</c:v>
                </c:pt>
                <c:pt idx="436">
                  <c:v>7412.5</c:v>
                </c:pt>
                <c:pt idx="437">
                  <c:v>7437.5</c:v>
                </c:pt>
                <c:pt idx="438">
                  <c:v>7475</c:v>
                </c:pt>
                <c:pt idx="439">
                  <c:v>7300</c:v>
                </c:pt>
                <c:pt idx="440">
                  <c:v>7050</c:v>
                </c:pt>
                <c:pt idx="441">
                  <c:v>6950</c:v>
                </c:pt>
                <c:pt idx="442">
                  <c:v>6925</c:v>
                </c:pt>
                <c:pt idx="443">
                  <c:v>7000</c:v>
                </c:pt>
                <c:pt idx="444">
                  <c:v>7000</c:v>
                </c:pt>
                <c:pt idx="445">
                  <c:v>7000</c:v>
                </c:pt>
                <c:pt idx="446">
                  <c:v>6925</c:v>
                </c:pt>
                <c:pt idx="447">
                  <c:v>6900</c:v>
                </c:pt>
                <c:pt idx="448">
                  <c:v>6900</c:v>
                </c:pt>
                <c:pt idx="449">
                  <c:v>6900</c:v>
                </c:pt>
                <c:pt idx="450">
                  <c:v>6900</c:v>
                </c:pt>
                <c:pt idx="451">
                  <c:v>6900</c:v>
                </c:pt>
                <c:pt idx="452">
                  <c:v>6625</c:v>
                </c:pt>
                <c:pt idx="453">
                  <c:v>6412.5</c:v>
                </c:pt>
                <c:pt idx="454">
                  <c:v>6400</c:v>
                </c:pt>
                <c:pt idx="455">
                  <c:v>6350</c:v>
                </c:pt>
                <c:pt idx="456">
                  <c:v>6250</c:v>
                </c:pt>
                <c:pt idx="457">
                  <c:v>6200</c:v>
                </c:pt>
                <c:pt idx="458">
                  <c:v>6200</c:v>
                </c:pt>
                <c:pt idx="459">
                  <c:v>6150</c:v>
                </c:pt>
                <c:pt idx="460">
                  <c:v>6100</c:v>
                </c:pt>
                <c:pt idx="461">
                  <c:v>6100</c:v>
                </c:pt>
                <c:pt idx="462">
                  <c:v>6100</c:v>
                </c:pt>
                <c:pt idx="463">
                  <c:v>6100</c:v>
                </c:pt>
                <c:pt idx="464">
                  <c:v>6075</c:v>
                </c:pt>
                <c:pt idx="465">
                  <c:v>5900</c:v>
                </c:pt>
                <c:pt idx="466">
                  <c:v>5600</c:v>
                </c:pt>
                <c:pt idx="467">
                  <c:v>5537.5</c:v>
                </c:pt>
                <c:pt idx="468">
                  <c:v>5412.5</c:v>
                </c:pt>
                <c:pt idx="469">
                  <c:v>5250</c:v>
                </c:pt>
                <c:pt idx="470">
                  <c:v>5075</c:v>
                </c:pt>
                <c:pt idx="471">
                  <c:v>4900</c:v>
                </c:pt>
                <c:pt idx="472">
                  <c:v>4525</c:v>
                </c:pt>
                <c:pt idx="473">
                  <c:v>4075</c:v>
                </c:pt>
                <c:pt idx="474">
                  <c:v>4000</c:v>
                </c:pt>
                <c:pt idx="475">
                  <c:v>4000</c:v>
                </c:pt>
                <c:pt idx="476">
                  <c:v>4000</c:v>
                </c:pt>
                <c:pt idx="477">
                  <c:v>4000</c:v>
                </c:pt>
                <c:pt idx="478">
                  <c:v>4000</c:v>
                </c:pt>
                <c:pt idx="479">
                  <c:v>4025</c:v>
                </c:pt>
                <c:pt idx="480">
                  <c:v>4262.5</c:v>
                </c:pt>
                <c:pt idx="481">
                  <c:v>4350</c:v>
                </c:pt>
                <c:pt idx="482">
                  <c:v>4350</c:v>
                </c:pt>
                <c:pt idx="483">
                  <c:v>4350</c:v>
                </c:pt>
                <c:pt idx="484">
                  <c:v>4350</c:v>
                </c:pt>
                <c:pt idx="485">
                  <c:v>4275</c:v>
                </c:pt>
                <c:pt idx="486">
                  <c:v>4125</c:v>
                </c:pt>
                <c:pt idx="487">
                  <c:v>4037.5</c:v>
                </c:pt>
                <c:pt idx="488">
                  <c:v>4000</c:v>
                </c:pt>
                <c:pt idx="489">
                  <c:v>4012.5</c:v>
                </c:pt>
                <c:pt idx="490">
                  <c:v>4100</c:v>
                </c:pt>
                <c:pt idx="491">
                  <c:v>4100</c:v>
                </c:pt>
                <c:pt idx="492">
                  <c:v>4100</c:v>
                </c:pt>
                <c:pt idx="493">
                  <c:v>4100</c:v>
                </c:pt>
                <c:pt idx="494">
                  <c:v>4100</c:v>
                </c:pt>
                <c:pt idx="495">
                  <c:v>4100</c:v>
                </c:pt>
                <c:pt idx="496">
                  <c:v>4100</c:v>
                </c:pt>
                <c:pt idx="497">
                  <c:v>4100</c:v>
                </c:pt>
                <c:pt idx="498">
                  <c:v>4100</c:v>
                </c:pt>
                <c:pt idx="499">
                  <c:v>4100</c:v>
                </c:pt>
                <c:pt idx="500">
                  <c:v>4100</c:v>
                </c:pt>
                <c:pt idx="501">
                  <c:v>4100</c:v>
                </c:pt>
                <c:pt idx="502">
                  <c:v>4100</c:v>
                </c:pt>
                <c:pt idx="503">
                  <c:v>4100</c:v>
                </c:pt>
                <c:pt idx="504">
                  <c:v>4100</c:v>
                </c:pt>
                <c:pt idx="505">
                  <c:v>4100</c:v>
                </c:pt>
                <c:pt idx="506">
                  <c:v>4100</c:v>
                </c:pt>
                <c:pt idx="507">
                  <c:v>4100</c:v>
                </c:pt>
                <c:pt idx="508">
                  <c:v>4100</c:v>
                </c:pt>
                <c:pt idx="509">
                  <c:v>4100</c:v>
                </c:pt>
                <c:pt idx="510">
                  <c:v>4100</c:v>
                </c:pt>
                <c:pt idx="511">
                  <c:v>4100</c:v>
                </c:pt>
                <c:pt idx="512">
                  <c:v>4100</c:v>
                </c:pt>
                <c:pt idx="513">
                  <c:v>4100</c:v>
                </c:pt>
                <c:pt idx="514">
                  <c:v>4100</c:v>
                </c:pt>
                <c:pt idx="515">
                  <c:v>4100</c:v>
                </c:pt>
                <c:pt idx="516">
                  <c:v>4100</c:v>
                </c:pt>
                <c:pt idx="517">
                  <c:v>4100</c:v>
                </c:pt>
                <c:pt idx="518">
                  <c:v>4100</c:v>
                </c:pt>
                <c:pt idx="519">
                  <c:v>4100</c:v>
                </c:pt>
                <c:pt idx="520">
                  <c:v>4100</c:v>
                </c:pt>
                <c:pt idx="521">
                  <c:v>4100</c:v>
                </c:pt>
                <c:pt idx="522">
                  <c:v>4100</c:v>
                </c:pt>
                <c:pt idx="523">
                  <c:v>4100</c:v>
                </c:pt>
                <c:pt idx="524">
                  <c:v>4100</c:v>
                </c:pt>
                <c:pt idx="525">
                  <c:v>4100</c:v>
                </c:pt>
                <c:pt idx="526">
                  <c:v>4100</c:v>
                </c:pt>
                <c:pt idx="527">
                  <c:v>4100</c:v>
                </c:pt>
                <c:pt idx="528">
                  <c:v>4100</c:v>
                </c:pt>
                <c:pt idx="529">
                  <c:v>4100</c:v>
                </c:pt>
                <c:pt idx="530">
                  <c:v>4100</c:v>
                </c:pt>
                <c:pt idx="531">
                  <c:v>4100</c:v>
                </c:pt>
                <c:pt idx="532">
                  <c:v>4100</c:v>
                </c:pt>
                <c:pt idx="533">
                  <c:v>4100</c:v>
                </c:pt>
                <c:pt idx="534">
                  <c:v>4100</c:v>
                </c:pt>
                <c:pt idx="535">
                  <c:v>4100</c:v>
                </c:pt>
                <c:pt idx="536">
                  <c:v>4100</c:v>
                </c:pt>
                <c:pt idx="537">
                  <c:v>4100</c:v>
                </c:pt>
                <c:pt idx="538">
                  <c:v>4100</c:v>
                </c:pt>
                <c:pt idx="539">
                  <c:v>4100</c:v>
                </c:pt>
                <c:pt idx="540">
                  <c:v>4100</c:v>
                </c:pt>
                <c:pt idx="541">
                  <c:v>4100</c:v>
                </c:pt>
                <c:pt idx="542">
                  <c:v>4100</c:v>
                </c:pt>
                <c:pt idx="543">
                  <c:v>4100</c:v>
                </c:pt>
                <c:pt idx="544">
                  <c:v>4100</c:v>
                </c:pt>
                <c:pt idx="545">
                  <c:v>4131.25</c:v>
                </c:pt>
                <c:pt idx="546">
                  <c:v>4381.25</c:v>
                </c:pt>
                <c:pt idx="547">
                  <c:v>4875</c:v>
                </c:pt>
                <c:pt idx="548">
                  <c:v>5175</c:v>
                </c:pt>
                <c:pt idx="549">
                  <c:v>5275</c:v>
                </c:pt>
                <c:pt idx="550">
                  <c:v>5412.5</c:v>
                </c:pt>
                <c:pt idx="551">
                  <c:v>5500</c:v>
                </c:pt>
                <c:pt idx="552">
                  <c:v>5475</c:v>
                </c:pt>
                <c:pt idx="553">
                  <c:v>5225</c:v>
                </c:pt>
                <c:pt idx="554">
                  <c:v>4750</c:v>
                </c:pt>
                <c:pt idx="555">
                  <c:v>4300</c:v>
                </c:pt>
                <c:pt idx="556">
                  <c:v>4300</c:v>
                </c:pt>
                <c:pt idx="557">
                  <c:v>4425</c:v>
                </c:pt>
                <c:pt idx="558">
                  <c:v>4450</c:v>
                </c:pt>
                <c:pt idx="559">
                  <c:v>4425</c:v>
                </c:pt>
                <c:pt idx="560">
                  <c:v>4300</c:v>
                </c:pt>
                <c:pt idx="561">
                  <c:v>4225</c:v>
                </c:pt>
                <c:pt idx="562">
                  <c:v>4150</c:v>
                </c:pt>
                <c:pt idx="563">
                  <c:v>4150</c:v>
                </c:pt>
                <c:pt idx="564">
                  <c:v>4275</c:v>
                </c:pt>
                <c:pt idx="565">
                  <c:v>4500</c:v>
                </c:pt>
                <c:pt idx="566">
                  <c:v>4550</c:v>
                </c:pt>
                <c:pt idx="567">
                  <c:v>4500</c:v>
                </c:pt>
                <c:pt idx="568">
                  <c:v>4362.5</c:v>
                </c:pt>
                <c:pt idx="569">
                  <c:v>4300</c:v>
                </c:pt>
                <c:pt idx="570">
                  <c:v>4337.5</c:v>
                </c:pt>
                <c:pt idx="571">
                  <c:v>4393.75</c:v>
                </c:pt>
                <c:pt idx="572">
                  <c:v>4481.25</c:v>
                </c:pt>
                <c:pt idx="573">
                  <c:v>4412.5</c:v>
                </c:pt>
                <c:pt idx="574">
                  <c:v>4350</c:v>
                </c:pt>
                <c:pt idx="575">
                  <c:v>4350</c:v>
                </c:pt>
                <c:pt idx="576">
                  <c:v>4350</c:v>
                </c:pt>
                <c:pt idx="577">
                  <c:v>4387.5</c:v>
                </c:pt>
                <c:pt idx="578">
                  <c:v>4450</c:v>
                </c:pt>
                <c:pt idx="579">
                  <c:v>4500</c:v>
                </c:pt>
                <c:pt idx="580">
                  <c:v>4500</c:v>
                </c:pt>
                <c:pt idx="581">
                  <c:v>4487.5</c:v>
                </c:pt>
                <c:pt idx="582">
                  <c:v>4425</c:v>
                </c:pt>
                <c:pt idx="583">
                  <c:v>4400</c:v>
                </c:pt>
                <c:pt idx="584">
                  <c:v>4400</c:v>
                </c:pt>
                <c:pt idx="585">
                  <c:v>4400</c:v>
                </c:pt>
                <c:pt idx="586">
                  <c:v>4400</c:v>
                </c:pt>
                <c:pt idx="587">
                  <c:v>4400</c:v>
                </c:pt>
                <c:pt idx="588">
                  <c:v>4400</c:v>
                </c:pt>
                <c:pt idx="589">
                  <c:v>4400</c:v>
                </c:pt>
                <c:pt idx="590">
                  <c:v>4400</c:v>
                </c:pt>
                <c:pt idx="591">
                  <c:v>4400</c:v>
                </c:pt>
                <c:pt idx="592">
                  <c:v>4406.25</c:v>
                </c:pt>
                <c:pt idx="593">
                  <c:v>4425</c:v>
                </c:pt>
                <c:pt idx="594">
                  <c:v>4425</c:v>
                </c:pt>
                <c:pt idx="595">
                  <c:v>4425</c:v>
                </c:pt>
                <c:pt idx="596">
                  <c:v>4425</c:v>
                </c:pt>
                <c:pt idx="597">
                  <c:v>4425</c:v>
                </c:pt>
                <c:pt idx="598">
                  <c:v>4425</c:v>
                </c:pt>
                <c:pt idx="599">
                  <c:v>4425</c:v>
                </c:pt>
                <c:pt idx="600">
                  <c:v>4425</c:v>
                </c:pt>
                <c:pt idx="601">
                  <c:v>4425</c:v>
                </c:pt>
                <c:pt idx="602">
                  <c:v>4425</c:v>
                </c:pt>
                <c:pt idx="603">
                  <c:v>4425</c:v>
                </c:pt>
                <c:pt idx="604">
                  <c:v>4425</c:v>
                </c:pt>
                <c:pt idx="605">
                  <c:v>4406.25</c:v>
                </c:pt>
                <c:pt idx="606">
                  <c:v>4400</c:v>
                </c:pt>
                <c:pt idx="607">
                  <c:v>4400</c:v>
                </c:pt>
                <c:pt idx="608">
                  <c:v>4400</c:v>
                </c:pt>
                <c:pt idx="609">
                  <c:v>4412.5</c:v>
                </c:pt>
                <c:pt idx="610">
                  <c:v>4450</c:v>
                </c:pt>
                <c:pt idx="611">
                  <c:v>4462.5</c:v>
                </c:pt>
                <c:pt idx="612">
                  <c:v>4500</c:v>
                </c:pt>
                <c:pt idx="613">
                  <c:v>4525</c:v>
                </c:pt>
                <c:pt idx="614">
                  <c:v>4575</c:v>
                </c:pt>
                <c:pt idx="615">
                  <c:v>4587.5</c:v>
                </c:pt>
                <c:pt idx="616">
                  <c:v>4550</c:v>
                </c:pt>
                <c:pt idx="617">
                  <c:v>4550</c:v>
                </c:pt>
                <c:pt idx="618">
                  <c:v>4550</c:v>
                </c:pt>
                <c:pt idx="619">
                  <c:v>4550</c:v>
                </c:pt>
                <c:pt idx="620">
                  <c:v>4537.5</c:v>
                </c:pt>
                <c:pt idx="621">
                  <c:v>4487.5</c:v>
                </c:pt>
                <c:pt idx="622">
                  <c:v>4450</c:v>
                </c:pt>
                <c:pt idx="623">
                  <c:v>4450</c:v>
                </c:pt>
                <c:pt idx="624">
                  <c:v>4450</c:v>
                </c:pt>
                <c:pt idx="625">
                  <c:v>4450</c:v>
                </c:pt>
                <c:pt idx="626">
                  <c:v>4450</c:v>
                </c:pt>
                <c:pt idx="627">
                  <c:v>4437.5</c:v>
                </c:pt>
                <c:pt idx="628">
                  <c:v>4412.5</c:v>
                </c:pt>
                <c:pt idx="629">
                  <c:v>4400</c:v>
                </c:pt>
                <c:pt idx="630">
                  <c:v>4381.25</c:v>
                </c:pt>
                <c:pt idx="631">
                  <c:v>4350</c:v>
                </c:pt>
                <c:pt idx="632">
                  <c:v>4337.5</c:v>
                </c:pt>
                <c:pt idx="633">
                  <c:v>4325</c:v>
                </c:pt>
                <c:pt idx="634">
                  <c:v>4331.25</c:v>
                </c:pt>
                <c:pt idx="635">
                  <c:v>4356.25</c:v>
                </c:pt>
                <c:pt idx="636">
                  <c:v>4387.5</c:v>
                </c:pt>
                <c:pt idx="637">
                  <c:v>4468.75</c:v>
                </c:pt>
                <c:pt idx="638">
                  <c:v>4550</c:v>
                </c:pt>
                <c:pt idx="639">
                  <c:v>4543.75</c:v>
                </c:pt>
                <c:pt idx="640">
                  <c:v>4512.5</c:v>
                </c:pt>
                <c:pt idx="641">
                  <c:v>4462.5</c:v>
                </c:pt>
                <c:pt idx="642">
                  <c:v>4418.75</c:v>
                </c:pt>
                <c:pt idx="643">
                  <c:v>4400</c:v>
                </c:pt>
                <c:pt idx="644">
                  <c:v>4400</c:v>
                </c:pt>
                <c:pt idx="645">
                  <c:v>4418.75</c:v>
                </c:pt>
                <c:pt idx="646">
                  <c:v>4475</c:v>
                </c:pt>
                <c:pt idx="647">
                  <c:v>4500</c:v>
                </c:pt>
                <c:pt idx="648">
                  <c:v>4500</c:v>
                </c:pt>
                <c:pt idx="649">
                  <c:v>4500</c:v>
                </c:pt>
                <c:pt idx="650">
                  <c:v>4500</c:v>
                </c:pt>
                <c:pt idx="651">
                  <c:v>4500</c:v>
                </c:pt>
                <c:pt idx="652">
                  <c:v>4506.25</c:v>
                </c:pt>
                <c:pt idx="653">
                  <c:v>4543.75</c:v>
                </c:pt>
                <c:pt idx="654">
                  <c:v>4600</c:v>
                </c:pt>
                <c:pt idx="655">
                  <c:v>4687.5</c:v>
                </c:pt>
                <c:pt idx="656">
                  <c:v>4725</c:v>
                </c:pt>
                <c:pt idx="657">
                  <c:v>4718.75</c:v>
                </c:pt>
                <c:pt idx="658">
                  <c:v>4662.5</c:v>
                </c:pt>
                <c:pt idx="659">
                  <c:v>4600</c:v>
                </c:pt>
                <c:pt idx="660">
                  <c:v>4600</c:v>
                </c:pt>
                <c:pt idx="661">
                  <c:v>4600</c:v>
                </c:pt>
                <c:pt idx="662">
                  <c:v>4606.25</c:v>
                </c:pt>
                <c:pt idx="663">
                  <c:v>4637.5</c:v>
                </c:pt>
                <c:pt idx="664">
                  <c:v>4700</c:v>
                </c:pt>
                <c:pt idx="665">
                  <c:v>4725</c:v>
                </c:pt>
                <c:pt idx="666">
                  <c:v>4725</c:v>
                </c:pt>
                <c:pt idx="667">
                  <c:v>4725</c:v>
                </c:pt>
                <c:pt idx="668">
                  <c:v>4725</c:v>
                </c:pt>
                <c:pt idx="669">
                  <c:v>4725</c:v>
                </c:pt>
                <c:pt idx="670">
                  <c:v>4725</c:v>
                </c:pt>
                <c:pt idx="671">
                  <c:v>4725</c:v>
                </c:pt>
                <c:pt idx="672">
                  <c:v>4725</c:v>
                </c:pt>
                <c:pt idx="673">
                  <c:v>4725</c:v>
                </c:pt>
                <c:pt idx="674">
                  <c:v>4725</c:v>
                </c:pt>
                <c:pt idx="675">
                  <c:v>4725</c:v>
                </c:pt>
                <c:pt idx="676">
                  <c:v>4725</c:v>
                </c:pt>
                <c:pt idx="677">
                  <c:v>4725</c:v>
                </c:pt>
                <c:pt idx="678">
                  <c:v>4731.25</c:v>
                </c:pt>
                <c:pt idx="679">
                  <c:v>4750</c:v>
                </c:pt>
                <c:pt idx="680">
                  <c:v>4750</c:v>
                </c:pt>
                <c:pt idx="681">
                  <c:v>4743.75</c:v>
                </c:pt>
                <c:pt idx="682">
                  <c:v>4725</c:v>
                </c:pt>
                <c:pt idx="683">
                  <c:v>4725</c:v>
                </c:pt>
                <c:pt idx="684">
                  <c:v>4725</c:v>
                </c:pt>
                <c:pt idx="685">
                  <c:v>4725</c:v>
                </c:pt>
                <c:pt idx="686">
                  <c:v>4725</c:v>
                </c:pt>
                <c:pt idx="687">
                  <c:v>4725</c:v>
                </c:pt>
                <c:pt idx="688">
                  <c:v>4725</c:v>
                </c:pt>
                <c:pt idx="689">
                  <c:v>4725</c:v>
                </c:pt>
                <c:pt idx="690">
                  <c:v>4725</c:v>
                </c:pt>
                <c:pt idx="691">
                  <c:v>4725</c:v>
                </c:pt>
                <c:pt idx="692">
                  <c:v>4725</c:v>
                </c:pt>
                <c:pt idx="693">
                  <c:v>4725</c:v>
                </c:pt>
                <c:pt idx="694">
                  <c:v>4725</c:v>
                </c:pt>
                <c:pt idx="695">
                  <c:v>4725</c:v>
                </c:pt>
                <c:pt idx="696">
                  <c:v>4725</c:v>
                </c:pt>
                <c:pt idx="697">
                  <c:v>4725</c:v>
                </c:pt>
                <c:pt idx="698">
                  <c:v>4725</c:v>
                </c:pt>
                <c:pt idx="699">
                  <c:v>4725</c:v>
                </c:pt>
                <c:pt idx="700">
                  <c:v>4725</c:v>
                </c:pt>
                <c:pt idx="701">
                  <c:v>4725</c:v>
                </c:pt>
                <c:pt idx="702">
                  <c:v>4725</c:v>
                </c:pt>
                <c:pt idx="703">
                  <c:v>4725</c:v>
                </c:pt>
                <c:pt idx="704">
                  <c:v>4725</c:v>
                </c:pt>
                <c:pt idx="705">
                  <c:v>4725</c:v>
                </c:pt>
                <c:pt idx="706">
                  <c:v>4725</c:v>
                </c:pt>
                <c:pt idx="707">
                  <c:v>4725</c:v>
                </c:pt>
                <c:pt idx="708">
                  <c:v>4725</c:v>
                </c:pt>
                <c:pt idx="709">
                  <c:v>4725</c:v>
                </c:pt>
                <c:pt idx="710">
                  <c:v>4725</c:v>
                </c:pt>
                <c:pt idx="711">
                  <c:v>4725</c:v>
                </c:pt>
                <c:pt idx="712">
                  <c:v>4718.75</c:v>
                </c:pt>
                <c:pt idx="713">
                  <c:v>4700</c:v>
                </c:pt>
                <c:pt idx="714">
                  <c:v>4687.5</c:v>
                </c:pt>
                <c:pt idx="715">
                  <c:v>4662.5</c:v>
                </c:pt>
                <c:pt idx="716">
                  <c:v>4631.25</c:v>
                </c:pt>
                <c:pt idx="717">
                  <c:v>4593.75</c:v>
                </c:pt>
                <c:pt idx="718">
                  <c:v>4563.75</c:v>
                </c:pt>
                <c:pt idx="719">
                  <c:v>4560</c:v>
                </c:pt>
                <c:pt idx="720">
                  <c:v>4560</c:v>
                </c:pt>
                <c:pt idx="721">
                  <c:v>4563.75</c:v>
                </c:pt>
                <c:pt idx="722">
                  <c:v>4600</c:v>
                </c:pt>
                <c:pt idx="723">
                  <c:v>4643.75</c:v>
                </c:pt>
                <c:pt idx="724">
                  <c:v>4712.5</c:v>
                </c:pt>
                <c:pt idx="725">
                  <c:v>4750</c:v>
                </c:pt>
                <c:pt idx="726">
                  <c:v>4743.75</c:v>
                </c:pt>
                <c:pt idx="727">
                  <c:v>4725</c:v>
                </c:pt>
                <c:pt idx="728">
                  <c:v>4712.5</c:v>
                </c:pt>
                <c:pt idx="729">
                  <c:v>4687.5</c:v>
                </c:pt>
                <c:pt idx="730">
                  <c:v>4637.5</c:v>
                </c:pt>
                <c:pt idx="731">
                  <c:v>4625</c:v>
                </c:pt>
                <c:pt idx="732">
                  <c:v>4625</c:v>
                </c:pt>
                <c:pt idx="733">
                  <c:v>4637.5</c:v>
                </c:pt>
                <c:pt idx="734">
                  <c:v>4650</c:v>
                </c:pt>
                <c:pt idx="735">
                  <c:v>4650</c:v>
                </c:pt>
                <c:pt idx="736">
                  <c:v>4650</c:v>
                </c:pt>
                <c:pt idx="737">
                  <c:v>4625</c:v>
                </c:pt>
                <c:pt idx="738">
                  <c:v>4600</c:v>
                </c:pt>
                <c:pt idx="739">
                  <c:v>4600</c:v>
                </c:pt>
                <c:pt idx="740">
                  <c:v>4600</c:v>
                </c:pt>
                <c:pt idx="741">
                  <c:v>4600</c:v>
                </c:pt>
                <c:pt idx="742">
                  <c:v>4606.25</c:v>
                </c:pt>
                <c:pt idx="743">
                  <c:v>4637.5</c:v>
                </c:pt>
                <c:pt idx="744" formatCode="0.00">
                  <c:v>4712.5</c:v>
                </c:pt>
                <c:pt idx="745" formatCode="0.00">
                  <c:v>4700</c:v>
                </c:pt>
                <c:pt idx="746" formatCode="0.00">
                  <c:v>4700</c:v>
                </c:pt>
                <c:pt idx="747" formatCode="0.00">
                  <c:v>4700</c:v>
                </c:pt>
                <c:pt idx="748" formatCode="0.00">
                  <c:v>4700</c:v>
                </c:pt>
                <c:pt idx="749" formatCode="0.00">
                  <c:v>4700</c:v>
                </c:pt>
                <c:pt idx="750" formatCode="0.00">
                  <c:v>4700</c:v>
                </c:pt>
                <c:pt idx="751" formatCode="0.00">
                  <c:v>4700</c:v>
                </c:pt>
                <c:pt idx="752" formatCode="0.00">
                  <c:v>4700</c:v>
                </c:pt>
                <c:pt idx="753" formatCode="0.00">
                  <c:v>4700</c:v>
                </c:pt>
                <c:pt idx="754" formatCode="0.00">
                  <c:v>4700</c:v>
                </c:pt>
                <c:pt idx="755" formatCode="0.00">
                  <c:v>4700</c:v>
                </c:pt>
                <c:pt idx="756" formatCode="0.00">
                  <c:v>4700</c:v>
                </c:pt>
                <c:pt idx="757" formatCode="0.00">
                  <c:v>4725</c:v>
                </c:pt>
                <c:pt idx="758" formatCode="0.00">
                  <c:v>4725</c:v>
                </c:pt>
                <c:pt idx="759" formatCode="0.00">
                  <c:v>4750</c:v>
                </c:pt>
                <c:pt idx="760" formatCode="0.00">
                  <c:v>4750</c:v>
                </c:pt>
                <c:pt idx="761" formatCode="0.00">
                  <c:v>4800</c:v>
                </c:pt>
                <c:pt idx="762" formatCode="0.00">
                  <c:v>4800</c:v>
                </c:pt>
                <c:pt idx="763" formatCode="0.00">
                  <c:v>4850</c:v>
                </c:pt>
                <c:pt idx="764" formatCode="0.00">
                  <c:v>4875</c:v>
                </c:pt>
                <c:pt idx="765" formatCode="0.00">
                  <c:v>4875</c:v>
                </c:pt>
                <c:pt idx="766" formatCode="0.00">
                  <c:v>4825</c:v>
                </c:pt>
                <c:pt idx="767" formatCode="0.00">
                  <c:v>4875</c:v>
                </c:pt>
                <c:pt idx="768" formatCode="0.00">
                  <c:v>4825</c:v>
                </c:pt>
                <c:pt idx="769" formatCode="0.00">
                  <c:v>4825</c:v>
                </c:pt>
                <c:pt idx="770" formatCode="0.00">
                  <c:v>4825</c:v>
                </c:pt>
                <c:pt idx="771" formatCode="0.00">
                  <c:v>4825</c:v>
                </c:pt>
                <c:pt idx="772" formatCode="0.00">
                  <c:v>4825</c:v>
                </c:pt>
                <c:pt idx="773" formatCode="0.00">
                  <c:v>4800</c:v>
                </c:pt>
                <c:pt idx="774" formatCode="0.00">
                  <c:v>4750</c:v>
                </c:pt>
                <c:pt idx="775" formatCode="0.00">
                  <c:v>4750</c:v>
                </c:pt>
                <c:pt idx="776" formatCode="0.00">
                  <c:v>4675</c:v>
                </c:pt>
                <c:pt idx="777" formatCode="0.00">
                  <c:v>4700</c:v>
                </c:pt>
                <c:pt idx="778" formatCode="0.00">
                  <c:v>4775</c:v>
                </c:pt>
                <c:pt idx="779" formatCode="0.00">
                  <c:v>4825</c:v>
                </c:pt>
                <c:pt idx="780" formatCode="0.00">
                  <c:v>4875</c:v>
                </c:pt>
                <c:pt idx="781" formatCode="0.00">
                  <c:v>4900</c:v>
                </c:pt>
                <c:pt idx="782" formatCode="0.00">
                  <c:v>4900</c:v>
                </c:pt>
                <c:pt idx="783" formatCode="0.00">
                  <c:v>4900</c:v>
                </c:pt>
                <c:pt idx="784" formatCode="0.00">
                  <c:v>4875</c:v>
                </c:pt>
                <c:pt idx="785" formatCode="0.00">
                  <c:v>4800</c:v>
                </c:pt>
                <c:pt idx="786" formatCode="0.00">
                  <c:v>4750</c:v>
                </c:pt>
                <c:pt idx="787" formatCode="0.00">
                  <c:v>4750</c:v>
                </c:pt>
                <c:pt idx="788" formatCode="0.00">
                  <c:v>4850</c:v>
                </c:pt>
                <c:pt idx="789" formatCode="0.00">
                  <c:v>4850</c:v>
                </c:pt>
                <c:pt idx="790" formatCode="0.00">
                  <c:v>4850</c:v>
                </c:pt>
                <c:pt idx="791" formatCode="0.00">
                  <c:v>4850</c:v>
                </c:pt>
                <c:pt idx="792" formatCode="0.00">
                  <c:v>4875</c:v>
                </c:pt>
                <c:pt idx="793" formatCode="0.00">
                  <c:v>4875</c:v>
                </c:pt>
                <c:pt idx="794" formatCode="0.00">
                  <c:v>4875</c:v>
                </c:pt>
                <c:pt idx="795" formatCode="0.00">
                  <c:v>4875</c:v>
                </c:pt>
                <c:pt idx="796" formatCode="0.00">
                  <c:v>4800</c:v>
                </c:pt>
                <c:pt idx="797" formatCode="0.00">
                  <c:v>4800</c:v>
                </c:pt>
                <c:pt idx="798" formatCode="0.00">
                  <c:v>4800</c:v>
                </c:pt>
                <c:pt idx="799" formatCode="0.00">
                  <c:v>4800</c:v>
                </c:pt>
                <c:pt idx="800" formatCode="0.00">
                  <c:v>4800</c:v>
                </c:pt>
                <c:pt idx="801" formatCode="0.00">
                  <c:v>4800</c:v>
                </c:pt>
                <c:pt idx="802" formatCode="0.00">
                  <c:v>4875</c:v>
                </c:pt>
                <c:pt idx="803" formatCode="0.00">
                  <c:v>4875</c:v>
                </c:pt>
                <c:pt idx="804" formatCode="0.00">
                  <c:v>4875</c:v>
                </c:pt>
                <c:pt idx="805" formatCode="0.00">
                  <c:v>4875</c:v>
                </c:pt>
                <c:pt idx="806" formatCode="0.00">
                  <c:v>4875</c:v>
                </c:pt>
                <c:pt idx="807" formatCode="0.00">
                  <c:v>4875</c:v>
                </c:pt>
                <c:pt idx="808" formatCode="0.00">
                  <c:v>4875</c:v>
                </c:pt>
                <c:pt idx="809" formatCode="0.00">
                  <c:v>4830</c:v>
                </c:pt>
                <c:pt idx="810" formatCode="0.00">
                  <c:v>4875</c:v>
                </c:pt>
                <c:pt idx="811" formatCode="0.00">
                  <c:v>4825</c:v>
                </c:pt>
                <c:pt idx="812" formatCode="0.00">
                  <c:v>4825</c:v>
                </c:pt>
                <c:pt idx="813" formatCode="0.00">
                  <c:v>4825</c:v>
                </c:pt>
                <c:pt idx="814" formatCode="0.00">
                  <c:v>4725</c:v>
                </c:pt>
                <c:pt idx="815">
                  <c:v>4725</c:v>
                </c:pt>
                <c:pt idx="816">
                  <c:v>4725</c:v>
                </c:pt>
                <c:pt idx="817">
                  <c:v>4725</c:v>
                </c:pt>
                <c:pt idx="818">
                  <c:v>4725</c:v>
                </c:pt>
                <c:pt idx="819">
                  <c:v>4725</c:v>
                </c:pt>
                <c:pt idx="820">
                  <c:v>4825</c:v>
                </c:pt>
                <c:pt idx="821">
                  <c:v>4725</c:v>
                </c:pt>
                <c:pt idx="822">
                  <c:v>4750</c:v>
                </c:pt>
                <c:pt idx="823">
                  <c:v>4750</c:v>
                </c:pt>
                <c:pt idx="824">
                  <c:v>4825</c:v>
                </c:pt>
                <c:pt idx="825">
                  <c:v>4825</c:v>
                </c:pt>
                <c:pt idx="826">
                  <c:v>4750</c:v>
                </c:pt>
                <c:pt idx="827">
                  <c:v>4750</c:v>
                </c:pt>
                <c:pt idx="828">
                  <c:v>4725</c:v>
                </c:pt>
                <c:pt idx="829">
                  <c:v>4725</c:v>
                </c:pt>
                <c:pt idx="830">
                  <c:v>4725</c:v>
                </c:pt>
                <c:pt idx="831">
                  <c:v>4725</c:v>
                </c:pt>
                <c:pt idx="832">
                  <c:v>4725</c:v>
                </c:pt>
                <c:pt idx="833">
                  <c:v>4625</c:v>
                </c:pt>
                <c:pt idx="834">
                  <c:v>4725</c:v>
                </c:pt>
                <c:pt idx="835">
                  <c:v>4725</c:v>
                </c:pt>
                <c:pt idx="836">
                  <c:v>4675</c:v>
                </c:pt>
                <c:pt idx="837">
                  <c:v>4625</c:v>
                </c:pt>
                <c:pt idx="838">
                  <c:v>4625</c:v>
                </c:pt>
                <c:pt idx="839">
                  <c:v>4625</c:v>
                </c:pt>
                <c:pt idx="840" formatCode="0.00">
                  <c:v>4625</c:v>
                </c:pt>
                <c:pt idx="841" formatCode="0.00">
                  <c:v>4625</c:v>
                </c:pt>
                <c:pt idx="842" formatCode="0.00">
                  <c:v>4625</c:v>
                </c:pt>
                <c:pt idx="843" formatCode="0.00">
                  <c:v>4625</c:v>
                </c:pt>
                <c:pt idx="844" formatCode="0.00">
                  <c:v>4625</c:v>
                </c:pt>
                <c:pt idx="845" formatCode="0.00">
                  <c:v>4625</c:v>
                </c:pt>
                <c:pt idx="846" formatCode="0.00">
                  <c:v>4625</c:v>
                </c:pt>
                <c:pt idx="847" formatCode="0.00">
                  <c:v>4625</c:v>
                </c:pt>
                <c:pt idx="848" formatCode="0.00">
                  <c:v>4650</c:v>
                </c:pt>
                <c:pt idx="849" formatCode="0.00">
                  <c:v>4650</c:v>
                </c:pt>
                <c:pt idx="850" formatCode="0.00">
                  <c:v>4650</c:v>
                </c:pt>
                <c:pt idx="851" formatCode="0.00">
                  <c:v>4650</c:v>
                </c:pt>
                <c:pt idx="852" formatCode="0.00">
                  <c:v>4650</c:v>
                </c:pt>
                <c:pt idx="853" formatCode="0.00">
                  <c:v>4650</c:v>
                </c:pt>
                <c:pt idx="854" formatCode="0.00">
                  <c:v>4625</c:v>
                </c:pt>
                <c:pt idx="855" formatCode="0.00">
                  <c:v>4650</c:v>
                </c:pt>
                <c:pt idx="856" formatCode="0.00">
                  <c:v>4650</c:v>
                </c:pt>
                <c:pt idx="857" formatCode="0.00">
                  <c:v>4650</c:v>
                </c:pt>
                <c:pt idx="858" formatCode="0.00">
                  <c:v>4825</c:v>
                </c:pt>
                <c:pt idx="859" formatCode="0.00">
                  <c:v>4800</c:v>
                </c:pt>
                <c:pt idx="860" formatCode="0.00">
                  <c:v>4800</c:v>
                </c:pt>
                <c:pt idx="861" formatCode="0.00">
                  <c:v>4800</c:v>
                </c:pt>
                <c:pt idx="862" formatCode="0.00">
                  <c:v>4800</c:v>
                </c:pt>
                <c:pt idx="863" formatCode="0.00">
                  <c:v>4750</c:v>
                </c:pt>
                <c:pt idx="864" formatCode="0.00">
                  <c:v>4700</c:v>
                </c:pt>
                <c:pt idx="865" formatCode="0.00">
                  <c:v>4775</c:v>
                </c:pt>
                <c:pt idx="866" formatCode="0.00">
                  <c:v>4775</c:v>
                </c:pt>
                <c:pt idx="867" formatCode="0.00">
                  <c:v>4775</c:v>
                </c:pt>
                <c:pt idx="868" formatCode="0.00">
                  <c:v>4775</c:v>
                </c:pt>
                <c:pt idx="869" formatCode="0.00">
                  <c:v>4775</c:v>
                </c:pt>
                <c:pt idx="870" formatCode="0.00">
                  <c:v>4775</c:v>
                </c:pt>
                <c:pt idx="871" formatCode="0.00">
                  <c:v>4775</c:v>
                </c:pt>
                <c:pt idx="872" formatCode="0.00">
                  <c:v>4750</c:v>
                </c:pt>
                <c:pt idx="873" formatCode="0.00">
                  <c:v>4750</c:v>
                </c:pt>
                <c:pt idx="874" formatCode="0.00">
                  <c:v>4725</c:v>
                </c:pt>
                <c:pt idx="875" formatCode="0.00">
                  <c:v>4725</c:v>
                </c:pt>
                <c:pt idx="876" formatCode="0.00">
                  <c:v>4775</c:v>
                </c:pt>
                <c:pt idx="877" formatCode="0.00">
                  <c:v>4775</c:v>
                </c:pt>
                <c:pt idx="878" formatCode="0.00">
                  <c:v>4775</c:v>
                </c:pt>
                <c:pt idx="879" formatCode="0.00">
                  <c:v>4775</c:v>
                </c:pt>
                <c:pt idx="880" formatCode="0.00">
                  <c:v>4625</c:v>
                </c:pt>
                <c:pt idx="881" formatCode="0.00">
                  <c:v>4800</c:v>
                </c:pt>
                <c:pt idx="882" formatCode="0.00">
                  <c:v>4750</c:v>
                </c:pt>
                <c:pt idx="883" formatCode="0.00">
                  <c:v>4750</c:v>
                </c:pt>
                <c:pt idx="884" formatCode="0.00">
                  <c:v>4750</c:v>
                </c:pt>
                <c:pt idx="885" formatCode="0.00">
                  <c:v>4750</c:v>
                </c:pt>
                <c:pt idx="886" formatCode="0.00">
                  <c:v>4750</c:v>
                </c:pt>
                <c:pt idx="887" formatCode="0.00">
                  <c:v>4750</c:v>
                </c:pt>
                <c:pt idx="888" formatCode="0.00">
                  <c:v>4750</c:v>
                </c:pt>
                <c:pt idx="889" formatCode="0.00">
                  <c:v>4750</c:v>
                </c:pt>
                <c:pt idx="890" formatCode="0.00">
                  <c:v>4750</c:v>
                </c:pt>
                <c:pt idx="891" formatCode="0.00">
                  <c:v>4750</c:v>
                </c:pt>
                <c:pt idx="892" formatCode="0.00">
                  <c:v>4750</c:v>
                </c:pt>
                <c:pt idx="893" formatCode="0.00">
                  <c:v>4800</c:v>
                </c:pt>
                <c:pt idx="894" formatCode="0.00">
                  <c:v>4800</c:v>
                </c:pt>
                <c:pt idx="895" formatCode="0.00">
                  <c:v>4875</c:v>
                </c:pt>
                <c:pt idx="896" formatCode="0.00">
                  <c:v>4875</c:v>
                </c:pt>
                <c:pt idx="897" formatCode="0.00">
                  <c:v>4900</c:v>
                </c:pt>
                <c:pt idx="898" formatCode="0.00">
                  <c:v>5048.5</c:v>
                </c:pt>
                <c:pt idx="899" formatCode="0.00">
                  <c:v>5150</c:v>
                </c:pt>
                <c:pt idx="900" formatCode="0.00">
                  <c:v>5300</c:v>
                </c:pt>
                <c:pt idx="901" formatCode="0.00">
                  <c:v>5750</c:v>
                </c:pt>
                <c:pt idx="902" formatCode="0.00">
                  <c:v>6100</c:v>
                </c:pt>
                <c:pt idx="903" formatCode="0.00">
                  <c:v>5600</c:v>
                </c:pt>
                <c:pt idx="904" formatCode="0.00">
                  <c:v>5350</c:v>
                </c:pt>
                <c:pt idx="905" formatCode="0.00">
                  <c:v>5300</c:v>
                </c:pt>
                <c:pt idx="906" formatCode="0.00">
                  <c:v>5300</c:v>
                </c:pt>
                <c:pt idx="907" formatCode="0.00">
                  <c:v>5350</c:v>
                </c:pt>
                <c:pt idx="908" formatCode="0.00">
                  <c:v>5550</c:v>
                </c:pt>
                <c:pt idx="909" formatCode="0.00">
                  <c:v>5750</c:v>
                </c:pt>
                <c:pt idx="910" formatCode="0.00">
                  <c:v>5950</c:v>
                </c:pt>
                <c:pt idx="911" formatCode="0.00">
                  <c:v>5700</c:v>
                </c:pt>
                <c:pt idx="912" formatCode="0.00">
                  <c:v>5575</c:v>
                </c:pt>
                <c:pt idx="913" formatCode="0.00">
                  <c:v>5650</c:v>
                </c:pt>
                <c:pt idx="914" formatCode="0.00">
                  <c:v>5825</c:v>
                </c:pt>
                <c:pt idx="915" formatCode="0.00">
                  <c:v>5875</c:v>
                </c:pt>
                <c:pt idx="916" formatCode="0.00">
                  <c:v>5875</c:v>
                </c:pt>
                <c:pt idx="917" formatCode="0.00">
                  <c:v>5700</c:v>
                </c:pt>
                <c:pt idx="918" formatCode="0.00">
                  <c:v>5725</c:v>
                </c:pt>
                <c:pt idx="919" formatCode="0.00">
                  <c:v>5800</c:v>
                </c:pt>
                <c:pt idx="920" formatCode="0.00">
                  <c:v>5500</c:v>
                </c:pt>
                <c:pt idx="921" formatCode="0.00">
                  <c:v>5475</c:v>
                </c:pt>
                <c:pt idx="922" formatCode="0.00">
                  <c:v>5225</c:v>
                </c:pt>
                <c:pt idx="923" formatCode="0.00">
                  <c:v>5175</c:v>
                </c:pt>
                <c:pt idx="924" formatCode="0.00">
                  <c:v>5175</c:v>
                </c:pt>
                <c:pt idx="925" formatCode="0.00">
                  <c:v>5375</c:v>
                </c:pt>
                <c:pt idx="926" formatCode="0.00">
                  <c:v>5550</c:v>
                </c:pt>
                <c:pt idx="927" formatCode="0.00">
                  <c:v>5525</c:v>
                </c:pt>
                <c:pt idx="928" formatCode="0.00">
                  <c:v>5425</c:v>
                </c:pt>
                <c:pt idx="929" formatCode="0.00">
                  <c:v>5475</c:v>
                </c:pt>
                <c:pt idx="930" formatCode="0.00">
                  <c:v>5450</c:v>
                </c:pt>
                <c:pt idx="931" formatCode="0.00">
                  <c:v>5450</c:v>
                </c:pt>
                <c:pt idx="932" formatCode="0.00">
                  <c:v>5525</c:v>
                </c:pt>
                <c:pt idx="933" formatCode="0.00">
                  <c:v>5525</c:v>
                </c:pt>
                <c:pt idx="934" formatCode="0.00">
                  <c:v>5375</c:v>
                </c:pt>
                <c:pt idx="935" formatCode="0.00">
                  <c:v>5450</c:v>
                </c:pt>
                <c:pt idx="936" formatCode="0.00">
                  <c:v>5475</c:v>
                </c:pt>
                <c:pt idx="937" formatCode="0.00">
                  <c:v>5475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2AF-40C2-9F84-34ADD6C69C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74471071"/>
        <c:axId val="1174445151"/>
      </c:lineChart>
      <c:dateAx>
        <c:axId val="1174434111"/>
        <c:scaling>
          <c:orientation val="minMax"/>
          <c:max val="45811"/>
          <c:min val="44711"/>
        </c:scaling>
        <c:delete val="0"/>
        <c:axPos val="b"/>
        <c:numFmt formatCode="[$-409]mmm\-yy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50" b="0" i="0" u="none" strike="noStrike" kern="1200" cap="none" spc="0" normalizeH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174418751"/>
        <c:crosses val="autoZero"/>
        <c:auto val="1"/>
        <c:lblOffset val="100"/>
        <c:baseTimeUnit val="days"/>
        <c:majorUnit val="2"/>
        <c:majorTimeUnit val="months"/>
      </c:dateAx>
      <c:valAx>
        <c:axId val="1174418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USD]\ 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174434111"/>
        <c:crosses val="autoZero"/>
        <c:crossBetween val="between"/>
      </c:valAx>
      <c:valAx>
        <c:axId val="1174445151"/>
        <c:scaling>
          <c:orientation val="minMax"/>
          <c:max val="30000"/>
        </c:scaling>
        <c:delete val="0"/>
        <c:axPos val="r"/>
        <c:numFmt formatCode="[$USD]\ 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174471071"/>
        <c:crosses val="max"/>
        <c:crossBetween val="between"/>
      </c:valAx>
      <c:dateAx>
        <c:axId val="1174471071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174445151"/>
        <c:crosses val="autoZero"/>
        <c:auto val="1"/>
        <c:lblOffset val="100"/>
        <c:baseTimeUnit val="days"/>
      </c:date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9219552907587009E-2"/>
          <c:y val="0.90318210942348853"/>
          <c:w val="0.86156063065292399"/>
          <c:h val="7.84406878596944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0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460332009745247"/>
          <c:y val="5.2768810991747246E-2"/>
          <c:w val="0.84073322849359844"/>
          <c:h val="0.7039605030677591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Sheet1!$A$2:$A$581</c:f>
              <c:numCache>
                <c:formatCode>[$-409]d\-mmm\-yy;@</c:formatCode>
                <c:ptCount val="580"/>
                <c:pt idx="0">
                  <c:v>44605</c:v>
                </c:pt>
                <c:pt idx="1">
                  <c:v>44606</c:v>
                </c:pt>
                <c:pt idx="2">
                  <c:v>44607</c:v>
                </c:pt>
                <c:pt idx="3">
                  <c:v>44608</c:v>
                </c:pt>
                <c:pt idx="4">
                  <c:v>44609</c:v>
                </c:pt>
                <c:pt idx="5">
                  <c:v>44612</c:v>
                </c:pt>
                <c:pt idx="6">
                  <c:v>44613</c:v>
                </c:pt>
                <c:pt idx="7">
                  <c:v>44614</c:v>
                </c:pt>
                <c:pt idx="8">
                  <c:v>44615</c:v>
                </c:pt>
                <c:pt idx="9">
                  <c:v>44616</c:v>
                </c:pt>
                <c:pt idx="10">
                  <c:v>44619</c:v>
                </c:pt>
                <c:pt idx="11">
                  <c:v>44620</c:v>
                </c:pt>
                <c:pt idx="12">
                  <c:v>44986</c:v>
                </c:pt>
                <c:pt idx="13">
                  <c:v>44987</c:v>
                </c:pt>
                <c:pt idx="14">
                  <c:v>44988</c:v>
                </c:pt>
                <c:pt idx="15">
                  <c:v>44991</c:v>
                </c:pt>
                <c:pt idx="16">
                  <c:v>44992</c:v>
                </c:pt>
                <c:pt idx="17">
                  <c:v>44993</c:v>
                </c:pt>
                <c:pt idx="18">
                  <c:v>44994</c:v>
                </c:pt>
                <c:pt idx="19">
                  <c:v>44995</c:v>
                </c:pt>
                <c:pt idx="20">
                  <c:v>44998</c:v>
                </c:pt>
                <c:pt idx="21">
                  <c:v>44999</c:v>
                </c:pt>
                <c:pt idx="22">
                  <c:v>45000</c:v>
                </c:pt>
                <c:pt idx="23">
                  <c:v>45001</c:v>
                </c:pt>
                <c:pt idx="24">
                  <c:v>45002</c:v>
                </c:pt>
                <c:pt idx="25">
                  <c:v>45005</c:v>
                </c:pt>
                <c:pt idx="26">
                  <c:v>45006</c:v>
                </c:pt>
                <c:pt idx="27">
                  <c:v>45007</c:v>
                </c:pt>
                <c:pt idx="28">
                  <c:v>45008</c:v>
                </c:pt>
                <c:pt idx="29">
                  <c:v>45009</c:v>
                </c:pt>
                <c:pt idx="30">
                  <c:v>45012</c:v>
                </c:pt>
                <c:pt idx="31">
                  <c:v>45013</c:v>
                </c:pt>
                <c:pt idx="32">
                  <c:v>45014</c:v>
                </c:pt>
                <c:pt idx="33">
                  <c:v>45015</c:v>
                </c:pt>
                <c:pt idx="34">
                  <c:v>45016</c:v>
                </c:pt>
                <c:pt idx="35">
                  <c:v>45019</c:v>
                </c:pt>
                <c:pt idx="36">
                  <c:v>45020</c:v>
                </c:pt>
                <c:pt idx="37">
                  <c:v>45021</c:v>
                </c:pt>
                <c:pt idx="38">
                  <c:v>45022</c:v>
                </c:pt>
                <c:pt idx="39">
                  <c:v>45027</c:v>
                </c:pt>
                <c:pt idx="40">
                  <c:v>45028</c:v>
                </c:pt>
                <c:pt idx="41">
                  <c:v>45029</c:v>
                </c:pt>
                <c:pt idx="42">
                  <c:v>45030</c:v>
                </c:pt>
                <c:pt idx="43">
                  <c:v>45033</c:v>
                </c:pt>
                <c:pt idx="44">
                  <c:v>45034</c:v>
                </c:pt>
                <c:pt idx="45">
                  <c:v>45035</c:v>
                </c:pt>
                <c:pt idx="46">
                  <c:v>45036</c:v>
                </c:pt>
                <c:pt idx="47">
                  <c:v>45037</c:v>
                </c:pt>
                <c:pt idx="48">
                  <c:v>45040</c:v>
                </c:pt>
                <c:pt idx="49">
                  <c:v>45041</c:v>
                </c:pt>
                <c:pt idx="50">
                  <c:v>45042</c:v>
                </c:pt>
                <c:pt idx="51">
                  <c:v>45043</c:v>
                </c:pt>
                <c:pt idx="52">
                  <c:v>45044</c:v>
                </c:pt>
                <c:pt idx="53">
                  <c:v>45048</c:v>
                </c:pt>
                <c:pt idx="54">
                  <c:v>45049</c:v>
                </c:pt>
                <c:pt idx="55">
                  <c:v>45050</c:v>
                </c:pt>
                <c:pt idx="56">
                  <c:v>45051</c:v>
                </c:pt>
                <c:pt idx="57">
                  <c:v>45054</c:v>
                </c:pt>
                <c:pt idx="58">
                  <c:v>45055</c:v>
                </c:pt>
                <c:pt idx="59">
                  <c:v>45056</c:v>
                </c:pt>
                <c:pt idx="60">
                  <c:v>45057</c:v>
                </c:pt>
                <c:pt idx="61">
                  <c:v>45058</c:v>
                </c:pt>
                <c:pt idx="62">
                  <c:v>45061</c:v>
                </c:pt>
                <c:pt idx="63">
                  <c:v>45062</c:v>
                </c:pt>
                <c:pt idx="64">
                  <c:v>45063</c:v>
                </c:pt>
                <c:pt idx="65">
                  <c:v>45064</c:v>
                </c:pt>
                <c:pt idx="66">
                  <c:v>45065</c:v>
                </c:pt>
                <c:pt idx="67">
                  <c:v>45068</c:v>
                </c:pt>
                <c:pt idx="68">
                  <c:v>45069</c:v>
                </c:pt>
                <c:pt idx="69">
                  <c:v>45070</c:v>
                </c:pt>
                <c:pt idx="70">
                  <c:v>45071</c:v>
                </c:pt>
                <c:pt idx="71">
                  <c:v>45072</c:v>
                </c:pt>
                <c:pt idx="72">
                  <c:v>45075</c:v>
                </c:pt>
                <c:pt idx="73">
                  <c:v>45076</c:v>
                </c:pt>
                <c:pt idx="74">
                  <c:v>45077</c:v>
                </c:pt>
                <c:pt idx="75">
                  <c:v>45078</c:v>
                </c:pt>
                <c:pt idx="76">
                  <c:v>45079</c:v>
                </c:pt>
                <c:pt idx="77">
                  <c:v>45082</c:v>
                </c:pt>
                <c:pt idx="78">
                  <c:v>45083</c:v>
                </c:pt>
                <c:pt idx="79">
                  <c:v>45084</c:v>
                </c:pt>
                <c:pt idx="80">
                  <c:v>45085</c:v>
                </c:pt>
                <c:pt idx="81">
                  <c:v>45086</c:v>
                </c:pt>
                <c:pt idx="82">
                  <c:v>45089</c:v>
                </c:pt>
                <c:pt idx="83">
                  <c:v>45090</c:v>
                </c:pt>
                <c:pt idx="84">
                  <c:v>45091</c:v>
                </c:pt>
                <c:pt idx="85">
                  <c:v>45092</c:v>
                </c:pt>
                <c:pt idx="86">
                  <c:v>45093</c:v>
                </c:pt>
                <c:pt idx="87">
                  <c:v>45096</c:v>
                </c:pt>
                <c:pt idx="88">
                  <c:v>45097</c:v>
                </c:pt>
                <c:pt idx="89">
                  <c:v>45098</c:v>
                </c:pt>
                <c:pt idx="90">
                  <c:v>45099</c:v>
                </c:pt>
                <c:pt idx="91">
                  <c:v>45100</c:v>
                </c:pt>
                <c:pt idx="92">
                  <c:v>45103</c:v>
                </c:pt>
                <c:pt idx="93">
                  <c:v>45104</c:v>
                </c:pt>
                <c:pt idx="94">
                  <c:v>45105</c:v>
                </c:pt>
                <c:pt idx="95">
                  <c:v>45106</c:v>
                </c:pt>
                <c:pt idx="96">
                  <c:v>45107</c:v>
                </c:pt>
                <c:pt idx="97">
                  <c:v>45110</c:v>
                </c:pt>
                <c:pt idx="98">
                  <c:v>45111</c:v>
                </c:pt>
                <c:pt idx="99">
                  <c:v>45112</c:v>
                </c:pt>
                <c:pt idx="100">
                  <c:v>45113</c:v>
                </c:pt>
                <c:pt idx="101">
                  <c:v>45114</c:v>
                </c:pt>
                <c:pt idx="102">
                  <c:v>45117</c:v>
                </c:pt>
                <c:pt idx="103">
                  <c:v>45118</c:v>
                </c:pt>
                <c:pt idx="104">
                  <c:v>45119</c:v>
                </c:pt>
                <c:pt idx="105">
                  <c:v>45120</c:v>
                </c:pt>
                <c:pt idx="106">
                  <c:v>45121</c:v>
                </c:pt>
                <c:pt idx="107">
                  <c:v>45124</c:v>
                </c:pt>
                <c:pt idx="108">
                  <c:v>45125</c:v>
                </c:pt>
                <c:pt idx="109">
                  <c:v>45126</c:v>
                </c:pt>
                <c:pt idx="110">
                  <c:v>45127</c:v>
                </c:pt>
                <c:pt idx="111">
                  <c:v>45128</c:v>
                </c:pt>
                <c:pt idx="112">
                  <c:v>45131</c:v>
                </c:pt>
                <c:pt idx="113">
                  <c:v>45132</c:v>
                </c:pt>
                <c:pt idx="114">
                  <c:v>45133</c:v>
                </c:pt>
                <c:pt idx="115">
                  <c:v>45134</c:v>
                </c:pt>
                <c:pt idx="116">
                  <c:v>45135</c:v>
                </c:pt>
                <c:pt idx="117">
                  <c:v>45138</c:v>
                </c:pt>
                <c:pt idx="118">
                  <c:v>45139</c:v>
                </c:pt>
                <c:pt idx="119">
                  <c:v>45140</c:v>
                </c:pt>
                <c:pt idx="120">
                  <c:v>45141</c:v>
                </c:pt>
                <c:pt idx="121">
                  <c:v>45142</c:v>
                </c:pt>
                <c:pt idx="122">
                  <c:v>45145</c:v>
                </c:pt>
                <c:pt idx="123">
                  <c:v>45146</c:v>
                </c:pt>
                <c:pt idx="124">
                  <c:v>45147</c:v>
                </c:pt>
                <c:pt idx="125">
                  <c:v>45148</c:v>
                </c:pt>
                <c:pt idx="126">
                  <c:v>45149</c:v>
                </c:pt>
                <c:pt idx="127">
                  <c:v>45152</c:v>
                </c:pt>
                <c:pt idx="128">
                  <c:v>45153</c:v>
                </c:pt>
                <c:pt idx="129">
                  <c:v>45154</c:v>
                </c:pt>
                <c:pt idx="130">
                  <c:v>45155</c:v>
                </c:pt>
                <c:pt idx="131">
                  <c:v>45156</c:v>
                </c:pt>
                <c:pt idx="132">
                  <c:v>45159</c:v>
                </c:pt>
                <c:pt idx="133">
                  <c:v>45160</c:v>
                </c:pt>
                <c:pt idx="134">
                  <c:v>45161</c:v>
                </c:pt>
                <c:pt idx="135">
                  <c:v>45162</c:v>
                </c:pt>
                <c:pt idx="136">
                  <c:v>45163</c:v>
                </c:pt>
                <c:pt idx="137">
                  <c:v>45166</c:v>
                </c:pt>
                <c:pt idx="138">
                  <c:v>45167</c:v>
                </c:pt>
                <c:pt idx="139">
                  <c:v>45168</c:v>
                </c:pt>
                <c:pt idx="140">
                  <c:v>45169</c:v>
                </c:pt>
                <c:pt idx="141">
                  <c:v>45170</c:v>
                </c:pt>
                <c:pt idx="142">
                  <c:v>45173</c:v>
                </c:pt>
                <c:pt idx="143">
                  <c:v>45174</c:v>
                </c:pt>
                <c:pt idx="144">
                  <c:v>45175</c:v>
                </c:pt>
                <c:pt idx="145">
                  <c:v>45176</c:v>
                </c:pt>
                <c:pt idx="146">
                  <c:v>45177</c:v>
                </c:pt>
                <c:pt idx="147">
                  <c:v>45180</c:v>
                </c:pt>
                <c:pt idx="148">
                  <c:v>45181</c:v>
                </c:pt>
                <c:pt idx="149">
                  <c:v>45182</c:v>
                </c:pt>
                <c:pt idx="150">
                  <c:v>45183</c:v>
                </c:pt>
                <c:pt idx="151">
                  <c:v>45184</c:v>
                </c:pt>
                <c:pt idx="152">
                  <c:v>45187</c:v>
                </c:pt>
                <c:pt idx="153">
                  <c:v>45188</c:v>
                </c:pt>
                <c:pt idx="154">
                  <c:v>45189</c:v>
                </c:pt>
                <c:pt idx="155">
                  <c:v>45190</c:v>
                </c:pt>
                <c:pt idx="156">
                  <c:v>45191</c:v>
                </c:pt>
                <c:pt idx="157">
                  <c:v>45194</c:v>
                </c:pt>
                <c:pt idx="158">
                  <c:v>45195</c:v>
                </c:pt>
                <c:pt idx="159">
                  <c:v>45196</c:v>
                </c:pt>
                <c:pt idx="160">
                  <c:v>45197</c:v>
                </c:pt>
                <c:pt idx="161">
                  <c:v>45198</c:v>
                </c:pt>
                <c:pt idx="162">
                  <c:v>45201</c:v>
                </c:pt>
                <c:pt idx="163">
                  <c:v>45202</c:v>
                </c:pt>
                <c:pt idx="164">
                  <c:v>45203</c:v>
                </c:pt>
                <c:pt idx="165">
                  <c:v>45204</c:v>
                </c:pt>
                <c:pt idx="166">
                  <c:v>45205</c:v>
                </c:pt>
                <c:pt idx="167">
                  <c:v>45208</c:v>
                </c:pt>
                <c:pt idx="168">
                  <c:v>45209</c:v>
                </c:pt>
                <c:pt idx="169">
                  <c:v>45210</c:v>
                </c:pt>
                <c:pt idx="170">
                  <c:v>45211</c:v>
                </c:pt>
                <c:pt idx="171">
                  <c:v>45212</c:v>
                </c:pt>
                <c:pt idx="172">
                  <c:v>45215</c:v>
                </c:pt>
                <c:pt idx="173">
                  <c:v>45216</c:v>
                </c:pt>
                <c:pt idx="174">
                  <c:v>45217</c:v>
                </c:pt>
                <c:pt idx="175">
                  <c:v>45218</c:v>
                </c:pt>
                <c:pt idx="176">
                  <c:v>45219</c:v>
                </c:pt>
                <c:pt idx="177">
                  <c:v>45222</c:v>
                </c:pt>
                <c:pt idx="178">
                  <c:v>45223</c:v>
                </c:pt>
                <c:pt idx="179">
                  <c:v>45224</c:v>
                </c:pt>
                <c:pt idx="180">
                  <c:v>45225</c:v>
                </c:pt>
                <c:pt idx="181">
                  <c:v>45226</c:v>
                </c:pt>
                <c:pt idx="182">
                  <c:v>45229</c:v>
                </c:pt>
                <c:pt idx="183">
                  <c:v>45230</c:v>
                </c:pt>
                <c:pt idx="184">
                  <c:v>45231</c:v>
                </c:pt>
                <c:pt idx="185">
                  <c:v>45232</c:v>
                </c:pt>
                <c:pt idx="186">
                  <c:v>45233</c:v>
                </c:pt>
                <c:pt idx="187">
                  <c:v>45236</c:v>
                </c:pt>
                <c:pt idx="188">
                  <c:v>45237</c:v>
                </c:pt>
                <c:pt idx="189">
                  <c:v>45238</c:v>
                </c:pt>
                <c:pt idx="190">
                  <c:v>45239</c:v>
                </c:pt>
                <c:pt idx="191">
                  <c:v>45240</c:v>
                </c:pt>
                <c:pt idx="192">
                  <c:v>45243</c:v>
                </c:pt>
                <c:pt idx="193">
                  <c:v>45244</c:v>
                </c:pt>
                <c:pt idx="194">
                  <c:v>45245</c:v>
                </c:pt>
                <c:pt idx="195">
                  <c:v>45246</c:v>
                </c:pt>
                <c:pt idx="196">
                  <c:v>45247</c:v>
                </c:pt>
                <c:pt idx="197">
                  <c:v>45250</c:v>
                </c:pt>
                <c:pt idx="198">
                  <c:v>45251</c:v>
                </c:pt>
                <c:pt idx="199">
                  <c:v>45252</c:v>
                </c:pt>
                <c:pt idx="200">
                  <c:v>45253</c:v>
                </c:pt>
                <c:pt idx="201">
                  <c:v>45254</c:v>
                </c:pt>
                <c:pt idx="202">
                  <c:v>45257</c:v>
                </c:pt>
                <c:pt idx="203">
                  <c:v>45258</c:v>
                </c:pt>
                <c:pt idx="204">
                  <c:v>45259</c:v>
                </c:pt>
                <c:pt idx="205">
                  <c:v>45260</c:v>
                </c:pt>
                <c:pt idx="206">
                  <c:v>45261</c:v>
                </c:pt>
                <c:pt idx="207">
                  <c:v>45264</c:v>
                </c:pt>
                <c:pt idx="208">
                  <c:v>45265</c:v>
                </c:pt>
                <c:pt idx="209">
                  <c:v>45266</c:v>
                </c:pt>
                <c:pt idx="210">
                  <c:v>45267</c:v>
                </c:pt>
                <c:pt idx="211">
                  <c:v>45268</c:v>
                </c:pt>
                <c:pt idx="212">
                  <c:v>45271</c:v>
                </c:pt>
                <c:pt idx="213">
                  <c:v>45272</c:v>
                </c:pt>
                <c:pt idx="214">
                  <c:v>45273</c:v>
                </c:pt>
                <c:pt idx="215">
                  <c:v>45274</c:v>
                </c:pt>
                <c:pt idx="216">
                  <c:v>45275</c:v>
                </c:pt>
                <c:pt idx="217">
                  <c:v>45278</c:v>
                </c:pt>
                <c:pt idx="218">
                  <c:v>45279</c:v>
                </c:pt>
                <c:pt idx="219">
                  <c:v>45280</c:v>
                </c:pt>
                <c:pt idx="220">
                  <c:v>45281</c:v>
                </c:pt>
                <c:pt idx="221">
                  <c:v>45287</c:v>
                </c:pt>
                <c:pt idx="222">
                  <c:v>45288</c:v>
                </c:pt>
                <c:pt idx="223">
                  <c:v>45289</c:v>
                </c:pt>
                <c:pt idx="224">
                  <c:v>45293</c:v>
                </c:pt>
                <c:pt idx="225">
                  <c:v>45294</c:v>
                </c:pt>
                <c:pt idx="226">
                  <c:v>45295</c:v>
                </c:pt>
                <c:pt idx="227">
                  <c:v>45296</c:v>
                </c:pt>
                <c:pt idx="228">
                  <c:v>45299</c:v>
                </c:pt>
                <c:pt idx="229">
                  <c:v>45300</c:v>
                </c:pt>
                <c:pt idx="230">
                  <c:v>45301</c:v>
                </c:pt>
                <c:pt idx="231">
                  <c:v>45302</c:v>
                </c:pt>
                <c:pt idx="232">
                  <c:v>45303</c:v>
                </c:pt>
                <c:pt idx="233">
                  <c:v>45306</c:v>
                </c:pt>
                <c:pt idx="234">
                  <c:v>45307</c:v>
                </c:pt>
                <c:pt idx="235">
                  <c:v>45308</c:v>
                </c:pt>
                <c:pt idx="236">
                  <c:v>45309</c:v>
                </c:pt>
                <c:pt idx="237">
                  <c:v>45310</c:v>
                </c:pt>
                <c:pt idx="238">
                  <c:v>45313</c:v>
                </c:pt>
                <c:pt idx="239">
                  <c:v>45314</c:v>
                </c:pt>
                <c:pt idx="240">
                  <c:v>45315</c:v>
                </c:pt>
                <c:pt idx="241">
                  <c:v>45316</c:v>
                </c:pt>
                <c:pt idx="242">
                  <c:v>45317</c:v>
                </c:pt>
                <c:pt idx="243">
                  <c:v>45320</c:v>
                </c:pt>
                <c:pt idx="244">
                  <c:v>45321</c:v>
                </c:pt>
                <c:pt idx="245">
                  <c:v>45322</c:v>
                </c:pt>
                <c:pt idx="246">
                  <c:v>45323</c:v>
                </c:pt>
                <c:pt idx="247">
                  <c:v>45324</c:v>
                </c:pt>
                <c:pt idx="248">
                  <c:v>45327</c:v>
                </c:pt>
                <c:pt idx="249">
                  <c:v>45328</c:v>
                </c:pt>
                <c:pt idx="250">
                  <c:v>45329</c:v>
                </c:pt>
                <c:pt idx="251">
                  <c:v>45330</c:v>
                </c:pt>
                <c:pt idx="252">
                  <c:v>45331</c:v>
                </c:pt>
                <c:pt idx="253">
                  <c:v>45334</c:v>
                </c:pt>
                <c:pt idx="254">
                  <c:v>45335</c:v>
                </c:pt>
                <c:pt idx="255">
                  <c:v>45336</c:v>
                </c:pt>
                <c:pt idx="256">
                  <c:v>45337</c:v>
                </c:pt>
                <c:pt idx="257">
                  <c:v>45338</c:v>
                </c:pt>
                <c:pt idx="258">
                  <c:v>45341</c:v>
                </c:pt>
                <c:pt idx="259">
                  <c:v>45342</c:v>
                </c:pt>
                <c:pt idx="260">
                  <c:v>45343</c:v>
                </c:pt>
                <c:pt idx="261">
                  <c:v>45344</c:v>
                </c:pt>
                <c:pt idx="262">
                  <c:v>45345</c:v>
                </c:pt>
                <c:pt idx="263">
                  <c:v>45348</c:v>
                </c:pt>
                <c:pt idx="264">
                  <c:v>45349</c:v>
                </c:pt>
                <c:pt idx="265">
                  <c:v>45350</c:v>
                </c:pt>
                <c:pt idx="266">
                  <c:v>45351</c:v>
                </c:pt>
                <c:pt idx="267">
                  <c:v>45352</c:v>
                </c:pt>
                <c:pt idx="268">
                  <c:v>45355</c:v>
                </c:pt>
                <c:pt idx="269">
                  <c:v>45356</c:v>
                </c:pt>
                <c:pt idx="270">
                  <c:v>45357</c:v>
                </c:pt>
                <c:pt idx="271">
                  <c:v>45358</c:v>
                </c:pt>
                <c:pt idx="272">
                  <c:v>45359</c:v>
                </c:pt>
                <c:pt idx="273">
                  <c:v>45362</c:v>
                </c:pt>
                <c:pt idx="274">
                  <c:v>45363</c:v>
                </c:pt>
                <c:pt idx="275">
                  <c:v>45364</c:v>
                </c:pt>
                <c:pt idx="276">
                  <c:v>45365</c:v>
                </c:pt>
                <c:pt idx="277">
                  <c:v>45366</c:v>
                </c:pt>
                <c:pt idx="278">
                  <c:v>45369</c:v>
                </c:pt>
                <c:pt idx="279">
                  <c:v>45370</c:v>
                </c:pt>
                <c:pt idx="280">
                  <c:v>45371</c:v>
                </c:pt>
                <c:pt idx="281">
                  <c:v>45372</c:v>
                </c:pt>
                <c:pt idx="282">
                  <c:v>45373</c:v>
                </c:pt>
                <c:pt idx="283">
                  <c:v>45376</c:v>
                </c:pt>
                <c:pt idx="284">
                  <c:v>45377</c:v>
                </c:pt>
                <c:pt idx="285">
                  <c:v>45378</c:v>
                </c:pt>
                <c:pt idx="286">
                  <c:v>45379</c:v>
                </c:pt>
                <c:pt idx="287">
                  <c:v>45384</c:v>
                </c:pt>
                <c:pt idx="288">
                  <c:v>45385</c:v>
                </c:pt>
                <c:pt idx="289">
                  <c:v>45386</c:v>
                </c:pt>
                <c:pt idx="290">
                  <c:v>45387</c:v>
                </c:pt>
                <c:pt idx="291">
                  <c:v>45390</c:v>
                </c:pt>
                <c:pt idx="292">
                  <c:v>45391</c:v>
                </c:pt>
                <c:pt idx="293">
                  <c:v>45392</c:v>
                </c:pt>
                <c:pt idx="294">
                  <c:v>45393</c:v>
                </c:pt>
                <c:pt idx="295">
                  <c:v>45394</c:v>
                </c:pt>
                <c:pt idx="296">
                  <c:v>45397</c:v>
                </c:pt>
                <c:pt idx="297">
                  <c:v>45398</c:v>
                </c:pt>
                <c:pt idx="298">
                  <c:v>45399</c:v>
                </c:pt>
                <c:pt idx="299">
                  <c:v>45400</c:v>
                </c:pt>
                <c:pt idx="300">
                  <c:v>45401</c:v>
                </c:pt>
                <c:pt idx="301">
                  <c:v>45404</c:v>
                </c:pt>
                <c:pt idx="302">
                  <c:v>45405</c:v>
                </c:pt>
                <c:pt idx="303">
                  <c:v>45406</c:v>
                </c:pt>
                <c:pt idx="304">
                  <c:v>45407</c:v>
                </c:pt>
                <c:pt idx="305">
                  <c:v>45408</c:v>
                </c:pt>
                <c:pt idx="306">
                  <c:v>45411</c:v>
                </c:pt>
                <c:pt idx="307">
                  <c:v>45412</c:v>
                </c:pt>
                <c:pt idx="308">
                  <c:v>45413</c:v>
                </c:pt>
                <c:pt idx="309">
                  <c:v>45414</c:v>
                </c:pt>
                <c:pt idx="310">
                  <c:v>45415</c:v>
                </c:pt>
                <c:pt idx="311">
                  <c:v>45418</c:v>
                </c:pt>
                <c:pt idx="312">
                  <c:v>45419</c:v>
                </c:pt>
                <c:pt idx="313">
                  <c:v>45420</c:v>
                </c:pt>
                <c:pt idx="314">
                  <c:v>45421</c:v>
                </c:pt>
                <c:pt idx="315">
                  <c:v>45422</c:v>
                </c:pt>
                <c:pt idx="316">
                  <c:v>45425</c:v>
                </c:pt>
                <c:pt idx="317">
                  <c:v>45426</c:v>
                </c:pt>
                <c:pt idx="318">
                  <c:v>45427</c:v>
                </c:pt>
                <c:pt idx="319">
                  <c:v>45428</c:v>
                </c:pt>
                <c:pt idx="320">
                  <c:v>45429</c:v>
                </c:pt>
                <c:pt idx="321">
                  <c:v>45432</c:v>
                </c:pt>
                <c:pt idx="322">
                  <c:v>45433</c:v>
                </c:pt>
                <c:pt idx="323">
                  <c:v>45434</c:v>
                </c:pt>
                <c:pt idx="324">
                  <c:v>45435</c:v>
                </c:pt>
                <c:pt idx="325">
                  <c:v>45436</c:v>
                </c:pt>
                <c:pt idx="326">
                  <c:v>45439</c:v>
                </c:pt>
                <c:pt idx="327">
                  <c:v>45440</c:v>
                </c:pt>
                <c:pt idx="328">
                  <c:v>45441</c:v>
                </c:pt>
                <c:pt idx="329">
                  <c:v>45442</c:v>
                </c:pt>
                <c:pt idx="330">
                  <c:v>45443</c:v>
                </c:pt>
                <c:pt idx="331">
                  <c:v>45446</c:v>
                </c:pt>
                <c:pt idx="332">
                  <c:v>45447</c:v>
                </c:pt>
                <c:pt idx="333">
                  <c:v>45448</c:v>
                </c:pt>
                <c:pt idx="334">
                  <c:v>45449</c:v>
                </c:pt>
                <c:pt idx="335">
                  <c:v>45450</c:v>
                </c:pt>
                <c:pt idx="336">
                  <c:v>45453</c:v>
                </c:pt>
                <c:pt idx="337">
                  <c:v>45454</c:v>
                </c:pt>
                <c:pt idx="338">
                  <c:v>45455</c:v>
                </c:pt>
                <c:pt idx="339">
                  <c:v>45456</c:v>
                </c:pt>
                <c:pt idx="340">
                  <c:v>45457</c:v>
                </c:pt>
                <c:pt idx="341">
                  <c:v>45460</c:v>
                </c:pt>
                <c:pt idx="342">
                  <c:v>45461</c:v>
                </c:pt>
                <c:pt idx="343">
                  <c:v>45462</c:v>
                </c:pt>
                <c:pt idx="344">
                  <c:v>45463</c:v>
                </c:pt>
                <c:pt idx="345">
                  <c:v>45464</c:v>
                </c:pt>
                <c:pt idx="346">
                  <c:v>45467</c:v>
                </c:pt>
                <c:pt idx="347">
                  <c:v>45468</c:v>
                </c:pt>
                <c:pt idx="348">
                  <c:v>45469</c:v>
                </c:pt>
                <c:pt idx="349">
                  <c:v>45470</c:v>
                </c:pt>
                <c:pt idx="350">
                  <c:v>45471</c:v>
                </c:pt>
                <c:pt idx="351">
                  <c:v>45474</c:v>
                </c:pt>
                <c:pt idx="352">
                  <c:v>45475</c:v>
                </c:pt>
                <c:pt idx="353">
                  <c:v>45476</c:v>
                </c:pt>
                <c:pt idx="354">
                  <c:v>45477</c:v>
                </c:pt>
                <c:pt idx="355">
                  <c:v>45478</c:v>
                </c:pt>
                <c:pt idx="356">
                  <c:v>45481</c:v>
                </c:pt>
                <c:pt idx="357">
                  <c:v>45482</c:v>
                </c:pt>
                <c:pt idx="358">
                  <c:v>45483</c:v>
                </c:pt>
                <c:pt idx="359">
                  <c:v>45484</c:v>
                </c:pt>
                <c:pt idx="360">
                  <c:v>45485</c:v>
                </c:pt>
                <c:pt idx="361">
                  <c:v>45488</c:v>
                </c:pt>
                <c:pt idx="362">
                  <c:v>45489</c:v>
                </c:pt>
                <c:pt idx="363">
                  <c:v>45490</c:v>
                </c:pt>
                <c:pt idx="364">
                  <c:v>45491</c:v>
                </c:pt>
                <c:pt idx="365">
                  <c:v>45492</c:v>
                </c:pt>
                <c:pt idx="366">
                  <c:v>45495</c:v>
                </c:pt>
                <c:pt idx="367">
                  <c:v>45496</c:v>
                </c:pt>
                <c:pt idx="368">
                  <c:v>45497</c:v>
                </c:pt>
                <c:pt idx="369">
                  <c:v>45498</c:v>
                </c:pt>
                <c:pt idx="370">
                  <c:v>45499</c:v>
                </c:pt>
                <c:pt idx="371">
                  <c:v>45502</c:v>
                </c:pt>
                <c:pt idx="372">
                  <c:v>45503</c:v>
                </c:pt>
                <c:pt idx="373">
                  <c:v>45504</c:v>
                </c:pt>
                <c:pt idx="374">
                  <c:v>45505</c:v>
                </c:pt>
                <c:pt idx="375">
                  <c:v>45506</c:v>
                </c:pt>
                <c:pt idx="376">
                  <c:v>45509</c:v>
                </c:pt>
                <c:pt idx="377">
                  <c:v>45510</c:v>
                </c:pt>
                <c:pt idx="378">
                  <c:v>45511</c:v>
                </c:pt>
                <c:pt idx="379">
                  <c:v>45512</c:v>
                </c:pt>
                <c:pt idx="380">
                  <c:v>45513</c:v>
                </c:pt>
                <c:pt idx="381">
                  <c:v>45516</c:v>
                </c:pt>
                <c:pt idx="382">
                  <c:v>45517</c:v>
                </c:pt>
                <c:pt idx="383">
                  <c:v>45518</c:v>
                </c:pt>
                <c:pt idx="384">
                  <c:v>45519</c:v>
                </c:pt>
                <c:pt idx="385">
                  <c:v>45520</c:v>
                </c:pt>
                <c:pt idx="386">
                  <c:v>45523</c:v>
                </c:pt>
                <c:pt idx="387">
                  <c:v>45524</c:v>
                </c:pt>
                <c:pt idx="388">
                  <c:v>45525</c:v>
                </c:pt>
                <c:pt idx="389">
                  <c:v>45526</c:v>
                </c:pt>
                <c:pt idx="390">
                  <c:v>45527</c:v>
                </c:pt>
                <c:pt idx="391">
                  <c:v>45530</c:v>
                </c:pt>
                <c:pt idx="392">
                  <c:v>45531</c:v>
                </c:pt>
                <c:pt idx="393">
                  <c:v>45532</c:v>
                </c:pt>
                <c:pt idx="394">
                  <c:v>45533</c:v>
                </c:pt>
                <c:pt idx="395">
                  <c:v>45534</c:v>
                </c:pt>
                <c:pt idx="396">
                  <c:v>45537</c:v>
                </c:pt>
                <c:pt idx="397">
                  <c:v>45538</c:v>
                </c:pt>
                <c:pt idx="398">
                  <c:v>45539</c:v>
                </c:pt>
                <c:pt idx="399">
                  <c:v>45540</c:v>
                </c:pt>
                <c:pt idx="400">
                  <c:v>45541</c:v>
                </c:pt>
                <c:pt idx="401">
                  <c:v>45544</c:v>
                </c:pt>
                <c:pt idx="402">
                  <c:v>45545</c:v>
                </c:pt>
                <c:pt idx="403">
                  <c:v>45546</c:v>
                </c:pt>
                <c:pt idx="404">
                  <c:v>45547</c:v>
                </c:pt>
                <c:pt idx="405">
                  <c:v>45548</c:v>
                </c:pt>
                <c:pt idx="406">
                  <c:v>45551</c:v>
                </c:pt>
                <c:pt idx="407">
                  <c:v>45552</c:v>
                </c:pt>
                <c:pt idx="408">
                  <c:v>45553</c:v>
                </c:pt>
                <c:pt idx="409">
                  <c:v>45554</c:v>
                </c:pt>
                <c:pt idx="410">
                  <c:v>45555</c:v>
                </c:pt>
                <c:pt idx="411">
                  <c:v>45558</c:v>
                </c:pt>
                <c:pt idx="412">
                  <c:v>45559</c:v>
                </c:pt>
                <c:pt idx="413">
                  <c:v>45560</c:v>
                </c:pt>
                <c:pt idx="414">
                  <c:v>45561</c:v>
                </c:pt>
                <c:pt idx="415">
                  <c:v>45562</c:v>
                </c:pt>
                <c:pt idx="416">
                  <c:v>45565</c:v>
                </c:pt>
                <c:pt idx="417">
                  <c:v>45566</c:v>
                </c:pt>
                <c:pt idx="418">
                  <c:v>45567</c:v>
                </c:pt>
                <c:pt idx="419">
                  <c:v>45568</c:v>
                </c:pt>
                <c:pt idx="420">
                  <c:v>45569</c:v>
                </c:pt>
                <c:pt idx="421">
                  <c:v>45572</c:v>
                </c:pt>
                <c:pt idx="422">
                  <c:v>45573</c:v>
                </c:pt>
                <c:pt idx="423">
                  <c:v>45574</c:v>
                </c:pt>
                <c:pt idx="424">
                  <c:v>45575</c:v>
                </c:pt>
                <c:pt idx="425">
                  <c:v>45576</c:v>
                </c:pt>
                <c:pt idx="426">
                  <c:v>45579</c:v>
                </c:pt>
                <c:pt idx="427">
                  <c:v>45580</c:v>
                </c:pt>
                <c:pt idx="428">
                  <c:v>45581</c:v>
                </c:pt>
                <c:pt idx="429">
                  <c:v>45582</c:v>
                </c:pt>
                <c:pt idx="430">
                  <c:v>45583</c:v>
                </c:pt>
                <c:pt idx="431">
                  <c:v>45586</c:v>
                </c:pt>
                <c:pt idx="432">
                  <c:v>45587</c:v>
                </c:pt>
                <c:pt idx="433">
                  <c:v>45588</c:v>
                </c:pt>
                <c:pt idx="434">
                  <c:v>45589</c:v>
                </c:pt>
                <c:pt idx="435">
                  <c:v>45590</c:v>
                </c:pt>
                <c:pt idx="436">
                  <c:v>45593</c:v>
                </c:pt>
                <c:pt idx="437">
                  <c:v>45594</c:v>
                </c:pt>
                <c:pt idx="438">
                  <c:v>45595</c:v>
                </c:pt>
                <c:pt idx="439">
                  <c:v>45596</c:v>
                </c:pt>
                <c:pt idx="440">
                  <c:v>45597</c:v>
                </c:pt>
                <c:pt idx="441">
                  <c:v>45600</c:v>
                </c:pt>
                <c:pt idx="442">
                  <c:v>45601</c:v>
                </c:pt>
                <c:pt idx="443">
                  <c:v>45602</c:v>
                </c:pt>
                <c:pt idx="444">
                  <c:v>45603</c:v>
                </c:pt>
                <c:pt idx="445">
                  <c:v>45604</c:v>
                </c:pt>
                <c:pt idx="446">
                  <c:v>45607</c:v>
                </c:pt>
                <c:pt idx="447">
                  <c:v>45608</c:v>
                </c:pt>
                <c:pt idx="448">
                  <c:v>45609</c:v>
                </c:pt>
                <c:pt idx="449">
                  <c:v>45610</c:v>
                </c:pt>
                <c:pt idx="450">
                  <c:v>45611</c:v>
                </c:pt>
                <c:pt idx="451">
                  <c:v>45614</c:v>
                </c:pt>
                <c:pt idx="452">
                  <c:v>45615</c:v>
                </c:pt>
                <c:pt idx="453">
                  <c:v>45616</c:v>
                </c:pt>
                <c:pt idx="454">
                  <c:v>45617</c:v>
                </c:pt>
                <c:pt idx="455">
                  <c:v>45618</c:v>
                </c:pt>
                <c:pt idx="456">
                  <c:v>45621</c:v>
                </c:pt>
                <c:pt idx="457">
                  <c:v>45622</c:v>
                </c:pt>
                <c:pt idx="458">
                  <c:v>45623</c:v>
                </c:pt>
                <c:pt idx="459">
                  <c:v>45624</c:v>
                </c:pt>
                <c:pt idx="460">
                  <c:v>45625</c:v>
                </c:pt>
                <c:pt idx="461">
                  <c:v>45628</c:v>
                </c:pt>
                <c:pt idx="462">
                  <c:v>45629</c:v>
                </c:pt>
                <c:pt idx="463">
                  <c:v>45630</c:v>
                </c:pt>
                <c:pt idx="464">
                  <c:v>45631</c:v>
                </c:pt>
                <c:pt idx="465">
                  <c:v>45632</c:v>
                </c:pt>
                <c:pt idx="466">
                  <c:v>45635</c:v>
                </c:pt>
                <c:pt idx="467">
                  <c:v>45636</c:v>
                </c:pt>
                <c:pt idx="468">
                  <c:v>45637</c:v>
                </c:pt>
                <c:pt idx="469">
                  <c:v>45638</c:v>
                </c:pt>
                <c:pt idx="470">
                  <c:v>45639</c:v>
                </c:pt>
                <c:pt idx="471">
                  <c:v>45642</c:v>
                </c:pt>
                <c:pt idx="472">
                  <c:v>45643</c:v>
                </c:pt>
                <c:pt idx="473">
                  <c:v>45644</c:v>
                </c:pt>
                <c:pt idx="474">
                  <c:v>45645</c:v>
                </c:pt>
                <c:pt idx="475">
                  <c:v>45646</c:v>
                </c:pt>
                <c:pt idx="476">
                  <c:v>45659</c:v>
                </c:pt>
                <c:pt idx="477">
                  <c:v>45660</c:v>
                </c:pt>
                <c:pt idx="478">
                  <c:v>45663</c:v>
                </c:pt>
                <c:pt idx="479">
                  <c:v>45664</c:v>
                </c:pt>
                <c:pt idx="480">
                  <c:v>45665</c:v>
                </c:pt>
                <c:pt idx="481">
                  <c:v>45666</c:v>
                </c:pt>
                <c:pt idx="482">
                  <c:v>45667</c:v>
                </c:pt>
                <c:pt idx="483">
                  <c:v>45670</c:v>
                </c:pt>
                <c:pt idx="484">
                  <c:v>45671</c:v>
                </c:pt>
                <c:pt idx="485">
                  <c:v>45672</c:v>
                </c:pt>
                <c:pt idx="486">
                  <c:v>45673</c:v>
                </c:pt>
                <c:pt idx="487">
                  <c:v>45674</c:v>
                </c:pt>
                <c:pt idx="488">
                  <c:v>45677</c:v>
                </c:pt>
                <c:pt idx="489">
                  <c:v>45678</c:v>
                </c:pt>
                <c:pt idx="490">
                  <c:v>45679</c:v>
                </c:pt>
                <c:pt idx="491">
                  <c:v>45680</c:v>
                </c:pt>
                <c:pt idx="492">
                  <c:v>45681</c:v>
                </c:pt>
                <c:pt idx="493">
                  <c:v>45684</c:v>
                </c:pt>
                <c:pt idx="494">
                  <c:v>45685</c:v>
                </c:pt>
                <c:pt idx="495">
                  <c:v>45686</c:v>
                </c:pt>
                <c:pt idx="496">
                  <c:v>45687</c:v>
                </c:pt>
                <c:pt idx="497">
                  <c:v>45688</c:v>
                </c:pt>
                <c:pt idx="498">
                  <c:v>45691</c:v>
                </c:pt>
                <c:pt idx="499">
                  <c:v>45692</c:v>
                </c:pt>
                <c:pt idx="500">
                  <c:v>45693</c:v>
                </c:pt>
                <c:pt idx="501">
                  <c:v>45694</c:v>
                </c:pt>
                <c:pt idx="502">
                  <c:v>45695</c:v>
                </c:pt>
                <c:pt idx="503">
                  <c:v>45698</c:v>
                </c:pt>
                <c:pt idx="504">
                  <c:v>45699</c:v>
                </c:pt>
                <c:pt idx="505">
                  <c:v>45700</c:v>
                </c:pt>
                <c:pt idx="506">
                  <c:v>45701</c:v>
                </c:pt>
                <c:pt idx="507">
                  <c:v>45702</c:v>
                </c:pt>
                <c:pt idx="508">
                  <c:v>45705</c:v>
                </c:pt>
                <c:pt idx="509">
                  <c:v>45706</c:v>
                </c:pt>
                <c:pt idx="510">
                  <c:v>45707</c:v>
                </c:pt>
                <c:pt idx="511">
                  <c:v>45708</c:v>
                </c:pt>
                <c:pt idx="512">
                  <c:v>45709</c:v>
                </c:pt>
                <c:pt idx="513">
                  <c:v>45712</c:v>
                </c:pt>
                <c:pt idx="514">
                  <c:v>45713</c:v>
                </c:pt>
                <c:pt idx="515">
                  <c:v>45714</c:v>
                </c:pt>
                <c:pt idx="516">
                  <c:v>45715</c:v>
                </c:pt>
                <c:pt idx="517">
                  <c:v>45716</c:v>
                </c:pt>
                <c:pt idx="518">
                  <c:v>45719</c:v>
                </c:pt>
                <c:pt idx="519">
                  <c:v>45720</c:v>
                </c:pt>
                <c:pt idx="520">
                  <c:v>45721</c:v>
                </c:pt>
                <c:pt idx="521">
                  <c:v>45722</c:v>
                </c:pt>
                <c:pt idx="522">
                  <c:v>45723</c:v>
                </c:pt>
                <c:pt idx="523">
                  <c:v>45726</c:v>
                </c:pt>
                <c:pt idx="524">
                  <c:v>45727</c:v>
                </c:pt>
                <c:pt idx="525">
                  <c:v>45728</c:v>
                </c:pt>
                <c:pt idx="526">
                  <c:v>45729</c:v>
                </c:pt>
                <c:pt idx="527">
                  <c:v>45730</c:v>
                </c:pt>
                <c:pt idx="528">
                  <c:v>45733</c:v>
                </c:pt>
                <c:pt idx="529">
                  <c:v>45734</c:v>
                </c:pt>
                <c:pt idx="530">
                  <c:v>45735</c:v>
                </c:pt>
                <c:pt idx="531">
                  <c:v>45736</c:v>
                </c:pt>
                <c:pt idx="532">
                  <c:v>45737</c:v>
                </c:pt>
                <c:pt idx="533">
                  <c:v>45740</c:v>
                </c:pt>
                <c:pt idx="534">
                  <c:v>45741</c:v>
                </c:pt>
                <c:pt idx="535">
                  <c:v>45742</c:v>
                </c:pt>
                <c:pt idx="536">
                  <c:v>45743</c:v>
                </c:pt>
                <c:pt idx="537">
                  <c:v>45744</c:v>
                </c:pt>
                <c:pt idx="538">
                  <c:v>45747</c:v>
                </c:pt>
                <c:pt idx="539">
                  <c:v>45748</c:v>
                </c:pt>
                <c:pt idx="540">
                  <c:v>45749</c:v>
                </c:pt>
                <c:pt idx="541">
                  <c:v>45750</c:v>
                </c:pt>
                <c:pt idx="542">
                  <c:v>45751</c:v>
                </c:pt>
                <c:pt idx="543">
                  <c:v>45754</c:v>
                </c:pt>
                <c:pt idx="544">
                  <c:v>45755</c:v>
                </c:pt>
                <c:pt idx="545">
                  <c:v>45756</c:v>
                </c:pt>
                <c:pt idx="546">
                  <c:v>45757</c:v>
                </c:pt>
                <c:pt idx="547">
                  <c:v>45758</c:v>
                </c:pt>
                <c:pt idx="548">
                  <c:v>45761</c:v>
                </c:pt>
                <c:pt idx="549">
                  <c:v>45762</c:v>
                </c:pt>
                <c:pt idx="550">
                  <c:v>45763</c:v>
                </c:pt>
                <c:pt idx="551">
                  <c:v>45764</c:v>
                </c:pt>
                <c:pt idx="552">
                  <c:v>45769</c:v>
                </c:pt>
                <c:pt idx="553">
                  <c:v>45770</c:v>
                </c:pt>
                <c:pt idx="554">
                  <c:v>45771</c:v>
                </c:pt>
                <c:pt idx="555">
                  <c:v>45772</c:v>
                </c:pt>
                <c:pt idx="556">
                  <c:v>45775</c:v>
                </c:pt>
                <c:pt idx="557">
                  <c:v>45776</c:v>
                </c:pt>
                <c:pt idx="558">
                  <c:v>45777</c:v>
                </c:pt>
                <c:pt idx="559">
                  <c:v>45779</c:v>
                </c:pt>
                <c:pt idx="560">
                  <c:v>45782</c:v>
                </c:pt>
                <c:pt idx="561">
                  <c:v>45783</c:v>
                </c:pt>
                <c:pt idx="562">
                  <c:v>45784</c:v>
                </c:pt>
                <c:pt idx="563">
                  <c:v>45785</c:v>
                </c:pt>
                <c:pt idx="564">
                  <c:v>45786</c:v>
                </c:pt>
                <c:pt idx="565">
                  <c:v>45789</c:v>
                </c:pt>
                <c:pt idx="566">
                  <c:v>45790</c:v>
                </c:pt>
                <c:pt idx="567">
                  <c:v>45791</c:v>
                </c:pt>
                <c:pt idx="568">
                  <c:v>45792</c:v>
                </c:pt>
                <c:pt idx="569">
                  <c:v>45793</c:v>
                </c:pt>
                <c:pt idx="570">
                  <c:v>45796</c:v>
                </c:pt>
                <c:pt idx="571">
                  <c:v>45797</c:v>
                </c:pt>
                <c:pt idx="572">
                  <c:v>45798</c:v>
                </c:pt>
                <c:pt idx="573">
                  <c:v>45799</c:v>
                </c:pt>
                <c:pt idx="574">
                  <c:v>45800</c:v>
                </c:pt>
                <c:pt idx="575">
                  <c:v>45803</c:v>
                </c:pt>
                <c:pt idx="576">
                  <c:v>45804</c:v>
                </c:pt>
                <c:pt idx="577">
                  <c:v>45805</c:v>
                </c:pt>
                <c:pt idx="578">
                  <c:v>45806</c:v>
                </c:pt>
                <c:pt idx="579">
                  <c:v>45807</c:v>
                </c:pt>
              </c:numCache>
            </c:numRef>
          </c:cat>
          <c:val>
            <c:numRef>
              <c:f>Sheet1!$B$2:$B$581</c:f>
              <c:numCache>
                <c:formatCode>[$USD]\ #,##0.00</c:formatCode>
                <c:ptCount val="580"/>
                <c:pt idx="0">
                  <c:v>76500</c:v>
                </c:pt>
                <c:pt idx="1">
                  <c:v>76300</c:v>
                </c:pt>
                <c:pt idx="2">
                  <c:v>76100</c:v>
                </c:pt>
                <c:pt idx="3">
                  <c:v>75900</c:v>
                </c:pt>
                <c:pt idx="4">
                  <c:v>76200</c:v>
                </c:pt>
                <c:pt idx="5">
                  <c:v>76200</c:v>
                </c:pt>
                <c:pt idx="6">
                  <c:v>75500</c:v>
                </c:pt>
                <c:pt idx="7">
                  <c:v>75500</c:v>
                </c:pt>
                <c:pt idx="8">
                  <c:v>75500</c:v>
                </c:pt>
                <c:pt idx="9">
                  <c:v>75500</c:v>
                </c:pt>
                <c:pt idx="10">
                  <c:v>75400</c:v>
                </c:pt>
                <c:pt idx="11">
                  <c:v>75300</c:v>
                </c:pt>
                <c:pt idx="12">
                  <c:v>75100</c:v>
                </c:pt>
                <c:pt idx="13">
                  <c:v>74700</c:v>
                </c:pt>
                <c:pt idx="14">
                  <c:v>74100</c:v>
                </c:pt>
                <c:pt idx="15">
                  <c:v>73600</c:v>
                </c:pt>
                <c:pt idx="16">
                  <c:v>73100</c:v>
                </c:pt>
                <c:pt idx="17">
                  <c:v>72600</c:v>
                </c:pt>
                <c:pt idx="18">
                  <c:v>72600</c:v>
                </c:pt>
                <c:pt idx="19">
                  <c:v>72100</c:v>
                </c:pt>
                <c:pt idx="20">
                  <c:v>71700</c:v>
                </c:pt>
                <c:pt idx="21">
                  <c:v>71300</c:v>
                </c:pt>
                <c:pt idx="22">
                  <c:v>70900</c:v>
                </c:pt>
                <c:pt idx="23">
                  <c:v>70500</c:v>
                </c:pt>
                <c:pt idx="24">
                  <c:v>70000</c:v>
                </c:pt>
                <c:pt idx="25">
                  <c:v>69500</c:v>
                </c:pt>
                <c:pt idx="26">
                  <c:v>68600</c:v>
                </c:pt>
                <c:pt idx="27">
                  <c:v>67800</c:v>
                </c:pt>
                <c:pt idx="28">
                  <c:v>66800</c:v>
                </c:pt>
                <c:pt idx="29">
                  <c:v>65900</c:v>
                </c:pt>
                <c:pt idx="30">
                  <c:v>64900</c:v>
                </c:pt>
                <c:pt idx="31">
                  <c:v>64100</c:v>
                </c:pt>
                <c:pt idx="32">
                  <c:v>63320</c:v>
                </c:pt>
                <c:pt idx="33">
                  <c:v>62600</c:v>
                </c:pt>
                <c:pt idx="34">
                  <c:v>62000</c:v>
                </c:pt>
                <c:pt idx="35">
                  <c:v>62000</c:v>
                </c:pt>
                <c:pt idx="36">
                  <c:v>60800</c:v>
                </c:pt>
                <c:pt idx="37">
                  <c:v>59900</c:v>
                </c:pt>
                <c:pt idx="38">
                  <c:v>58100</c:v>
                </c:pt>
                <c:pt idx="39">
                  <c:v>56100</c:v>
                </c:pt>
                <c:pt idx="40">
                  <c:v>54100</c:v>
                </c:pt>
                <c:pt idx="41">
                  <c:v>52100</c:v>
                </c:pt>
                <c:pt idx="42">
                  <c:v>49100</c:v>
                </c:pt>
                <c:pt idx="43">
                  <c:v>48000</c:v>
                </c:pt>
                <c:pt idx="44">
                  <c:v>44900</c:v>
                </c:pt>
                <c:pt idx="45">
                  <c:v>42900</c:v>
                </c:pt>
                <c:pt idx="46">
                  <c:v>41300</c:v>
                </c:pt>
                <c:pt idx="47">
                  <c:v>40900</c:v>
                </c:pt>
                <c:pt idx="48">
                  <c:v>40700</c:v>
                </c:pt>
                <c:pt idx="49">
                  <c:v>40500</c:v>
                </c:pt>
                <c:pt idx="50">
                  <c:v>40500</c:v>
                </c:pt>
                <c:pt idx="51">
                  <c:v>40500</c:v>
                </c:pt>
                <c:pt idx="52">
                  <c:v>40550</c:v>
                </c:pt>
                <c:pt idx="53">
                  <c:v>40600</c:v>
                </c:pt>
                <c:pt idx="54">
                  <c:v>40650</c:v>
                </c:pt>
                <c:pt idx="55">
                  <c:v>40700</c:v>
                </c:pt>
                <c:pt idx="56">
                  <c:v>40700</c:v>
                </c:pt>
                <c:pt idx="57">
                  <c:v>40700</c:v>
                </c:pt>
                <c:pt idx="58">
                  <c:v>40800</c:v>
                </c:pt>
                <c:pt idx="59">
                  <c:v>40850</c:v>
                </c:pt>
                <c:pt idx="60">
                  <c:v>41000</c:v>
                </c:pt>
                <c:pt idx="61">
                  <c:v>41370</c:v>
                </c:pt>
                <c:pt idx="62">
                  <c:v>41740</c:v>
                </c:pt>
                <c:pt idx="63">
                  <c:v>42060</c:v>
                </c:pt>
                <c:pt idx="64">
                  <c:v>42380</c:v>
                </c:pt>
                <c:pt idx="65">
                  <c:v>43080</c:v>
                </c:pt>
                <c:pt idx="66">
                  <c:v>43760</c:v>
                </c:pt>
                <c:pt idx="67">
                  <c:v>44440</c:v>
                </c:pt>
                <c:pt idx="68">
                  <c:v>44946</c:v>
                </c:pt>
                <c:pt idx="69">
                  <c:v>45300</c:v>
                </c:pt>
                <c:pt idx="70">
                  <c:v>45452</c:v>
                </c:pt>
                <c:pt idx="71">
                  <c:v>45252</c:v>
                </c:pt>
                <c:pt idx="72">
                  <c:v>45252</c:v>
                </c:pt>
                <c:pt idx="73">
                  <c:v>45052</c:v>
                </c:pt>
                <c:pt idx="74">
                  <c:v>45026</c:v>
                </c:pt>
                <c:pt idx="75">
                  <c:v>45300</c:v>
                </c:pt>
                <c:pt idx="76">
                  <c:v>45500</c:v>
                </c:pt>
                <c:pt idx="77">
                  <c:v>45700</c:v>
                </c:pt>
                <c:pt idx="78">
                  <c:v>45900</c:v>
                </c:pt>
                <c:pt idx="79">
                  <c:v>46320</c:v>
                </c:pt>
                <c:pt idx="80">
                  <c:v>46540</c:v>
                </c:pt>
                <c:pt idx="81">
                  <c:v>46860</c:v>
                </c:pt>
                <c:pt idx="82">
                  <c:v>46860</c:v>
                </c:pt>
                <c:pt idx="83">
                  <c:v>47500</c:v>
                </c:pt>
                <c:pt idx="84">
                  <c:v>47400</c:v>
                </c:pt>
                <c:pt idx="85">
                  <c:v>47200</c:v>
                </c:pt>
                <c:pt idx="86">
                  <c:v>46680</c:v>
                </c:pt>
                <c:pt idx="87">
                  <c:v>46660</c:v>
                </c:pt>
                <c:pt idx="88">
                  <c:v>46640</c:v>
                </c:pt>
                <c:pt idx="89">
                  <c:v>46820</c:v>
                </c:pt>
                <c:pt idx="90">
                  <c:v>47000</c:v>
                </c:pt>
                <c:pt idx="91">
                  <c:v>47500</c:v>
                </c:pt>
                <c:pt idx="92">
                  <c:v>47500</c:v>
                </c:pt>
                <c:pt idx="93">
                  <c:v>47500</c:v>
                </c:pt>
                <c:pt idx="94">
                  <c:v>47400</c:v>
                </c:pt>
                <c:pt idx="95">
                  <c:v>47100</c:v>
                </c:pt>
                <c:pt idx="96">
                  <c:v>46800</c:v>
                </c:pt>
                <c:pt idx="97">
                  <c:v>46400</c:v>
                </c:pt>
                <c:pt idx="98">
                  <c:v>46000</c:v>
                </c:pt>
                <c:pt idx="99">
                  <c:v>45820</c:v>
                </c:pt>
                <c:pt idx="100">
                  <c:v>45840</c:v>
                </c:pt>
                <c:pt idx="101">
                  <c:v>45640</c:v>
                </c:pt>
                <c:pt idx="102">
                  <c:v>45640</c:v>
                </c:pt>
                <c:pt idx="103">
                  <c:v>45440</c:v>
                </c:pt>
                <c:pt idx="104">
                  <c:v>45040</c:v>
                </c:pt>
                <c:pt idx="105">
                  <c:v>43980</c:v>
                </c:pt>
                <c:pt idx="106">
                  <c:v>43630</c:v>
                </c:pt>
                <c:pt idx="107">
                  <c:v>43430</c:v>
                </c:pt>
                <c:pt idx="108">
                  <c:v>43430</c:v>
                </c:pt>
                <c:pt idx="109">
                  <c:v>43580</c:v>
                </c:pt>
                <c:pt idx="110">
                  <c:v>43480</c:v>
                </c:pt>
                <c:pt idx="111">
                  <c:v>43130</c:v>
                </c:pt>
                <c:pt idx="112">
                  <c:v>42730</c:v>
                </c:pt>
                <c:pt idx="113">
                  <c:v>42080</c:v>
                </c:pt>
                <c:pt idx="114">
                  <c:v>41430</c:v>
                </c:pt>
                <c:pt idx="115">
                  <c:v>40750</c:v>
                </c:pt>
                <c:pt idx="116">
                  <c:v>40500</c:v>
                </c:pt>
                <c:pt idx="117">
                  <c:v>40250</c:v>
                </c:pt>
                <c:pt idx="118">
                  <c:v>40050</c:v>
                </c:pt>
                <c:pt idx="119">
                  <c:v>39700</c:v>
                </c:pt>
                <c:pt idx="120">
                  <c:v>39350</c:v>
                </c:pt>
                <c:pt idx="121">
                  <c:v>38800</c:v>
                </c:pt>
                <c:pt idx="122">
                  <c:v>38250</c:v>
                </c:pt>
                <c:pt idx="123">
                  <c:v>37850</c:v>
                </c:pt>
                <c:pt idx="124">
                  <c:v>37600</c:v>
                </c:pt>
                <c:pt idx="125">
                  <c:v>37350</c:v>
                </c:pt>
                <c:pt idx="126">
                  <c:v>37850</c:v>
                </c:pt>
                <c:pt idx="127">
                  <c:v>36544.03</c:v>
                </c:pt>
                <c:pt idx="128">
                  <c:v>36100</c:v>
                </c:pt>
                <c:pt idx="129">
                  <c:v>35450</c:v>
                </c:pt>
                <c:pt idx="130">
                  <c:v>34800</c:v>
                </c:pt>
                <c:pt idx="131">
                  <c:v>34250</c:v>
                </c:pt>
                <c:pt idx="132">
                  <c:v>33900</c:v>
                </c:pt>
                <c:pt idx="133">
                  <c:v>33416</c:v>
                </c:pt>
                <c:pt idx="134">
                  <c:v>33350</c:v>
                </c:pt>
                <c:pt idx="135">
                  <c:v>33150</c:v>
                </c:pt>
                <c:pt idx="136">
                  <c:v>33100</c:v>
                </c:pt>
                <c:pt idx="137">
                  <c:v>33100</c:v>
                </c:pt>
                <c:pt idx="138">
                  <c:v>32750</c:v>
                </c:pt>
                <c:pt idx="139">
                  <c:v>32300</c:v>
                </c:pt>
                <c:pt idx="140">
                  <c:v>31700</c:v>
                </c:pt>
                <c:pt idx="141">
                  <c:v>31100</c:v>
                </c:pt>
                <c:pt idx="142">
                  <c:v>30500</c:v>
                </c:pt>
                <c:pt idx="143">
                  <c:v>30200</c:v>
                </c:pt>
                <c:pt idx="144">
                  <c:v>29900</c:v>
                </c:pt>
                <c:pt idx="145">
                  <c:v>29600</c:v>
                </c:pt>
                <c:pt idx="146">
                  <c:v>29600</c:v>
                </c:pt>
                <c:pt idx="147">
                  <c:v>29300</c:v>
                </c:pt>
                <c:pt idx="148">
                  <c:v>28900</c:v>
                </c:pt>
                <c:pt idx="149">
                  <c:v>28600</c:v>
                </c:pt>
                <c:pt idx="150">
                  <c:v>28400</c:v>
                </c:pt>
                <c:pt idx="151">
                  <c:v>28200</c:v>
                </c:pt>
                <c:pt idx="152">
                  <c:v>28100</c:v>
                </c:pt>
                <c:pt idx="153">
                  <c:v>28100</c:v>
                </c:pt>
                <c:pt idx="154">
                  <c:v>27900</c:v>
                </c:pt>
                <c:pt idx="155">
                  <c:v>27700</c:v>
                </c:pt>
                <c:pt idx="156">
                  <c:v>27500</c:v>
                </c:pt>
                <c:pt idx="157">
                  <c:v>27200</c:v>
                </c:pt>
                <c:pt idx="158">
                  <c:v>26900</c:v>
                </c:pt>
                <c:pt idx="159">
                  <c:v>26500</c:v>
                </c:pt>
                <c:pt idx="160">
                  <c:v>26000</c:v>
                </c:pt>
                <c:pt idx="161">
                  <c:v>25500</c:v>
                </c:pt>
                <c:pt idx="162">
                  <c:v>25100</c:v>
                </c:pt>
                <c:pt idx="163">
                  <c:v>24700</c:v>
                </c:pt>
                <c:pt idx="164">
                  <c:v>24500</c:v>
                </c:pt>
                <c:pt idx="165">
                  <c:v>24500</c:v>
                </c:pt>
                <c:pt idx="166">
                  <c:v>24500</c:v>
                </c:pt>
                <c:pt idx="167">
                  <c:v>24500</c:v>
                </c:pt>
                <c:pt idx="168">
                  <c:v>24500</c:v>
                </c:pt>
                <c:pt idx="169">
                  <c:v>24400</c:v>
                </c:pt>
                <c:pt idx="170">
                  <c:v>24300</c:v>
                </c:pt>
                <c:pt idx="171">
                  <c:v>24200</c:v>
                </c:pt>
                <c:pt idx="172">
                  <c:v>24000</c:v>
                </c:pt>
                <c:pt idx="173">
                  <c:v>23800</c:v>
                </c:pt>
                <c:pt idx="174">
                  <c:v>23700</c:v>
                </c:pt>
                <c:pt idx="175">
                  <c:v>23600</c:v>
                </c:pt>
                <c:pt idx="176">
                  <c:v>23500</c:v>
                </c:pt>
                <c:pt idx="177">
                  <c:v>23500</c:v>
                </c:pt>
                <c:pt idx="178">
                  <c:v>23500</c:v>
                </c:pt>
                <c:pt idx="179">
                  <c:v>23350</c:v>
                </c:pt>
                <c:pt idx="180">
                  <c:v>23200</c:v>
                </c:pt>
                <c:pt idx="181">
                  <c:v>22900</c:v>
                </c:pt>
                <c:pt idx="182">
                  <c:v>22600</c:v>
                </c:pt>
                <c:pt idx="183">
                  <c:v>22300</c:v>
                </c:pt>
                <c:pt idx="184">
                  <c:v>22150</c:v>
                </c:pt>
                <c:pt idx="185">
                  <c:v>22000</c:v>
                </c:pt>
                <c:pt idx="186">
                  <c:v>22000</c:v>
                </c:pt>
                <c:pt idx="187">
                  <c:v>22000</c:v>
                </c:pt>
                <c:pt idx="188">
                  <c:v>22000</c:v>
                </c:pt>
                <c:pt idx="189">
                  <c:v>22000</c:v>
                </c:pt>
                <c:pt idx="190">
                  <c:v>21900</c:v>
                </c:pt>
                <c:pt idx="191">
                  <c:v>21900</c:v>
                </c:pt>
                <c:pt idx="192">
                  <c:v>21700</c:v>
                </c:pt>
                <c:pt idx="193">
                  <c:v>21550</c:v>
                </c:pt>
                <c:pt idx="194">
                  <c:v>21400</c:v>
                </c:pt>
                <c:pt idx="195">
                  <c:v>21250</c:v>
                </c:pt>
                <c:pt idx="196">
                  <c:v>21100</c:v>
                </c:pt>
                <c:pt idx="197">
                  <c:v>20950</c:v>
                </c:pt>
                <c:pt idx="198">
                  <c:v>20650</c:v>
                </c:pt>
                <c:pt idx="199">
                  <c:v>20350</c:v>
                </c:pt>
                <c:pt idx="200">
                  <c:v>20150</c:v>
                </c:pt>
                <c:pt idx="201">
                  <c:v>19950</c:v>
                </c:pt>
                <c:pt idx="202">
                  <c:v>19700</c:v>
                </c:pt>
                <c:pt idx="203">
                  <c:v>19700</c:v>
                </c:pt>
                <c:pt idx="204">
                  <c:v>19200</c:v>
                </c:pt>
                <c:pt idx="205">
                  <c:v>19200</c:v>
                </c:pt>
                <c:pt idx="206">
                  <c:v>18610</c:v>
                </c:pt>
                <c:pt idx="207">
                  <c:v>18320</c:v>
                </c:pt>
                <c:pt idx="208">
                  <c:v>18120</c:v>
                </c:pt>
                <c:pt idx="209">
                  <c:v>17920</c:v>
                </c:pt>
                <c:pt idx="210">
                  <c:v>17720</c:v>
                </c:pt>
                <c:pt idx="211">
                  <c:v>17516</c:v>
                </c:pt>
                <c:pt idx="212">
                  <c:v>17510</c:v>
                </c:pt>
                <c:pt idx="213">
                  <c:v>17100</c:v>
                </c:pt>
                <c:pt idx="214">
                  <c:v>17100</c:v>
                </c:pt>
                <c:pt idx="215">
                  <c:v>16750</c:v>
                </c:pt>
                <c:pt idx="216">
                  <c:v>16650</c:v>
                </c:pt>
                <c:pt idx="217">
                  <c:v>16600</c:v>
                </c:pt>
                <c:pt idx="218">
                  <c:v>16400</c:v>
                </c:pt>
                <c:pt idx="219">
                  <c:v>16200</c:v>
                </c:pt>
                <c:pt idx="220">
                  <c:v>16000</c:v>
                </c:pt>
                <c:pt idx="221">
                  <c:v>15900</c:v>
                </c:pt>
                <c:pt idx="222">
                  <c:v>15700</c:v>
                </c:pt>
                <c:pt idx="223">
                  <c:v>15650</c:v>
                </c:pt>
                <c:pt idx="224">
                  <c:v>15600</c:v>
                </c:pt>
                <c:pt idx="225">
                  <c:v>15550</c:v>
                </c:pt>
                <c:pt idx="226">
                  <c:v>15550</c:v>
                </c:pt>
                <c:pt idx="227">
                  <c:v>15450</c:v>
                </c:pt>
                <c:pt idx="228">
                  <c:v>15350</c:v>
                </c:pt>
                <c:pt idx="229">
                  <c:v>15250</c:v>
                </c:pt>
                <c:pt idx="230">
                  <c:v>15100</c:v>
                </c:pt>
                <c:pt idx="231">
                  <c:v>14900</c:v>
                </c:pt>
                <c:pt idx="232">
                  <c:v>14850</c:v>
                </c:pt>
                <c:pt idx="233">
                  <c:v>14800</c:v>
                </c:pt>
                <c:pt idx="234">
                  <c:v>14726</c:v>
                </c:pt>
                <c:pt idx="235">
                  <c:v>14702</c:v>
                </c:pt>
                <c:pt idx="236">
                  <c:v>14602</c:v>
                </c:pt>
                <c:pt idx="237">
                  <c:v>14502</c:v>
                </c:pt>
                <c:pt idx="238">
                  <c:v>14402</c:v>
                </c:pt>
                <c:pt idx="239">
                  <c:v>14306</c:v>
                </c:pt>
                <c:pt idx="240">
                  <c:v>14210</c:v>
                </c:pt>
                <c:pt idx="241">
                  <c:v>14080</c:v>
                </c:pt>
                <c:pt idx="242">
                  <c:v>13880</c:v>
                </c:pt>
                <c:pt idx="243">
                  <c:v>13680</c:v>
                </c:pt>
                <c:pt idx="244">
                  <c:v>13500</c:v>
                </c:pt>
                <c:pt idx="245">
                  <c:v>13320</c:v>
                </c:pt>
                <c:pt idx="246">
                  <c:v>13230</c:v>
                </c:pt>
                <c:pt idx="247">
                  <c:v>13250</c:v>
                </c:pt>
                <c:pt idx="248">
                  <c:v>13250</c:v>
                </c:pt>
                <c:pt idx="249">
                  <c:v>13250</c:v>
                </c:pt>
                <c:pt idx="250">
                  <c:v>13250</c:v>
                </c:pt>
                <c:pt idx="251">
                  <c:v>13250</c:v>
                </c:pt>
                <c:pt idx="252">
                  <c:v>13250</c:v>
                </c:pt>
                <c:pt idx="253">
                  <c:v>13250</c:v>
                </c:pt>
                <c:pt idx="254">
                  <c:v>13250</c:v>
                </c:pt>
                <c:pt idx="255">
                  <c:v>13250</c:v>
                </c:pt>
                <c:pt idx="256">
                  <c:v>13250</c:v>
                </c:pt>
                <c:pt idx="257">
                  <c:v>13250</c:v>
                </c:pt>
                <c:pt idx="258">
                  <c:v>13250</c:v>
                </c:pt>
                <c:pt idx="259">
                  <c:v>13250</c:v>
                </c:pt>
                <c:pt idx="260">
                  <c:v>13250</c:v>
                </c:pt>
                <c:pt idx="261">
                  <c:v>13250</c:v>
                </c:pt>
                <c:pt idx="262">
                  <c:v>13250</c:v>
                </c:pt>
                <c:pt idx="263">
                  <c:v>13250</c:v>
                </c:pt>
                <c:pt idx="264">
                  <c:v>13250</c:v>
                </c:pt>
                <c:pt idx="265">
                  <c:v>13250</c:v>
                </c:pt>
                <c:pt idx="266">
                  <c:v>13250</c:v>
                </c:pt>
                <c:pt idx="267">
                  <c:v>13250</c:v>
                </c:pt>
                <c:pt idx="268">
                  <c:v>13250</c:v>
                </c:pt>
                <c:pt idx="269">
                  <c:v>13250</c:v>
                </c:pt>
                <c:pt idx="270">
                  <c:v>13250</c:v>
                </c:pt>
                <c:pt idx="271">
                  <c:v>13250</c:v>
                </c:pt>
                <c:pt idx="272">
                  <c:v>13250</c:v>
                </c:pt>
                <c:pt idx="273">
                  <c:v>13300</c:v>
                </c:pt>
                <c:pt idx="274">
                  <c:v>13276</c:v>
                </c:pt>
                <c:pt idx="275">
                  <c:v>13252</c:v>
                </c:pt>
                <c:pt idx="276">
                  <c:v>13228</c:v>
                </c:pt>
                <c:pt idx="277">
                  <c:v>13204</c:v>
                </c:pt>
                <c:pt idx="278">
                  <c:v>13224</c:v>
                </c:pt>
                <c:pt idx="279">
                  <c:v>13318</c:v>
                </c:pt>
                <c:pt idx="280">
                  <c:v>13342</c:v>
                </c:pt>
                <c:pt idx="281">
                  <c:v>13366</c:v>
                </c:pt>
                <c:pt idx="282">
                  <c:v>13390</c:v>
                </c:pt>
                <c:pt idx="283">
                  <c:v>13320</c:v>
                </c:pt>
                <c:pt idx="284">
                  <c:v>13250</c:v>
                </c:pt>
                <c:pt idx="285">
                  <c:v>13250</c:v>
                </c:pt>
                <c:pt idx="286">
                  <c:v>13256</c:v>
                </c:pt>
                <c:pt idx="287">
                  <c:v>13230</c:v>
                </c:pt>
                <c:pt idx="288">
                  <c:v>13210</c:v>
                </c:pt>
                <c:pt idx="289">
                  <c:v>13190</c:v>
                </c:pt>
                <c:pt idx="290">
                  <c:v>13170</c:v>
                </c:pt>
                <c:pt idx="291">
                  <c:v>13170</c:v>
                </c:pt>
                <c:pt idx="292">
                  <c:v>13170</c:v>
                </c:pt>
                <c:pt idx="293">
                  <c:v>13170</c:v>
                </c:pt>
                <c:pt idx="294">
                  <c:v>13490</c:v>
                </c:pt>
                <c:pt idx="295">
                  <c:v>13640</c:v>
                </c:pt>
                <c:pt idx="296">
                  <c:v>13790</c:v>
                </c:pt>
                <c:pt idx="297">
                  <c:v>13940</c:v>
                </c:pt>
                <c:pt idx="298">
                  <c:v>13950</c:v>
                </c:pt>
                <c:pt idx="299">
                  <c:v>13980</c:v>
                </c:pt>
                <c:pt idx="300">
                  <c:v>14000</c:v>
                </c:pt>
                <c:pt idx="301">
                  <c:v>14000</c:v>
                </c:pt>
                <c:pt idx="302">
                  <c:v>14000</c:v>
                </c:pt>
                <c:pt idx="303">
                  <c:v>14000</c:v>
                </c:pt>
                <c:pt idx="304">
                  <c:v>14100</c:v>
                </c:pt>
                <c:pt idx="305">
                  <c:v>14200</c:v>
                </c:pt>
                <c:pt idx="306">
                  <c:v>14270</c:v>
                </c:pt>
                <c:pt idx="307">
                  <c:v>14340</c:v>
                </c:pt>
                <c:pt idx="308">
                  <c:v>14410</c:v>
                </c:pt>
                <c:pt idx="309">
                  <c:v>14380</c:v>
                </c:pt>
                <c:pt idx="310">
                  <c:v>14350</c:v>
                </c:pt>
                <c:pt idx="311">
                  <c:v>14350</c:v>
                </c:pt>
                <c:pt idx="312">
                  <c:v>14350</c:v>
                </c:pt>
                <c:pt idx="313">
                  <c:v>14350</c:v>
                </c:pt>
                <c:pt idx="314">
                  <c:v>14350</c:v>
                </c:pt>
                <c:pt idx="315">
                  <c:v>14350</c:v>
                </c:pt>
                <c:pt idx="316">
                  <c:v>14350</c:v>
                </c:pt>
                <c:pt idx="317">
                  <c:v>14350</c:v>
                </c:pt>
                <c:pt idx="318">
                  <c:v>14330</c:v>
                </c:pt>
                <c:pt idx="319">
                  <c:v>14310</c:v>
                </c:pt>
                <c:pt idx="320">
                  <c:v>14290</c:v>
                </c:pt>
                <c:pt idx="321">
                  <c:v>14270</c:v>
                </c:pt>
                <c:pt idx="322">
                  <c:v>14200</c:v>
                </c:pt>
                <c:pt idx="323">
                  <c:v>14140</c:v>
                </c:pt>
                <c:pt idx="324">
                  <c:v>14080</c:v>
                </c:pt>
                <c:pt idx="325">
                  <c:v>14020</c:v>
                </c:pt>
                <c:pt idx="326">
                  <c:v>14020</c:v>
                </c:pt>
                <c:pt idx="327">
                  <c:v>13960</c:v>
                </c:pt>
                <c:pt idx="328">
                  <c:v>13950</c:v>
                </c:pt>
                <c:pt idx="329">
                  <c:v>13950</c:v>
                </c:pt>
                <c:pt idx="330">
                  <c:v>13920</c:v>
                </c:pt>
                <c:pt idx="331">
                  <c:v>13890</c:v>
                </c:pt>
                <c:pt idx="332">
                  <c:v>13860</c:v>
                </c:pt>
                <c:pt idx="333">
                  <c:v>13830</c:v>
                </c:pt>
                <c:pt idx="334">
                  <c:v>13760</c:v>
                </c:pt>
                <c:pt idx="335">
                  <c:v>13720</c:v>
                </c:pt>
                <c:pt idx="336">
                  <c:v>13670</c:v>
                </c:pt>
                <c:pt idx="337">
                  <c:v>13610</c:v>
                </c:pt>
                <c:pt idx="338">
                  <c:v>13550</c:v>
                </c:pt>
                <c:pt idx="339">
                  <c:v>13530</c:v>
                </c:pt>
                <c:pt idx="340">
                  <c:v>13510</c:v>
                </c:pt>
                <c:pt idx="341">
                  <c:v>13500</c:v>
                </c:pt>
                <c:pt idx="342">
                  <c:v>13500</c:v>
                </c:pt>
                <c:pt idx="343">
                  <c:v>13500</c:v>
                </c:pt>
                <c:pt idx="344">
                  <c:v>13500</c:v>
                </c:pt>
                <c:pt idx="345">
                  <c:v>13500</c:v>
                </c:pt>
                <c:pt idx="346">
                  <c:v>13500</c:v>
                </c:pt>
                <c:pt idx="347">
                  <c:v>13460</c:v>
                </c:pt>
                <c:pt idx="348">
                  <c:v>13420</c:v>
                </c:pt>
                <c:pt idx="349">
                  <c:v>13320</c:v>
                </c:pt>
                <c:pt idx="350">
                  <c:v>13180</c:v>
                </c:pt>
                <c:pt idx="351">
                  <c:v>12930</c:v>
                </c:pt>
                <c:pt idx="352">
                  <c:v>12720</c:v>
                </c:pt>
                <c:pt idx="353">
                  <c:v>12510</c:v>
                </c:pt>
                <c:pt idx="354">
                  <c:v>12360</c:v>
                </c:pt>
                <c:pt idx="355">
                  <c:v>12190</c:v>
                </c:pt>
                <c:pt idx="356">
                  <c:v>12130</c:v>
                </c:pt>
                <c:pt idx="357">
                  <c:v>12050</c:v>
                </c:pt>
                <c:pt idx="358">
                  <c:v>11970</c:v>
                </c:pt>
                <c:pt idx="359">
                  <c:v>11890</c:v>
                </c:pt>
                <c:pt idx="360">
                  <c:v>11870</c:v>
                </c:pt>
                <c:pt idx="361">
                  <c:v>11850</c:v>
                </c:pt>
                <c:pt idx="362">
                  <c:v>11850</c:v>
                </c:pt>
                <c:pt idx="363">
                  <c:v>11850</c:v>
                </c:pt>
                <c:pt idx="364">
                  <c:v>11900</c:v>
                </c:pt>
                <c:pt idx="365">
                  <c:v>11930</c:v>
                </c:pt>
                <c:pt idx="366">
                  <c:v>11960</c:v>
                </c:pt>
                <c:pt idx="367">
                  <c:v>11980</c:v>
                </c:pt>
                <c:pt idx="368">
                  <c:v>12000</c:v>
                </c:pt>
                <c:pt idx="369">
                  <c:v>11970</c:v>
                </c:pt>
                <c:pt idx="370">
                  <c:v>11960</c:v>
                </c:pt>
                <c:pt idx="371">
                  <c:v>11950</c:v>
                </c:pt>
                <c:pt idx="372">
                  <c:v>11940</c:v>
                </c:pt>
                <c:pt idx="373">
                  <c:v>11941</c:v>
                </c:pt>
                <c:pt idx="374">
                  <c:v>11941</c:v>
                </c:pt>
                <c:pt idx="375">
                  <c:v>11941</c:v>
                </c:pt>
                <c:pt idx="376">
                  <c:v>11530</c:v>
                </c:pt>
                <c:pt idx="377">
                  <c:v>11530</c:v>
                </c:pt>
                <c:pt idx="378">
                  <c:v>11300.91</c:v>
                </c:pt>
                <c:pt idx="379">
                  <c:v>11300.91</c:v>
                </c:pt>
                <c:pt idx="380">
                  <c:v>11300.91</c:v>
                </c:pt>
                <c:pt idx="381">
                  <c:v>11300.91</c:v>
                </c:pt>
                <c:pt idx="382">
                  <c:v>11237.27</c:v>
                </c:pt>
                <c:pt idx="383">
                  <c:v>11160</c:v>
                </c:pt>
                <c:pt idx="384">
                  <c:v>11090</c:v>
                </c:pt>
                <c:pt idx="385">
                  <c:v>10980</c:v>
                </c:pt>
                <c:pt idx="386">
                  <c:v>10870</c:v>
                </c:pt>
                <c:pt idx="387">
                  <c:v>10760</c:v>
                </c:pt>
                <c:pt idx="388">
                  <c:v>10690</c:v>
                </c:pt>
                <c:pt idx="389">
                  <c:v>10620</c:v>
                </c:pt>
                <c:pt idx="390">
                  <c:v>10590</c:v>
                </c:pt>
                <c:pt idx="391">
                  <c:v>10590</c:v>
                </c:pt>
                <c:pt idx="392">
                  <c:v>10560</c:v>
                </c:pt>
                <c:pt idx="393">
                  <c:v>10550</c:v>
                </c:pt>
                <c:pt idx="394">
                  <c:v>10550</c:v>
                </c:pt>
                <c:pt idx="395">
                  <c:v>10550</c:v>
                </c:pt>
                <c:pt idx="396">
                  <c:v>10550</c:v>
                </c:pt>
                <c:pt idx="397">
                  <c:v>10550</c:v>
                </c:pt>
                <c:pt idx="398">
                  <c:v>10550</c:v>
                </c:pt>
                <c:pt idx="399">
                  <c:v>10490</c:v>
                </c:pt>
                <c:pt idx="400">
                  <c:v>10400</c:v>
                </c:pt>
                <c:pt idx="401">
                  <c:v>10220</c:v>
                </c:pt>
                <c:pt idx="402">
                  <c:v>10130</c:v>
                </c:pt>
                <c:pt idx="403">
                  <c:v>10100</c:v>
                </c:pt>
                <c:pt idx="404">
                  <c:v>10056</c:v>
                </c:pt>
                <c:pt idx="405">
                  <c:v>10012</c:v>
                </c:pt>
                <c:pt idx="406">
                  <c:v>9968</c:v>
                </c:pt>
                <c:pt idx="407">
                  <c:v>9968</c:v>
                </c:pt>
                <c:pt idx="408">
                  <c:v>9880</c:v>
                </c:pt>
                <c:pt idx="409">
                  <c:v>9880</c:v>
                </c:pt>
                <c:pt idx="410">
                  <c:v>9880</c:v>
                </c:pt>
                <c:pt idx="411">
                  <c:v>9880</c:v>
                </c:pt>
                <c:pt idx="412">
                  <c:v>9860</c:v>
                </c:pt>
                <c:pt idx="413">
                  <c:v>9840</c:v>
                </c:pt>
                <c:pt idx="414">
                  <c:v>9820</c:v>
                </c:pt>
                <c:pt idx="415">
                  <c:v>9800</c:v>
                </c:pt>
                <c:pt idx="416">
                  <c:v>9780</c:v>
                </c:pt>
                <c:pt idx="417">
                  <c:v>9780</c:v>
                </c:pt>
                <c:pt idx="418">
                  <c:v>9780</c:v>
                </c:pt>
                <c:pt idx="419">
                  <c:v>9780</c:v>
                </c:pt>
                <c:pt idx="420">
                  <c:v>9780</c:v>
                </c:pt>
                <c:pt idx="421">
                  <c:v>9780</c:v>
                </c:pt>
                <c:pt idx="422">
                  <c:v>9724</c:v>
                </c:pt>
                <c:pt idx="423">
                  <c:v>9668</c:v>
                </c:pt>
                <c:pt idx="424">
                  <c:v>9612</c:v>
                </c:pt>
                <c:pt idx="425">
                  <c:v>9556</c:v>
                </c:pt>
                <c:pt idx="426">
                  <c:v>9500</c:v>
                </c:pt>
                <c:pt idx="427">
                  <c:v>9500</c:v>
                </c:pt>
                <c:pt idx="428">
                  <c:v>9500</c:v>
                </c:pt>
                <c:pt idx="429">
                  <c:v>9500</c:v>
                </c:pt>
                <c:pt idx="430">
                  <c:v>9500</c:v>
                </c:pt>
                <c:pt idx="431">
                  <c:v>9500</c:v>
                </c:pt>
                <c:pt idx="432">
                  <c:v>9500</c:v>
                </c:pt>
                <c:pt idx="433">
                  <c:v>9500</c:v>
                </c:pt>
                <c:pt idx="434">
                  <c:v>9500</c:v>
                </c:pt>
                <c:pt idx="435">
                  <c:v>9450</c:v>
                </c:pt>
                <c:pt idx="436">
                  <c:v>9400</c:v>
                </c:pt>
                <c:pt idx="437">
                  <c:v>9350</c:v>
                </c:pt>
                <c:pt idx="438">
                  <c:v>9280</c:v>
                </c:pt>
                <c:pt idx="439">
                  <c:v>9190</c:v>
                </c:pt>
                <c:pt idx="440">
                  <c:v>9120</c:v>
                </c:pt>
                <c:pt idx="441">
                  <c:v>9040</c:v>
                </c:pt>
                <c:pt idx="442">
                  <c:v>8960</c:v>
                </c:pt>
                <c:pt idx="443">
                  <c:v>8850</c:v>
                </c:pt>
                <c:pt idx="444">
                  <c:v>8880</c:v>
                </c:pt>
                <c:pt idx="445">
                  <c:v>8820</c:v>
                </c:pt>
                <c:pt idx="446">
                  <c:v>8770</c:v>
                </c:pt>
                <c:pt idx="447">
                  <c:v>8700</c:v>
                </c:pt>
                <c:pt idx="448">
                  <c:v>8680</c:v>
                </c:pt>
                <c:pt idx="449">
                  <c:v>8540</c:v>
                </c:pt>
                <c:pt idx="450">
                  <c:v>8570</c:v>
                </c:pt>
                <c:pt idx="451">
                  <c:v>8600</c:v>
                </c:pt>
                <c:pt idx="452">
                  <c:v>8650</c:v>
                </c:pt>
                <c:pt idx="453">
                  <c:v>8700</c:v>
                </c:pt>
                <c:pt idx="454">
                  <c:v>8850</c:v>
                </c:pt>
                <c:pt idx="455">
                  <c:v>8950</c:v>
                </c:pt>
                <c:pt idx="456">
                  <c:v>8950</c:v>
                </c:pt>
                <c:pt idx="457">
                  <c:v>9150</c:v>
                </c:pt>
                <c:pt idx="458">
                  <c:v>9300</c:v>
                </c:pt>
                <c:pt idx="459">
                  <c:v>9300</c:v>
                </c:pt>
                <c:pt idx="460">
                  <c:v>9300</c:v>
                </c:pt>
                <c:pt idx="461">
                  <c:v>9300</c:v>
                </c:pt>
                <c:pt idx="462">
                  <c:v>9300</c:v>
                </c:pt>
                <c:pt idx="463">
                  <c:v>9300</c:v>
                </c:pt>
                <c:pt idx="464">
                  <c:v>9300</c:v>
                </c:pt>
                <c:pt idx="465">
                  <c:v>9400</c:v>
                </c:pt>
                <c:pt idx="466">
                  <c:v>10000</c:v>
                </c:pt>
                <c:pt idx="467">
                  <c:v>10000</c:v>
                </c:pt>
                <c:pt idx="468">
                  <c:v>10000</c:v>
                </c:pt>
                <c:pt idx="469">
                  <c:v>10000</c:v>
                </c:pt>
                <c:pt idx="470">
                  <c:v>9975</c:v>
                </c:pt>
                <c:pt idx="471">
                  <c:v>9975</c:v>
                </c:pt>
                <c:pt idx="472">
                  <c:v>9975</c:v>
                </c:pt>
                <c:pt idx="473">
                  <c:v>9975</c:v>
                </c:pt>
                <c:pt idx="474">
                  <c:v>9975</c:v>
                </c:pt>
                <c:pt idx="475">
                  <c:v>9725</c:v>
                </c:pt>
                <c:pt idx="476">
                  <c:v>10025</c:v>
                </c:pt>
                <c:pt idx="477">
                  <c:v>10025</c:v>
                </c:pt>
                <c:pt idx="478">
                  <c:v>10025</c:v>
                </c:pt>
                <c:pt idx="479">
                  <c:v>10025</c:v>
                </c:pt>
                <c:pt idx="480">
                  <c:v>10025</c:v>
                </c:pt>
                <c:pt idx="481">
                  <c:v>10025</c:v>
                </c:pt>
                <c:pt idx="482">
                  <c:v>10025</c:v>
                </c:pt>
                <c:pt idx="483">
                  <c:v>10025</c:v>
                </c:pt>
                <c:pt idx="484">
                  <c:v>10025</c:v>
                </c:pt>
                <c:pt idx="485">
                  <c:v>10025</c:v>
                </c:pt>
                <c:pt idx="486">
                  <c:v>10025</c:v>
                </c:pt>
                <c:pt idx="487">
                  <c:v>10025</c:v>
                </c:pt>
                <c:pt idx="488">
                  <c:v>10025</c:v>
                </c:pt>
                <c:pt idx="489">
                  <c:v>10025</c:v>
                </c:pt>
                <c:pt idx="490">
                  <c:v>10025</c:v>
                </c:pt>
                <c:pt idx="491">
                  <c:v>10025</c:v>
                </c:pt>
                <c:pt idx="492">
                  <c:v>10025</c:v>
                </c:pt>
                <c:pt idx="493">
                  <c:v>10025</c:v>
                </c:pt>
                <c:pt idx="494">
                  <c:v>10025</c:v>
                </c:pt>
                <c:pt idx="495">
                  <c:v>10025</c:v>
                </c:pt>
                <c:pt idx="496">
                  <c:v>10025</c:v>
                </c:pt>
                <c:pt idx="497">
                  <c:v>10025</c:v>
                </c:pt>
                <c:pt idx="498">
                  <c:v>10350</c:v>
                </c:pt>
                <c:pt idx="499">
                  <c:v>10350</c:v>
                </c:pt>
                <c:pt idx="500">
                  <c:v>10350</c:v>
                </c:pt>
                <c:pt idx="501">
                  <c:v>10350</c:v>
                </c:pt>
                <c:pt idx="502">
                  <c:v>10350</c:v>
                </c:pt>
                <c:pt idx="503">
                  <c:v>10350</c:v>
                </c:pt>
                <c:pt idx="504">
                  <c:v>10350</c:v>
                </c:pt>
                <c:pt idx="505">
                  <c:v>10350</c:v>
                </c:pt>
                <c:pt idx="506">
                  <c:v>10350</c:v>
                </c:pt>
                <c:pt idx="507">
                  <c:v>10350</c:v>
                </c:pt>
                <c:pt idx="508">
                  <c:v>10350</c:v>
                </c:pt>
                <c:pt idx="509">
                  <c:v>10350</c:v>
                </c:pt>
                <c:pt idx="510">
                  <c:v>10350</c:v>
                </c:pt>
                <c:pt idx="511">
                  <c:v>10350</c:v>
                </c:pt>
                <c:pt idx="512">
                  <c:v>10350</c:v>
                </c:pt>
                <c:pt idx="513">
                  <c:v>10350</c:v>
                </c:pt>
                <c:pt idx="514">
                  <c:v>10350</c:v>
                </c:pt>
                <c:pt idx="515">
                  <c:v>10350</c:v>
                </c:pt>
                <c:pt idx="516">
                  <c:v>10350</c:v>
                </c:pt>
                <c:pt idx="517">
                  <c:v>10350</c:v>
                </c:pt>
                <c:pt idx="518">
                  <c:v>10550</c:v>
                </c:pt>
                <c:pt idx="519">
                  <c:v>10550</c:v>
                </c:pt>
                <c:pt idx="520">
                  <c:v>10025</c:v>
                </c:pt>
                <c:pt idx="521">
                  <c:v>9525</c:v>
                </c:pt>
                <c:pt idx="522">
                  <c:v>9292.9599999999991</c:v>
                </c:pt>
                <c:pt idx="523">
                  <c:v>9292.86</c:v>
                </c:pt>
                <c:pt idx="524">
                  <c:v>9292.86</c:v>
                </c:pt>
                <c:pt idx="525">
                  <c:v>9292.86</c:v>
                </c:pt>
                <c:pt idx="526">
                  <c:v>9385.7099999999991</c:v>
                </c:pt>
                <c:pt idx="527">
                  <c:v>9385.7099999999991</c:v>
                </c:pt>
                <c:pt idx="528">
                  <c:v>9385.7099999999991</c:v>
                </c:pt>
                <c:pt idx="529">
                  <c:v>9385.7099999999991</c:v>
                </c:pt>
                <c:pt idx="530">
                  <c:v>9385.7099999999991</c:v>
                </c:pt>
                <c:pt idx="531">
                  <c:v>9423.81</c:v>
                </c:pt>
                <c:pt idx="532">
                  <c:v>9423.81</c:v>
                </c:pt>
                <c:pt idx="533">
                  <c:v>9423.81</c:v>
                </c:pt>
                <c:pt idx="534">
                  <c:v>9423.81</c:v>
                </c:pt>
                <c:pt idx="535">
                  <c:v>9423.81</c:v>
                </c:pt>
                <c:pt idx="536">
                  <c:v>9452.3799999999992</c:v>
                </c:pt>
                <c:pt idx="537">
                  <c:v>9452.3799999999992</c:v>
                </c:pt>
                <c:pt idx="538">
                  <c:v>9450</c:v>
                </c:pt>
                <c:pt idx="539">
                  <c:v>9550</c:v>
                </c:pt>
                <c:pt idx="540">
                  <c:v>9525</c:v>
                </c:pt>
                <c:pt idx="541">
                  <c:v>9525</c:v>
                </c:pt>
                <c:pt idx="542">
                  <c:v>9525</c:v>
                </c:pt>
                <c:pt idx="543">
                  <c:v>9525</c:v>
                </c:pt>
                <c:pt idx="544">
                  <c:v>9447.73</c:v>
                </c:pt>
                <c:pt idx="545">
                  <c:v>9447.73</c:v>
                </c:pt>
                <c:pt idx="546">
                  <c:v>9413.64</c:v>
                </c:pt>
                <c:pt idx="547">
                  <c:v>9413.64</c:v>
                </c:pt>
                <c:pt idx="548">
                  <c:v>9413.64</c:v>
                </c:pt>
                <c:pt idx="549">
                  <c:v>9413.64</c:v>
                </c:pt>
                <c:pt idx="550">
                  <c:v>9413.64</c:v>
                </c:pt>
                <c:pt idx="551">
                  <c:v>9459.09</c:v>
                </c:pt>
                <c:pt idx="552">
                  <c:v>9352.5</c:v>
                </c:pt>
                <c:pt idx="553">
                  <c:v>9352.5</c:v>
                </c:pt>
                <c:pt idx="554">
                  <c:v>9352.5</c:v>
                </c:pt>
                <c:pt idx="555">
                  <c:v>9337.5</c:v>
                </c:pt>
                <c:pt idx="556">
                  <c:v>9337.5</c:v>
                </c:pt>
                <c:pt idx="557">
                  <c:v>9327.5</c:v>
                </c:pt>
                <c:pt idx="558">
                  <c:v>9025</c:v>
                </c:pt>
                <c:pt idx="559">
                  <c:v>9025</c:v>
                </c:pt>
                <c:pt idx="560">
                  <c:v>9025</c:v>
                </c:pt>
                <c:pt idx="561">
                  <c:v>8866.67</c:v>
                </c:pt>
                <c:pt idx="562">
                  <c:v>8823.81</c:v>
                </c:pt>
                <c:pt idx="563">
                  <c:v>8823.81</c:v>
                </c:pt>
                <c:pt idx="564">
                  <c:v>8823.81</c:v>
                </c:pt>
                <c:pt idx="565">
                  <c:v>8823.81</c:v>
                </c:pt>
                <c:pt idx="566">
                  <c:v>8757.14</c:v>
                </c:pt>
                <c:pt idx="567">
                  <c:v>8757.14</c:v>
                </c:pt>
                <c:pt idx="568">
                  <c:v>8757.14</c:v>
                </c:pt>
                <c:pt idx="569">
                  <c:v>8757.14</c:v>
                </c:pt>
                <c:pt idx="570">
                  <c:v>8757.14</c:v>
                </c:pt>
                <c:pt idx="571">
                  <c:v>8714.2900000000009</c:v>
                </c:pt>
                <c:pt idx="572">
                  <c:v>8714.2900000000009</c:v>
                </c:pt>
                <c:pt idx="573">
                  <c:v>8714.2900000000009</c:v>
                </c:pt>
                <c:pt idx="574">
                  <c:v>8741.2900000000009</c:v>
                </c:pt>
                <c:pt idx="575">
                  <c:v>8714.2900000000009</c:v>
                </c:pt>
                <c:pt idx="576">
                  <c:v>8720</c:v>
                </c:pt>
                <c:pt idx="577">
                  <c:v>8720</c:v>
                </c:pt>
                <c:pt idx="578">
                  <c:v>8720</c:v>
                </c:pt>
                <c:pt idx="579">
                  <c:v>8720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A40-4A89-B65D-13DB1B6490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57152960"/>
        <c:axId val="1657129440"/>
      </c:lineChart>
      <c:valAx>
        <c:axId val="1657129440"/>
        <c:scaling>
          <c:orientation val="minMax"/>
        </c:scaling>
        <c:delete val="0"/>
        <c:axPos val="l"/>
        <c:numFmt formatCode="[$USD]\ #,##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800" b="1" i="0" u="none" strike="noStrike" kern="1200" baseline="0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57152960"/>
        <c:crosses val="autoZero"/>
        <c:crossBetween val="between"/>
      </c:valAx>
      <c:dateAx>
        <c:axId val="1657152960"/>
        <c:scaling>
          <c:orientation val="minMax"/>
          <c:max val="45811"/>
          <c:min val="44711"/>
        </c:scaling>
        <c:delete val="0"/>
        <c:axPos val="b"/>
        <c:numFmt formatCode="[$-409]d\-mmm\-yy;@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7129440"/>
        <c:crosses val="autoZero"/>
        <c:auto val="1"/>
        <c:lblOffset val="100"/>
        <c:baseTimeUnit val="days"/>
        <c:majorUnit val="1"/>
        <c:majorTimeUnit val="months"/>
        <c:minorUnit val="1"/>
      </c:date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Sheet1!$A$2:$A$587</c:f>
              <c:numCache>
                <c:formatCode>m/d/yyyy</c:formatCode>
                <c:ptCount val="586"/>
                <c:pt idx="0">
                  <c:v>44564</c:v>
                </c:pt>
                <c:pt idx="1">
                  <c:v>44565</c:v>
                </c:pt>
                <c:pt idx="2">
                  <c:v>44566</c:v>
                </c:pt>
                <c:pt idx="3">
                  <c:v>44569</c:v>
                </c:pt>
                <c:pt idx="4">
                  <c:v>44570</c:v>
                </c:pt>
                <c:pt idx="5">
                  <c:v>44571</c:v>
                </c:pt>
                <c:pt idx="6">
                  <c:v>44572</c:v>
                </c:pt>
                <c:pt idx="7">
                  <c:v>44573</c:v>
                </c:pt>
                <c:pt idx="8">
                  <c:v>44574</c:v>
                </c:pt>
                <c:pt idx="9">
                  <c:v>44577</c:v>
                </c:pt>
                <c:pt idx="10">
                  <c:v>44578</c:v>
                </c:pt>
                <c:pt idx="11">
                  <c:v>44579</c:v>
                </c:pt>
                <c:pt idx="12">
                  <c:v>44580</c:v>
                </c:pt>
                <c:pt idx="13">
                  <c:v>44581</c:v>
                </c:pt>
                <c:pt idx="14">
                  <c:v>44584</c:v>
                </c:pt>
                <c:pt idx="15">
                  <c:v>44585</c:v>
                </c:pt>
                <c:pt idx="16">
                  <c:v>44586</c:v>
                </c:pt>
                <c:pt idx="17">
                  <c:v>44587</c:v>
                </c:pt>
                <c:pt idx="18">
                  <c:v>44588</c:v>
                </c:pt>
                <c:pt idx="19">
                  <c:v>44591</c:v>
                </c:pt>
                <c:pt idx="20">
                  <c:v>44592</c:v>
                </c:pt>
                <c:pt idx="21">
                  <c:v>44593</c:v>
                </c:pt>
                <c:pt idx="22">
                  <c:v>44594</c:v>
                </c:pt>
                <c:pt idx="23">
                  <c:v>44595</c:v>
                </c:pt>
                <c:pt idx="24">
                  <c:v>44598</c:v>
                </c:pt>
                <c:pt idx="25">
                  <c:v>44599</c:v>
                </c:pt>
                <c:pt idx="26">
                  <c:v>44600</c:v>
                </c:pt>
                <c:pt idx="27">
                  <c:v>44601</c:v>
                </c:pt>
                <c:pt idx="28">
                  <c:v>44602</c:v>
                </c:pt>
                <c:pt idx="29">
                  <c:v>44605</c:v>
                </c:pt>
                <c:pt idx="30">
                  <c:v>44606</c:v>
                </c:pt>
                <c:pt idx="31">
                  <c:v>44607</c:v>
                </c:pt>
                <c:pt idx="32">
                  <c:v>44608</c:v>
                </c:pt>
                <c:pt idx="33">
                  <c:v>44609</c:v>
                </c:pt>
                <c:pt idx="34">
                  <c:v>44612</c:v>
                </c:pt>
                <c:pt idx="35">
                  <c:v>44613</c:v>
                </c:pt>
                <c:pt idx="36">
                  <c:v>44614</c:v>
                </c:pt>
                <c:pt idx="37">
                  <c:v>44615</c:v>
                </c:pt>
                <c:pt idx="38">
                  <c:v>44616</c:v>
                </c:pt>
                <c:pt idx="39">
                  <c:v>44619</c:v>
                </c:pt>
                <c:pt idx="40">
                  <c:v>44620</c:v>
                </c:pt>
                <c:pt idx="41">
                  <c:v>44986</c:v>
                </c:pt>
                <c:pt idx="42">
                  <c:v>44987</c:v>
                </c:pt>
                <c:pt idx="43">
                  <c:v>44988</c:v>
                </c:pt>
                <c:pt idx="44">
                  <c:v>44991</c:v>
                </c:pt>
                <c:pt idx="45">
                  <c:v>44992</c:v>
                </c:pt>
                <c:pt idx="46">
                  <c:v>44993</c:v>
                </c:pt>
                <c:pt idx="47">
                  <c:v>44994</c:v>
                </c:pt>
                <c:pt idx="48">
                  <c:v>44995</c:v>
                </c:pt>
                <c:pt idx="49">
                  <c:v>44998</c:v>
                </c:pt>
                <c:pt idx="50">
                  <c:v>44999</c:v>
                </c:pt>
                <c:pt idx="51">
                  <c:v>45000</c:v>
                </c:pt>
                <c:pt idx="52">
                  <c:v>45001</c:v>
                </c:pt>
                <c:pt idx="53">
                  <c:v>45002</c:v>
                </c:pt>
                <c:pt idx="54">
                  <c:v>45005</c:v>
                </c:pt>
                <c:pt idx="55">
                  <c:v>45006</c:v>
                </c:pt>
                <c:pt idx="56">
                  <c:v>45007</c:v>
                </c:pt>
                <c:pt idx="57">
                  <c:v>45008</c:v>
                </c:pt>
                <c:pt idx="58">
                  <c:v>45009</c:v>
                </c:pt>
                <c:pt idx="59">
                  <c:v>45012</c:v>
                </c:pt>
                <c:pt idx="60">
                  <c:v>45013</c:v>
                </c:pt>
                <c:pt idx="61">
                  <c:v>45014</c:v>
                </c:pt>
                <c:pt idx="62">
                  <c:v>45015</c:v>
                </c:pt>
                <c:pt idx="63">
                  <c:v>45016</c:v>
                </c:pt>
                <c:pt idx="64">
                  <c:v>45019</c:v>
                </c:pt>
                <c:pt idx="65">
                  <c:v>45020</c:v>
                </c:pt>
                <c:pt idx="66">
                  <c:v>45021</c:v>
                </c:pt>
                <c:pt idx="67">
                  <c:v>45022</c:v>
                </c:pt>
                <c:pt idx="68">
                  <c:v>45027</c:v>
                </c:pt>
                <c:pt idx="69">
                  <c:v>45028</c:v>
                </c:pt>
                <c:pt idx="70">
                  <c:v>45029</c:v>
                </c:pt>
                <c:pt idx="71">
                  <c:v>45030</c:v>
                </c:pt>
                <c:pt idx="72">
                  <c:v>45033</c:v>
                </c:pt>
                <c:pt idx="73">
                  <c:v>45034</c:v>
                </c:pt>
                <c:pt idx="74">
                  <c:v>45035</c:v>
                </c:pt>
                <c:pt idx="75">
                  <c:v>45036</c:v>
                </c:pt>
                <c:pt idx="76">
                  <c:v>45037</c:v>
                </c:pt>
                <c:pt idx="77">
                  <c:v>45040</c:v>
                </c:pt>
                <c:pt idx="78">
                  <c:v>45041</c:v>
                </c:pt>
                <c:pt idx="79">
                  <c:v>45042</c:v>
                </c:pt>
                <c:pt idx="80">
                  <c:v>45043</c:v>
                </c:pt>
                <c:pt idx="81">
                  <c:v>45044</c:v>
                </c:pt>
                <c:pt idx="82">
                  <c:v>45048</c:v>
                </c:pt>
                <c:pt idx="83">
                  <c:v>45049</c:v>
                </c:pt>
                <c:pt idx="84">
                  <c:v>45050</c:v>
                </c:pt>
                <c:pt idx="85">
                  <c:v>45051</c:v>
                </c:pt>
                <c:pt idx="86">
                  <c:v>45054</c:v>
                </c:pt>
                <c:pt idx="87">
                  <c:v>45055</c:v>
                </c:pt>
                <c:pt idx="88">
                  <c:v>45056</c:v>
                </c:pt>
                <c:pt idx="89">
                  <c:v>45057</c:v>
                </c:pt>
                <c:pt idx="90">
                  <c:v>45058</c:v>
                </c:pt>
                <c:pt idx="91">
                  <c:v>45061</c:v>
                </c:pt>
                <c:pt idx="92">
                  <c:v>45062</c:v>
                </c:pt>
                <c:pt idx="93">
                  <c:v>45063</c:v>
                </c:pt>
                <c:pt idx="94">
                  <c:v>45064</c:v>
                </c:pt>
                <c:pt idx="95">
                  <c:v>45065</c:v>
                </c:pt>
                <c:pt idx="96">
                  <c:v>45068</c:v>
                </c:pt>
                <c:pt idx="97">
                  <c:v>45069</c:v>
                </c:pt>
                <c:pt idx="98">
                  <c:v>45070</c:v>
                </c:pt>
                <c:pt idx="99">
                  <c:v>45071</c:v>
                </c:pt>
                <c:pt idx="100">
                  <c:v>45072</c:v>
                </c:pt>
                <c:pt idx="101">
                  <c:v>45075</c:v>
                </c:pt>
                <c:pt idx="102">
                  <c:v>45076</c:v>
                </c:pt>
                <c:pt idx="103">
                  <c:v>45077</c:v>
                </c:pt>
                <c:pt idx="104">
                  <c:v>45078</c:v>
                </c:pt>
                <c:pt idx="105">
                  <c:v>45079</c:v>
                </c:pt>
                <c:pt idx="106">
                  <c:v>45082</c:v>
                </c:pt>
                <c:pt idx="107">
                  <c:v>45083</c:v>
                </c:pt>
                <c:pt idx="108">
                  <c:v>45084</c:v>
                </c:pt>
                <c:pt idx="109">
                  <c:v>45085</c:v>
                </c:pt>
                <c:pt idx="110">
                  <c:v>45086</c:v>
                </c:pt>
                <c:pt idx="111">
                  <c:v>45089</c:v>
                </c:pt>
                <c:pt idx="112">
                  <c:v>45090</c:v>
                </c:pt>
                <c:pt idx="113">
                  <c:v>45091</c:v>
                </c:pt>
                <c:pt idx="114">
                  <c:v>45092</c:v>
                </c:pt>
                <c:pt idx="115">
                  <c:v>45093</c:v>
                </c:pt>
                <c:pt idx="116">
                  <c:v>45096</c:v>
                </c:pt>
                <c:pt idx="117">
                  <c:v>45097</c:v>
                </c:pt>
                <c:pt idx="118">
                  <c:v>45098</c:v>
                </c:pt>
                <c:pt idx="119">
                  <c:v>45099</c:v>
                </c:pt>
                <c:pt idx="120">
                  <c:v>45100</c:v>
                </c:pt>
                <c:pt idx="121">
                  <c:v>45103</c:v>
                </c:pt>
                <c:pt idx="122">
                  <c:v>45104</c:v>
                </c:pt>
                <c:pt idx="123">
                  <c:v>45105</c:v>
                </c:pt>
                <c:pt idx="124">
                  <c:v>45106</c:v>
                </c:pt>
                <c:pt idx="125">
                  <c:v>45107</c:v>
                </c:pt>
                <c:pt idx="126">
                  <c:v>45110</c:v>
                </c:pt>
                <c:pt idx="127">
                  <c:v>45111</c:v>
                </c:pt>
                <c:pt idx="128">
                  <c:v>45112</c:v>
                </c:pt>
                <c:pt idx="129">
                  <c:v>45113</c:v>
                </c:pt>
                <c:pt idx="130">
                  <c:v>45114</c:v>
                </c:pt>
                <c:pt idx="131">
                  <c:v>45117</c:v>
                </c:pt>
                <c:pt idx="132">
                  <c:v>45118</c:v>
                </c:pt>
                <c:pt idx="133">
                  <c:v>45119</c:v>
                </c:pt>
                <c:pt idx="134">
                  <c:v>45120</c:v>
                </c:pt>
                <c:pt idx="135">
                  <c:v>45121</c:v>
                </c:pt>
                <c:pt idx="136">
                  <c:v>45124</c:v>
                </c:pt>
                <c:pt idx="137">
                  <c:v>45125</c:v>
                </c:pt>
                <c:pt idx="138">
                  <c:v>45126</c:v>
                </c:pt>
                <c:pt idx="139">
                  <c:v>45127</c:v>
                </c:pt>
                <c:pt idx="140">
                  <c:v>45128</c:v>
                </c:pt>
                <c:pt idx="141">
                  <c:v>45131</c:v>
                </c:pt>
                <c:pt idx="142">
                  <c:v>45132</c:v>
                </c:pt>
                <c:pt idx="143">
                  <c:v>45133</c:v>
                </c:pt>
                <c:pt idx="144">
                  <c:v>45134</c:v>
                </c:pt>
                <c:pt idx="145">
                  <c:v>45135</c:v>
                </c:pt>
                <c:pt idx="146">
                  <c:v>45138</c:v>
                </c:pt>
                <c:pt idx="147">
                  <c:v>45139</c:v>
                </c:pt>
                <c:pt idx="148">
                  <c:v>45140</c:v>
                </c:pt>
                <c:pt idx="149">
                  <c:v>45141</c:v>
                </c:pt>
                <c:pt idx="150">
                  <c:v>45142</c:v>
                </c:pt>
                <c:pt idx="151">
                  <c:v>45145</c:v>
                </c:pt>
                <c:pt idx="152">
                  <c:v>45146</c:v>
                </c:pt>
                <c:pt idx="153">
                  <c:v>45147</c:v>
                </c:pt>
                <c:pt idx="154">
                  <c:v>45148</c:v>
                </c:pt>
                <c:pt idx="155">
                  <c:v>45149</c:v>
                </c:pt>
                <c:pt idx="156">
                  <c:v>45152</c:v>
                </c:pt>
                <c:pt idx="157">
                  <c:v>45153</c:v>
                </c:pt>
                <c:pt idx="158">
                  <c:v>45154</c:v>
                </c:pt>
                <c:pt idx="159">
                  <c:v>45155</c:v>
                </c:pt>
                <c:pt idx="160">
                  <c:v>45156</c:v>
                </c:pt>
                <c:pt idx="161">
                  <c:v>45159</c:v>
                </c:pt>
                <c:pt idx="162">
                  <c:v>45160</c:v>
                </c:pt>
                <c:pt idx="163">
                  <c:v>45161</c:v>
                </c:pt>
                <c:pt idx="164">
                  <c:v>45162</c:v>
                </c:pt>
                <c:pt idx="165">
                  <c:v>45163</c:v>
                </c:pt>
                <c:pt idx="166">
                  <c:v>45167</c:v>
                </c:pt>
                <c:pt idx="167">
                  <c:v>45168</c:v>
                </c:pt>
                <c:pt idx="168">
                  <c:v>45169</c:v>
                </c:pt>
                <c:pt idx="169">
                  <c:v>45170</c:v>
                </c:pt>
                <c:pt idx="170">
                  <c:v>45173</c:v>
                </c:pt>
                <c:pt idx="171">
                  <c:v>45174</c:v>
                </c:pt>
                <c:pt idx="172">
                  <c:v>45175</c:v>
                </c:pt>
                <c:pt idx="173">
                  <c:v>45176</c:v>
                </c:pt>
                <c:pt idx="174">
                  <c:v>45177</c:v>
                </c:pt>
                <c:pt idx="175">
                  <c:v>45180</c:v>
                </c:pt>
                <c:pt idx="176">
                  <c:v>45181</c:v>
                </c:pt>
                <c:pt idx="177">
                  <c:v>45182</c:v>
                </c:pt>
                <c:pt idx="178">
                  <c:v>45183</c:v>
                </c:pt>
                <c:pt idx="179">
                  <c:v>45184</c:v>
                </c:pt>
                <c:pt idx="180">
                  <c:v>45187</c:v>
                </c:pt>
                <c:pt idx="181">
                  <c:v>45188</c:v>
                </c:pt>
                <c:pt idx="182">
                  <c:v>45189</c:v>
                </c:pt>
                <c:pt idx="183">
                  <c:v>45190</c:v>
                </c:pt>
                <c:pt idx="184">
                  <c:v>45191</c:v>
                </c:pt>
                <c:pt idx="185">
                  <c:v>45194</c:v>
                </c:pt>
                <c:pt idx="186">
                  <c:v>45195</c:v>
                </c:pt>
                <c:pt idx="187">
                  <c:v>45196</c:v>
                </c:pt>
                <c:pt idx="188">
                  <c:v>45197</c:v>
                </c:pt>
                <c:pt idx="189">
                  <c:v>45198</c:v>
                </c:pt>
                <c:pt idx="190">
                  <c:v>45201</c:v>
                </c:pt>
                <c:pt idx="191">
                  <c:v>45202</c:v>
                </c:pt>
                <c:pt idx="192">
                  <c:v>45203</c:v>
                </c:pt>
                <c:pt idx="193">
                  <c:v>45204</c:v>
                </c:pt>
                <c:pt idx="194">
                  <c:v>45205</c:v>
                </c:pt>
                <c:pt idx="195">
                  <c:v>45208</c:v>
                </c:pt>
                <c:pt idx="196">
                  <c:v>45209</c:v>
                </c:pt>
                <c:pt idx="197">
                  <c:v>45210</c:v>
                </c:pt>
                <c:pt idx="198">
                  <c:v>45211</c:v>
                </c:pt>
                <c:pt idx="199">
                  <c:v>45212</c:v>
                </c:pt>
                <c:pt idx="200">
                  <c:v>45215</c:v>
                </c:pt>
                <c:pt idx="201">
                  <c:v>45216</c:v>
                </c:pt>
                <c:pt idx="202">
                  <c:v>45217</c:v>
                </c:pt>
                <c:pt idx="203">
                  <c:v>45218</c:v>
                </c:pt>
                <c:pt idx="204">
                  <c:v>45219</c:v>
                </c:pt>
                <c:pt idx="205">
                  <c:v>45222</c:v>
                </c:pt>
                <c:pt idx="206">
                  <c:v>45223</c:v>
                </c:pt>
                <c:pt idx="207">
                  <c:v>45224</c:v>
                </c:pt>
                <c:pt idx="208">
                  <c:v>45225</c:v>
                </c:pt>
                <c:pt idx="209">
                  <c:v>45226</c:v>
                </c:pt>
                <c:pt idx="210">
                  <c:v>45229</c:v>
                </c:pt>
                <c:pt idx="211">
                  <c:v>45230</c:v>
                </c:pt>
                <c:pt idx="212">
                  <c:v>45231</c:v>
                </c:pt>
                <c:pt idx="213">
                  <c:v>45232</c:v>
                </c:pt>
                <c:pt idx="214">
                  <c:v>45233</c:v>
                </c:pt>
                <c:pt idx="215">
                  <c:v>45236</c:v>
                </c:pt>
                <c:pt idx="216">
                  <c:v>45237</c:v>
                </c:pt>
                <c:pt idx="217">
                  <c:v>45238</c:v>
                </c:pt>
                <c:pt idx="218">
                  <c:v>45239</c:v>
                </c:pt>
                <c:pt idx="219">
                  <c:v>45240</c:v>
                </c:pt>
                <c:pt idx="220">
                  <c:v>45243</c:v>
                </c:pt>
                <c:pt idx="221">
                  <c:v>45244</c:v>
                </c:pt>
                <c:pt idx="222">
                  <c:v>45245</c:v>
                </c:pt>
                <c:pt idx="223">
                  <c:v>45246</c:v>
                </c:pt>
                <c:pt idx="224">
                  <c:v>45247</c:v>
                </c:pt>
                <c:pt idx="225">
                  <c:v>45250</c:v>
                </c:pt>
                <c:pt idx="226">
                  <c:v>45251</c:v>
                </c:pt>
                <c:pt idx="227">
                  <c:v>45252</c:v>
                </c:pt>
                <c:pt idx="228">
                  <c:v>45253</c:v>
                </c:pt>
                <c:pt idx="229">
                  <c:v>45254</c:v>
                </c:pt>
                <c:pt idx="230">
                  <c:v>45257</c:v>
                </c:pt>
                <c:pt idx="231">
                  <c:v>45258</c:v>
                </c:pt>
                <c:pt idx="232">
                  <c:v>45259</c:v>
                </c:pt>
                <c:pt idx="233">
                  <c:v>45260</c:v>
                </c:pt>
                <c:pt idx="234">
                  <c:v>45261</c:v>
                </c:pt>
                <c:pt idx="235">
                  <c:v>45264</c:v>
                </c:pt>
                <c:pt idx="236">
                  <c:v>45265</c:v>
                </c:pt>
                <c:pt idx="237">
                  <c:v>45266</c:v>
                </c:pt>
                <c:pt idx="238">
                  <c:v>45267</c:v>
                </c:pt>
                <c:pt idx="239">
                  <c:v>45268</c:v>
                </c:pt>
                <c:pt idx="240">
                  <c:v>45271</c:v>
                </c:pt>
                <c:pt idx="241">
                  <c:v>45272</c:v>
                </c:pt>
                <c:pt idx="242">
                  <c:v>45273</c:v>
                </c:pt>
                <c:pt idx="243">
                  <c:v>45274</c:v>
                </c:pt>
                <c:pt idx="244">
                  <c:v>45275</c:v>
                </c:pt>
                <c:pt idx="245">
                  <c:v>45278</c:v>
                </c:pt>
                <c:pt idx="246">
                  <c:v>45279</c:v>
                </c:pt>
                <c:pt idx="247">
                  <c:v>45280</c:v>
                </c:pt>
                <c:pt idx="248">
                  <c:v>45281</c:v>
                </c:pt>
                <c:pt idx="249">
                  <c:v>45287</c:v>
                </c:pt>
                <c:pt idx="250">
                  <c:v>45288</c:v>
                </c:pt>
                <c:pt idx="251">
                  <c:v>45289</c:v>
                </c:pt>
                <c:pt idx="252">
                  <c:v>45293</c:v>
                </c:pt>
                <c:pt idx="253">
                  <c:v>45294</c:v>
                </c:pt>
                <c:pt idx="254">
                  <c:v>45295</c:v>
                </c:pt>
                <c:pt idx="255">
                  <c:v>45296</c:v>
                </c:pt>
                <c:pt idx="256">
                  <c:v>45299</c:v>
                </c:pt>
                <c:pt idx="257">
                  <c:v>45300</c:v>
                </c:pt>
                <c:pt idx="258">
                  <c:v>45301</c:v>
                </c:pt>
                <c:pt idx="259">
                  <c:v>45302</c:v>
                </c:pt>
                <c:pt idx="260">
                  <c:v>45303</c:v>
                </c:pt>
                <c:pt idx="261">
                  <c:v>45306</c:v>
                </c:pt>
                <c:pt idx="262">
                  <c:v>45307</c:v>
                </c:pt>
                <c:pt idx="263">
                  <c:v>45308</c:v>
                </c:pt>
                <c:pt idx="264">
                  <c:v>45309</c:v>
                </c:pt>
                <c:pt idx="265">
                  <c:v>45310</c:v>
                </c:pt>
                <c:pt idx="266">
                  <c:v>45313</c:v>
                </c:pt>
                <c:pt idx="267">
                  <c:v>45314</c:v>
                </c:pt>
                <c:pt idx="268">
                  <c:v>45315</c:v>
                </c:pt>
                <c:pt idx="269">
                  <c:v>45316</c:v>
                </c:pt>
                <c:pt idx="270">
                  <c:v>45317</c:v>
                </c:pt>
                <c:pt idx="271">
                  <c:v>45320</c:v>
                </c:pt>
                <c:pt idx="272">
                  <c:v>45321</c:v>
                </c:pt>
                <c:pt idx="273">
                  <c:v>45322</c:v>
                </c:pt>
                <c:pt idx="274">
                  <c:v>45323</c:v>
                </c:pt>
                <c:pt idx="275">
                  <c:v>45324</c:v>
                </c:pt>
                <c:pt idx="276">
                  <c:v>45327</c:v>
                </c:pt>
                <c:pt idx="277">
                  <c:v>45328</c:v>
                </c:pt>
                <c:pt idx="278">
                  <c:v>45329</c:v>
                </c:pt>
                <c:pt idx="279">
                  <c:v>45330</c:v>
                </c:pt>
                <c:pt idx="280">
                  <c:v>45331</c:v>
                </c:pt>
                <c:pt idx="281">
                  <c:v>45334</c:v>
                </c:pt>
                <c:pt idx="282">
                  <c:v>45335</c:v>
                </c:pt>
                <c:pt idx="283">
                  <c:v>45336</c:v>
                </c:pt>
                <c:pt idx="284">
                  <c:v>45337</c:v>
                </c:pt>
                <c:pt idx="285">
                  <c:v>45338</c:v>
                </c:pt>
                <c:pt idx="286">
                  <c:v>45341</c:v>
                </c:pt>
                <c:pt idx="287">
                  <c:v>45342</c:v>
                </c:pt>
                <c:pt idx="288">
                  <c:v>45343</c:v>
                </c:pt>
                <c:pt idx="289">
                  <c:v>45344</c:v>
                </c:pt>
                <c:pt idx="290">
                  <c:v>45345</c:v>
                </c:pt>
                <c:pt idx="291">
                  <c:v>45348</c:v>
                </c:pt>
                <c:pt idx="292">
                  <c:v>45349</c:v>
                </c:pt>
                <c:pt idx="293">
                  <c:v>45350</c:v>
                </c:pt>
                <c:pt idx="294">
                  <c:v>45351</c:v>
                </c:pt>
                <c:pt idx="295">
                  <c:v>45352</c:v>
                </c:pt>
                <c:pt idx="296">
                  <c:v>45355</c:v>
                </c:pt>
                <c:pt idx="297">
                  <c:v>45356</c:v>
                </c:pt>
                <c:pt idx="298">
                  <c:v>45357</c:v>
                </c:pt>
                <c:pt idx="299">
                  <c:v>45358</c:v>
                </c:pt>
                <c:pt idx="300">
                  <c:v>45359</c:v>
                </c:pt>
                <c:pt idx="301">
                  <c:v>45362</c:v>
                </c:pt>
                <c:pt idx="302">
                  <c:v>45363</c:v>
                </c:pt>
                <c:pt idx="303">
                  <c:v>45364</c:v>
                </c:pt>
                <c:pt idx="304">
                  <c:v>45365</c:v>
                </c:pt>
                <c:pt idx="305">
                  <c:v>45366</c:v>
                </c:pt>
                <c:pt idx="306">
                  <c:v>45369</c:v>
                </c:pt>
                <c:pt idx="307">
                  <c:v>45370</c:v>
                </c:pt>
                <c:pt idx="308">
                  <c:v>45371</c:v>
                </c:pt>
                <c:pt idx="309">
                  <c:v>45372</c:v>
                </c:pt>
                <c:pt idx="310">
                  <c:v>45373</c:v>
                </c:pt>
                <c:pt idx="311">
                  <c:v>45376</c:v>
                </c:pt>
                <c:pt idx="312">
                  <c:v>45377</c:v>
                </c:pt>
                <c:pt idx="313">
                  <c:v>45378</c:v>
                </c:pt>
                <c:pt idx="314">
                  <c:v>45379</c:v>
                </c:pt>
                <c:pt idx="315">
                  <c:v>45384</c:v>
                </c:pt>
                <c:pt idx="316">
                  <c:v>45385</c:v>
                </c:pt>
                <c:pt idx="317">
                  <c:v>45386</c:v>
                </c:pt>
                <c:pt idx="318">
                  <c:v>45387</c:v>
                </c:pt>
                <c:pt idx="319">
                  <c:v>45390</c:v>
                </c:pt>
                <c:pt idx="320">
                  <c:v>45391</c:v>
                </c:pt>
                <c:pt idx="321">
                  <c:v>45392</c:v>
                </c:pt>
                <c:pt idx="322">
                  <c:v>45393</c:v>
                </c:pt>
                <c:pt idx="323">
                  <c:v>45394</c:v>
                </c:pt>
                <c:pt idx="324">
                  <c:v>45397</c:v>
                </c:pt>
                <c:pt idx="325">
                  <c:v>45398</c:v>
                </c:pt>
                <c:pt idx="326">
                  <c:v>45399</c:v>
                </c:pt>
                <c:pt idx="327">
                  <c:v>45400</c:v>
                </c:pt>
                <c:pt idx="328">
                  <c:v>45401</c:v>
                </c:pt>
                <c:pt idx="329">
                  <c:v>45404</c:v>
                </c:pt>
                <c:pt idx="330">
                  <c:v>45405</c:v>
                </c:pt>
                <c:pt idx="331">
                  <c:v>45406</c:v>
                </c:pt>
                <c:pt idx="332">
                  <c:v>45407</c:v>
                </c:pt>
                <c:pt idx="333">
                  <c:v>45408</c:v>
                </c:pt>
                <c:pt idx="334">
                  <c:v>45411</c:v>
                </c:pt>
                <c:pt idx="335">
                  <c:v>45412</c:v>
                </c:pt>
                <c:pt idx="336">
                  <c:v>45413</c:v>
                </c:pt>
                <c:pt idx="337">
                  <c:v>45414</c:v>
                </c:pt>
                <c:pt idx="338">
                  <c:v>45415</c:v>
                </c:pt>
                <c:pt idx="339">
                  <c:v>45418</c:v>
                </c:pt>
                <c:pt idx="340">
                  <c:v>45419</c:v>
                </c:pt>
                <c:pt idx="341">
                  <c:v>45420</c:v>
                </c:pt>
                <c:pt idx="342">
                  <c:v>45421</c:v>
                </c:pt>
                <c:pt idx="343">
                  <c:v>45422</c:v>
                </c:pt>
                <c:pt idx="344">
                  <c:v>45425</c:v>
                </c:pt>
                <c:pt idx="345">
                  <c:v>45426</c:v>
                </c:pt>
                <c:pt idx="346">
                  <c:v>45427</c:v>
                </c:pt>
                <c:pt idx="347">
                  <c:v>45428</c:v>
                </c:pt>
                <c:pt idx="348">
                  <c:v>45429</c:v>
                </c:pt>
                <c:pt idx="349">
                  <c:v>45432</c:v>
                </c:pt>
                <c:pt idx="350">
                  <c:v>45433</c:v>
                </c:pt>
                <c:pt idx="351">
                  <c:v>45434</c:v>
                </c:pt>
                <c:pt idx="352">
                  <c:v>45435</c:v>
                </c:pt>
                <c:pt idx="353">
                  <c:v>45436</c:v>
                </c:pt>
                <c:pt idx="354">
                  <c:v>45439</c:v>
                </c:pt>
                <c:pt idx="355">
                  <c:v>45440</c:v>
                </c:pt>
                <c:pt idx="356">
                  <c:v>45441</c:v>
                </c:pt>
                <c:pt idx="357">
                  <c:v>45442</c:v>
                </c:pt>
                <c:pt idx="358">
                  <c:v>45443</c:v>
                </c:pt>
                <c:pt idx="359">
                  <c:v>45446</c:v>
                </c:pt>
                <c:pt idx="360">
                  <c:v>45447</c:v>
                </c:pt>
                <c:pt idx="361">
                  <c:v>45448</c:v>
                </c:pt>
                <c:pt idx="362">
                  <c:v>45449</c:v>
                </c:pt>
                <c:pt idx="363">
                  <c:v>45450</c:v>
                </c:pt>
                <c:pt idx="364">
                  <c:v>45453</c:v>
                </c:pt>
                <c:pt idx="365">
                  <c:v>45454</c:v>
                </c:pt>
                <c:pt idx="366">
                  <c:v>45455</c:v>
                </c:pt>
                <c:pt idx="367">
                  <c:v>45456</c:v>
                </c:pt>
                <c:pt idx="368">
                  <c:v>45457</c:v>
                </c:pt>
                <c:pt idx="369">
                  <c:v>45460</c:v>
                </c:pt>
                <c:pt idx="370">
                  <c:v>45461</c:v>
                </c:pt>
                <c:pt idx="371">
                  <c:v>45462</c:v>
                </c:pt>
                <c:pt idx="372">
                  <c:v>45463</c:v>
                </c:pt>
                <c:pt idx="373">
                  <c:v>45464</c:v>
                </c:pt>
                <c:pt idx="374">
                  <c:v>45467</c:v>
                </c:pt>
                <c:pt idx="375">
                  <c:v>45468</c:v>
                </c:pt>
                <c:pt idx="376">
                  <c:v>45469</c:v>
                </c:pt>
                <c:pt idx="377">
                  <c:v>45470</c:v>
                </c:pt>
                <c:pt idx="378">
                  <c:v>45471</c:v>
                </c:pt>
                <c:pt idx="379">
                  <c:v>45474</c:v>
                </c:pt>
                <c:pt idx="380">
                  <c:v>45475</c:v>
                </c:pt>
                <c:pt idx="381">
                  <c:v>45476</c:v>
                </c:pt>
                <c:pt idx="382">
                  <c:v>45477</c:v>
                </c:pt>
                <c:pt idx="383">
                  <c:v>45478</c:v>
                </c:pt>
                <c:pt idx="384">
                  <c:v>45481</c:v>
                </c:pt>
                <c:pt idx="385">
                  <c:v>45482</c:v>
                </c:pt>
                <c:pt idx="386">
                  <c:v>45483</c:v>
                </c:pt>
                <c:pt idx="387">
                  <c:v>45484</c:v>
                </c:pt>
                <c:pt idx="388">
                  <c:v>45485</c:v>
                </c:pt>
                <c:pt idx="389">
                  <c:v>45488</c:v>
                </c:pt>
                <c:pt idx="390">
                  <c:v>45489</c:v>
                </c:pt>
                <c:pt idx="391">
                  <c:v>45490</c:v>
                </c:pt>
                <c:pt idx="392">
                  <c:v>45491</c:v>
                </c:pt>
                <c:pt idx="393">
                  <c:v>45492</c:v>
                </c:pt>
                <c:pt idx="394">
                  <c:v>45495</c:v>
                </c:pt>
                <c:pt idx="395">
                  <c:v>45496</c:v>
                </c:pt>
                <c:pt idx="396">
                  <c:v>45497</c:v>
                </c:pt>
                <c:pt idx="397">
                  <c:v>45498</c:v>
                </c:pt>
                <c:pt idx="398">
                  <c:v>45499</c:v>
                </c:pt>
                <c:pt idx="399">
                  <c:v>45502</c:v>
                </c:pt>
                <c:pt idx="400">
                  <c:v>45503</c:v>
                </c:pt>
                <c:pt idx="401">
                  <c:v>45504</c:v>
                </c:pt>
                <c:pt idx="402">
                  <c:v>45505</c:v>
                </c:pt>
                <c:pt idx="403">
                  <c:v>45506</c:v>
                </c:pt>
                <c:pt idx="404">
                  <c:v>45509</c:v>
                </c:pt>
                <c:pt idx="405">
                  <c:v>45510</c:v>
                </c:pt>
                <c:pt idx="406">
                  <c:v>45511</c:v>
                </c:pt>
                <c:pt idx="407">
                  <c:v>45512</c:v>
                </c:pt>
                <c:pt idx="408">
                  <c:v>45513</c:v>
                </c:pt>
                <c:pt idx="409">
                  <c:v>45516</c:v>
                </c:pt>
                <c:pt idx="410">
                  <c:v>45517</c:v>
                </c:pt>
                <c:pt idx="411">
                  <c:v>45518</c:v>
                </c:pt>
                <c:pt idx="412">
                  <c:v>45519</c:v>
                </c:pt>
                <c:pt idx="413">
                  <c:v>45520</c:v>
                </c:pt>
                <c:pt idx="414">
                  <c:v>45523</c:v>
                </c:pt>
                <c:pt idx="415">
                  <c:v>45524</c:v>
                </c:pt>
                <c:pt idx="416">
                  <c:v>45525</c:v>
                </c:pt>
                <c:pt idx="417">
                  <c:v>45526</c:v>
                </c:pt>
                <c:pt idx="418">
                  <c:v>45527</c:v>
                </c:pt>
                <c:pt idx="419">
                  <c:v>45530</c:v>
                </c:pt>
                <c:pt idx="420">
                  <c:v>45531</c:v>
                </c:pt>
                <c:pt idx="421">
                  <c:v>45532</c:v>
                </c:pt>
                <c:pt idx="422">
                  <c:v>45533</c:v>
                </c:pt>
                <c:pt idx="423">
                  <c:v>45534</c:v>
                </c:pt>
                <c:pt idx="424">
                  <c:v>45537</c:v>
                </c:pt>
                <c:pt idx="425">
                  <c:v>45538</c:v>
                </c:pt>
                <c:pt idx="426">
                  <c:v>45539</c:v>
                </c:pt>
                <c:pt idx="427">
                  <c:v>45540</c:v>
                </c:pt>
                <c:pt idx="428">
                  <c:v>45541</c:v>
                </c:pt>
                <c:pt idx="429">
                  <c:v>45544</c:v>
                </c:pt>
                <c:pt idx="430">
                  <c:v>45545</c:v>
                </c:pt>
                <c:pt idx="431">
                  <c:v>45546</c:v>
                </c:pt>
                <c:pt idx="432">
                  <c:v>45547</c:v>
                </c:pt>
                <c:pt idx="433">
                  <c:v>45548</c:v>
                </c:pt>
                <c:pt idx="434">
                  <c:v>45551</c:v>
                </c:pt>
                <c:pt idx="435">
                  <c:v>45552</c:v>
                </c:pt>
                <c:pt idx="436">
                  <c:v>45553</c:v>
                </c:pt>
                <c:pt idx="437">
                  <c:v>45554</c:v>
                </c:pt>
                <c:pt idx="438">
                  <c:v>45555</c:v>
                </c:pt>
                <c:pt idx="439">
                  <c:v>45558</c:v>
                </c:pt>
                <c:pt idx="440">
                  <c:v>45559</c:v>
                </c:pt>
                <c:pt idx="441">
                  <c:v>45560</c:v>
                </c:pt>
                <c:pt idx="442">
                  <c:v>45561</c:v>
                </c:pt>
                <c:pt idx="443">
                  <c:v>45562</c:v>
                </c:pt>
                <c:pt idx="444">
                  <c:v>45565</c:v>
                </c:pt>
                <c:pt idx="445">
                  <c:v>45566</c:v>
                </c:pt>
                <c:pt idx="446">
                  <c:v>45567</c:v>
                </c:pt>
                <c:pt idx="447">
                  <c:v>45568</c:v>
                </c:pt>
                <c:pt idx="448">
                  <c:v>45569</c:v>
                </c:pt>
                <c:pt idx="449">
                  <c:v>45572</c:v>
                </c:pt>
                <c:pt idx="450">
                  <c:v>45573</c:v>
                </c:pt>
                <c:pt idx="451">
                  <c:v>45574</c:v>
                </c:pt>
                <c:pt idx="452">
                  <c:v>45575</c:v>
                </c:pt>
                <c:pt idx="453">
                  <c:v>45576</c:v>
                </c:pt>
                <c:pt idx="454">
                  <c:v>45579</c:v>
                </c:pt>
                <c:pt idx="455">
                  <c:v>45580</c:v>
                </c:pt>
                <c:pt idx="456">
                  <c:v>45581</c:v>
                </c:pt>
                <c:pt idx="457">
                  <c:v>45582</c:v>
                </c:pt>
                <c:pt idx="458">
                  <c:v>45583</c:v>
                </c:pt>
                <c:pt idx="459">
                  <c:v>45586</c:v>
                </c:pt>
                <c:pt idx="460">
                  <c:v>45587</c:v>
                </c:pt>
                <c:pt idx="461">
                  <c:v>45588</c:v>
                </c:pt>
                <c:pt idx="462">
                  <c:v>45589</c:v>
                </c:pt>
                <c:pt idx="463">
                  <c:v>45590</c:v>
                </c:pt>
                <c:pt idx="464">
                  <c:v>45593</c:v>
                </c:pt>
                <c:pt idx="465">
                  <c:v>45594</c:v>
                </c:pt>
                <c:pt idx="466">
                  <c:v>45595</c:v>
                </c:pt>
                <c:pt idx="467">
                  <c:v>45596</c:v>
                </c:pt>
                <c:pt idx="468">
                  <c:v>45597</c:v>
                </c:pt>
                <c:pt idx="469">
                  <c:v>45600</c:v>
                </c:pt>
                <c:pt idx="470">
                  <c:v>45601</c:v>
                </c:pt>
                <c:pt idx="471">
                  <c:v>45602</c:v>
                </c:pt>
                <c:pt idx="472">
                  <c:v>45603</c:v>
                </c:pt>
                <c:pt idx="473">
                  <c:v>45604</c:v>
                </c:pt>
                <c:pt idx="474">
                  <c:v>45607</c:v>
                </c:pt>
                <c:pt idx="475">
                  <c:v>45608</c:v>
                </c:pt>
                <c:pt idx="476">
                  <c:v>45609</c:v>
                </c:pt>
                <c:pt idx="477">
                  <c:v>45610</c:v>
                </c:pt>
                <c:pt idx="478">
                  <c:v>45611</c:v>
                </c:pt>
                <c:pt idx="479">
                  <c:v>45614</c:v>
                </c:pt>
                <c:pt idx="480">
                  <c:v>45615</c:v>
                </c:pt>
                <c:pt idx="481">
                  <c:v>45616</c:v>
                </c:pt>
                <c:pt idx="482">
                  <c:v>45617</c:v>
                </c:pt>
                <c:pt idx="483">
                  <c:v>45618</c:v>
                </c:pt>
                <c:pt idx="484">
                  <c:v>45621</c:v>
                </c:pt>
                <c:pt idx="485">
                  <c:v>45622</c:v>
                </c:pt>
                <c:pt idx="486">
                  <c:v>45623</c:v>
                </c:pt>
                <c:pt idx="487">
                  <c:v>45624</c:v>
                </c:pt>
                <c:pt idx="488">
                  <c:v>45625</c:v>
                </c:pt>
                <c:pt idx="489">
                  <c:v>45628</c:v>
                </c:pt>
                <c:pt idx="490">
                  <c:v>45629</c:v>
                </c:pt>
                <c:pt idx="491">
                  <c:v>45630</c:v>
                </c:pt>
                <c:pt idx="492">
                  <c:v>45631</c:v>
                </c:pt>
                <c:pt idx="493">
                  <c:v>45632</c:v>
                </c:pt>
                <c:pt idx="494">
                  <c:v>45635</c:v>
                </c:pt>
                <c:pt idx="495">
                  <c:v>45636</c:v>
                </c:pt>
                <c:pt idx="496">
                  <c:v>45637</c:v>
                </c:pt>
                <c:pt idx="497">
                  <c:v>45638</c:v>
                </c:pt>
                <c:pt idx="498">
                  <c:v>45639</c:v>
                </c:pt>
                <c:pt idx="499">
                  <c:v>45642</c:v>
                </c:pt>
                <c:pt idx="500">
                  <c:v>45643</c:v>
                </c:pt>
                <c:pt idx="501">
                  <c:v>45644</c:v>
                </c:pt>
                <c:pt idx="502">
                  <c:v>45645</c:v>
                </c:pt>
                <c:pt idx="503">
                  <c:v>45646</c:v>
                </c:pt>
                <c:pt idx="504">
                  <c:v>45691</c:v>
                </c:pt>
                <c:pt idx="505">
                  <c:v>45692</c:v>
                </c:pt>
                <c:pt idx="506">
                  <c:v>45693</c:v>
                </c:pt>
                <c:pt idx="507">
                  <c:v>45694</c:v>
                </c:pt>
                <c:pt idx="508">
                  <c:v>45695</c:v>
                </c:pt>
                <c:pt idx="509">
                  <c:v>45698</c:v>
                </c:pt>
                <c:pt idx="510">
                  <c:v>45699</c:v>
                </c:pt>
                <c:pt idx="511">
                  <c:v>45700</c:v>
                </c:pt>
                <c:pt idx="512">
                  <c:v>45701</c:v>
                </c:pt>
                <c:pt idx="513">
                  <c:v>45702</c:v>
                </c:pt>
                <c:pt idx="514">
                  <c:v>45705</c:v>
                </c:pt>
                <c:pt idx="515">
                  <c:v>45706</c:v>
                </c:pt>
                <c:pt idx="516">
                  <c:v>45707</c:v>
                </c:pt>
                <c:pt idx="517">
                  <c:v>45708</c:v>
                </c:pt>
                <c:pt idx="518">
                  <c:v>45709</c:v>
                </c:pt>
                <c:pt idx="519">
                  <c:v>45712</c:v>
                </c:pt>
                <c:pt idx="520">
                  <c:v>45713</c:v>
                </c:pt>
                <c:pt idx="521">
                  <c:v>45714</c:v>
                </c:pt>
                <c:pt idx="522">
                  <c:v>45715</c:v>
                </c:pt>
                <c:pt idx="523">
                  <c:v>45716</c:v>
                </c:pt>
                <c:pt idx="524">
                  <c:v>45719</c:v>
                </c:pt>
                <c:pt idx="525">
                  <c:v>45720</c:v>
                </c:pt>
                <c:pt idx="526">
                  <c:v>45721</c:v>
                </c:pt>
                <c:pt idx="527">
                  <c:v>45722</c:v>
                </c:pt>
                <c:pt idx="528">
                  <c:v>45723</c:v>
                </c:pt>
                <c:pt idx="529">
                  <c:v>45726</c:v>
                </c:pt>
                <c:pt idx="530">
                  <c:v>45727</c:v>
                </c:pt>
                <c:pt idx="531">
                  <c:v>45728</c:v>
                </c:pt>
                <c:pt idx="532">
                  <c:v>45729</c:v>
                </c:pt>
                <c:pt idx="533">
                  <c:v>45730</c:v>
                </c:pt>
                <c:pt idx="534">
                  <c:v>45733</c:v>
                </c:pt>
                <c:pt idx="535">
                  <c:v>45734</c:v>
                </c:pt>
                <c:pt idx="536">
                  <c:v>45735</c:v>
                </c:pt>
                <c:pt idx="537">
                  <c:v>45736</c:v>
                </c:pt>
                <c:pt idx="538">
                  <c:v>45737</c:v>
                </c:pt>
                <c:pt idx="539">
                  <c:v>45740</c:v>
                </c:pt>
                <c:pt idx="540">
                  <c:v>45741</c:v>
                </c:pt>
                <c:pt idx="541">
                  <c:v>45742</c:v>
                </c:pt>
                <c:pt idx="542">
                  <c:v>45743</c:v>
                </c:pt>
                <c:pt idx="543">
                  <c:v>45744</c:v>
                </c:pt>
                <c:pt idx="544">
                  <c:v>45747</c:v>
                </c:pt>
                <c:pt idx="545">
                  <c:v>45748</c:v>
                </c:pt>
                <c:pt idx="546">
                  <c:v>45749</c:v>
                </c:pt>
                <c:pt idx="547">
                  <c:v>45750</c:v>
                </c:pt>
                <c:pt idx="548">
                  <c:v>45751</c:v>
                </c:pt>
                <c:pt idx="549">
                  <c:v>45754</c:v>
                </c:pt>
                <c:pt idx="550">
                  <c:v>45755</c:v>
                </c:pt>
                <c:pt idx="551">
                  <c:v>45756</c:v>
                </c:pt>
                <c:pt idx="552">
                  <c:v>45757</c:v>
                </c:pt>
                <c:pt idx="553">
                  <c:v>45758</c:v>
                </c:pt>
                <c:pt idx="554">
                  <c:v>45761</c:v>
                </c:pt>
                <c:pt idx="555">
                  <c:v>45762</c:v>
                </c:pt>
                <c:pt idx="556">
                  <c:v>45763</c:v>
                </c:pt>
                <c:pt idx="557">
                  <c:v>45764</c:v>
                </c:pt>
                <c:pt idx="558">
                  <c:v>45769</c:v>
                </c:pt>
                <c:pt idx="559">
                  <c:v>45770</c:v>
                </c:pt>
                <c:pt idx="560">
                  <c:v>45771</c:v>
                </c:pt>
                <c:pt idx="561">
                  <c:v>45772</c:v>
                </c:pt>
                <c:pt idx="562">
                  <c:v>45775</c:v>
                </c:pt>
                <c:pt idx="563">
                  <c:v>45776</c:v>
                </c:pt>
                <c:pt idx="564">
                  <c:v>45777</c:v>
                </c:pt>
                <c:pt idx="565">
                  <c:v>45779</c:v>
                </c:pt>
                <c:pt idx="566">
                  <c:v>45782</c:v>
                </c:pt>
                <c:pt idx="567">
                  <c:v>45783</c:v>
                </c:pt>
                <c:pt idx="568">
                  <c:v>45784</c:v>
                </c:pt>
                <c:pt idx="569">
                  <c:v>45785</c:v>
                </c:pt>
                <c:pt idx="570">
                  <c:v>45786</c:v>
                </c:pt>
                <c:pt idx="571">
                  <c:v>45789</c:v>
                </c:pt>
                <c:pt idx="572">
                  <c:v>45790</c:v>
                </c:pt>
                <c:pt idx="573">
                  <c:v>45791</c:v>
                </c:pt>
                <c:pt idx="574">
                  <c:v>45792</c:v>
                </c:pt>
                <c:pt idx="575">
                  <c:v>45793</c:v>
                </c:pt>
                <c:pt idx="576">
                  <c:v>45796</c:v>
                </c:pt>
                <c:pt idx="577">
                  <c:v>45797</c:v>
                </c:pt>
                <c:pt idx="578">
                  <c:v>45798</c:v>
                </c:pt>
                <c:pt idx="579">
                  <c:v>45799</c:v>
                </c:pt>
                <c:pt idx="580">
                  <c:v>45800</c:v>
                </c:pt>
                <c:pt idx="581">
                  <c:v>45803</c:v>
                </c:pt>
                <c:pt idx="582">
                  <c:v>45804</c:v>
                </c:pt>
                <c:pt idx="583">
                  <c:v>45805</c:v>
                </c:pt>
                <c:pt idx="584">
                  <c:v>45806</c:v>
                </c:pt>
                <c:pt idx="585">
                  <c:v>45807</c:v>
                </c:pt>
              </c:numCache>
            </c:numRef>
          </c:cat>
          <c:val>
            <c:numRef>
              <c:f>Sheet1!$B$2:$B$587</c:f>
              <c:numCache>
                <c:formatCode>[$USD]\ #,##0.00</c:formatCode>
                <c:ptCount val="586"/>
                <c:pt idx="0">
                  <c:v>1839.15</c:v>
                </c:pt>
                <c:pt idx="1">
                  <c:v>1857.425</c:v>
                </c:pt>
                <c:pt idx="2">
                  <c:v>1842.125</c:v>
                </c:pt>
                <c:pt idx="3">
                  <c:v>1843.35</c:v>
                </c:pt>
                <c:pt idx="4">
                  <c:v>1876.3249999999998</c:v>
                </c:pt>
                <c:pt idx="5">
                  <c:v>1876.9250000000002</c:v>
                </c:pt>
                <c:pt idx="6">
                  <c:v>1878.3</c:v>
                </c:pt>
                <c:pt idx="7">
                  <c:v>1882.8249999999998</c:v>
                </c:pt>
                <c:pt idx="8">
                  <c:v>1905.6</c:v>
                </c:pt>
                <c:pt idx="9">
                  <c:v>1916.05</c:v>
                </c:pt>
                <c:pt idx="10">
                  <c:v>1913.05</c:v>
                </c:pt>
                <c:pt idx="11">
                  <c:v>1916.125</c:v>
                </c:pt>
                <c:pt idx="12">
                  <c:v>1913.05</c:v>
                </c:pt>
                <c:pt idx="13">
                  <c:v>1926.825</c:v>
                </c:pt>
                <c:pt idx="14">
                  <c:v>1921.0250000000001</c:v>
                </c:pt>
                <c:pt idx="15">
                  <c:v>1928.625</c:v>
                </c:pt>
                <c:pt idx="16">
                  <c:v>1928.3249999999998</c:v>
                </c:pt>
                <c:pt idx="17">
                  <c:v>1934.45</c:v>
                </c:pt>
                <c:pt idx="18">
                  <c:v>1925.65</c:v>
                </c:pt>
                <c:pt idx="19">
                  <c:v>1925.425</c:v>
                </c:pt>
                <c:pt idx="20">
                  <c:v>1928.6</c:v>
                </c:pt>
                <c:pt idx="21">
                  <c:v>1937.75</c:v>
                </c:pt>
                <c:pt idx="22">
                  <c:v>1925.9</c:v>
                </c:pt>
                <c:pt idx="23">
                  <c:v>1870.0500000000002</c:v>
                </c:pt>
                <c:pt idx="24">
                  <c:v>1889.3000000000002</c:v>
                </c:pt>
                <c:pt idx="25">
                  <c:v>1875.3</c:v>
                </c:pt>
                <c:pt idx="26">
                  <c:v>1876.6</c:v>
                </c:pt>
                <c:pt idx="27">
                  <c:v>1875</c:v>
                </c:pt>
                <c:pt idx="28">
                  <c:v>1861.9</c:v>
                </c:pt>
                <c:pt idx="29">
                  <c:v>1857.2750000000001</c:v>
                </c:pt>
                <c:pt idx="30">
                  <c:v>1862.1</c:v>
                </c:pt>
                <c:pt idx="31">
                  <c:v>1833.325</c:v>
                </c:pt>
                <c:pt idx="32">
                  <c:v>1833.125</c:v>
                </c:pt>
                <c:pt idx="33">
                  <c:v>1833.45</c:v>
                </c:pt>
                <c:pt idx="34">
                  <c:v>1845</c:v>
                </c:pt>
                <c:pt idx="35">
                  <c:v>1835.0250000000001</c:v>
                </c:pt>
                <c:pt idx="36">
                  <c:v>1834.6</c:v>
                </c:pt>
                <c:pt idx="37">
                  <c:v>1826.5</c:v>
                </c:pt>
                <c:pt idx="38">
                  <c:v>1817.05</c:v>
                </c:pt>
                <c:pt idx="39">
                  <c:v>1813.85</c:v>
                </c:pt>
                <c:pt idx="40">
                  <c:v>1817.4</c:v>
                </c:pt>
                <c:pt idx="41">
                  <c:v>1837.375</c:v>
                </c:pt>
                <c:pt idx="42">
                  <c:v>1833.9749999999999</c:v>
                </c:pt>
                <c:pt idx="43">
                  <c:v>1843.35</c:v>
                </c:pt>
                <c:pt idx="44">
                  <c:v>1850.375</c:v>
                </c:pt>
                <c:pt idx="45">
                  <c:v>1834.8</c:v>
                </c:pt>
                <c:pt idx="46">
                  <c:v>1814.8249999999998</c:v>
                </c:pt>
                <c:pt idx="47">
                  <c:v>1824.45</c:v>
                </c:pt>
                <c:pt idx="48">
                  <c:v>1848.1</c:v>
                </c:pt>
                <c:pt idx="49">
                  <c:v>1896.6999999999998</c:v>
                </c:pt>
                <c:pt idx="50">
                  <c:v>1904.5</c:v>
                </c:pt>
                <c:pt idx="51">
                  <c:v>1914.7</c:v>
                </c:pt>
                <c:pt idx="52">
                  <c:v>1921.075</c:v>
                </c:pt>
                <c:pt idx="53">
                  <c:v>1946.4499999999998</c:v>
                </c:pt>
                <c:pt idx="54">
                  <c:v>1975.65</c:v>
                </c:pt>
                <c:pt idx="55">
                  <c:v>1959.2249999999999</c:v>
                </c:pt>
                <c:pt idx="56">
                  <c:v>1945.6</c:v>
                </c:pt>
                <c:pt idx="57">
                  <c:v>1977.75</c:v>
                </c:pt>
                <c:pt idx="58">
                  <c:v>1994.9749999999999</c:v>
                </c:pt>
                <c:pt idx="59">
                  <c:v>1953.25</c:v>
                </c:pt>
                <c:pt idx="60">
                  <c:v>1956.35</c:v>
                </c:pt>
                <c:pt idx="61">
                  <c:v>1965.425</c:v>
                </c:pt>
                <c:pt idx="62">
                  <c:v>1966.9499999999998</c:v>
                </c:pt>
                <c:pt idx="63">
                  <c:v>1979.25</c:v>
                </c:pt>
                <c:pt idx="64">
                  <c:v>1973.1999999999998</c:v>
                </c:pt>
                <c:pt idx="65">
                  <c:v>1995.875</c:v>
                </c:pt>
                <c:pt idx="66">
                  <c:v>2026.5749999999998</c:v>
                </c:pt>
                <c:pt idx="67">
                  <c:v>2009.575</c:v>
                </c:pt>
                <c:pt idx="68">
                  <c:v>2002.1</c:v>
                </c:pt>
                <c:pt idx="69">
                  <c:v>2008.5500000000002</c:v>
                </c:pt>
                <c:pt idx="70">
                  <c:v>2037.7749999999999</c:v>
                </c:pt>
                <c:pt idx="71">
                  <c:v>2027.5250000000001</c:v>
                </c:pt>
                <c:pt idx="72">
                  <c:v>2004.6</c:v>
                </c:pt>
                <c:pt idx="73">
                  <c:v>1999.35</c:v>
                </c:pt>
                <c:pt idx="74">
                  <c:v>1983.3249999999998</c:v>
                </c:pt>
                <c:pt idx="75">
                  <c:v>2000.6</c:v>
                </c:pt>
                <c:pt idx="76">
                  <c:v>1979.875</c:v>
                </c:pt>
                <c:pt idx="77">
                  <c:v>1982.1750000000002</c:v>
                </c:pt>
                <c:pt idx="78">
                  <c:v>1988.8000000000002</c:v>
                </c:pt>
                <c:pt idx="79">
                  <c:v>2001.0250000000001</c:v>
                </c:pt>
                <c:pt idx="80">
                  <c:v>1991.65</c:v>
                </c:pt>
                <c:pt idx="81">
                  <c:v>1982.625</c:v>
                </c:pt>
                <c:pt idx="82">
                  <c:v>1988.15</c:v>
                </c:pt>
                <c:pt idx="83">
                  <c:v>2015.6</c:v>
                </c:pt>
                <c:pt idx="84">
                  <c:v>2040.375</c:v>
                </c:pt>
                <c:pt idx="85">
                  <c:v>2019.4749999999999</c:v>
                </c:pt>
                <c:pt idx="86">
                  <c:v>2029.7150000000001</c:v>
                </c:pt>
                <c:pt idx="87">
                  <c:v>2027.9</c:v>
                </c:pt>
                <c:pt idx="88">
                  <c:v>2033.375</c:v>
                </c:pt>
                <c:pt idx="89">
                  <c:v>2020.85</c:v>
                </c:pt>
                <c:pt idx="90">
                  <c:v>2013.2750000000001</c:v>
                </c:pt>
                <c:pt idx="91">
                  <c:v>2015.15</c:v>
                </c:pt>
                <c:pt idx="92">
                  <c:v>2008.6750000000002</c:v>
                </c:pt>
                <c:pt idx="93">
                  <c:v>1980.075</c:v>
                </c:pt>
                <c:pt idx="94">
                  <c:v>1968.625</c:v>
                </c:pt>
                <c:pt idx="95">
                  <c:v>1963.5749999999998</c:v>
                </c:pt>
                <c:pt idx="96">
                  <c:v>1975.75</c:v>
                </c:pt>
                <c:pt idx="97">
                  <c:v>1964.4250000000002</c:v>
                </c:pt>
                <c:pt idx="98">
                  <c:v>1973.2249999999999</c:v>
                </c:pt>
                <c:pt idx="99">
                  <c:v>1955.2750000000001</c:v>
                </c:pt>
                <c:pt idx="100">
                  <c:v>1950.7</c:v>
                </c:pt>
                <c:pt idx="101">
                  <c:v>1953.2</c:v>
                </c:pt>
                <c:pt idx="102">
                  <c:v>1950.9749999999999</c:v>
                </c:pt>
                <c:pt idx="103">
                  <c:v>1961.5</c:v>
                </c:pt>
                <c:pt idx="104">
                  <c:v>1966.55</c:v>
                </c:pt>
                <c:pt idx="105">
                  <c:v>1972.125</c:v>
                </c:pt>
                <c:pt idx="106">
                  <c:v>1950.75</c:v>
                </c:pt>
                <c:pt idx="107">
                  <c:v>1959.575</c:v>
                </c:pt>
                <c:pt idx="108">
                  <c:v>1830.1999999999998</c:v>
                </c:pt>
                <c:pt idx="109">
                  <c:v>1956.825</c:v>
                </c:pt>
                <c:pt idx="110">
                  <c:v>1961.925</c:v>
                </c:pt>
                <c:pt idx="111">
                  <c:v>1958.5250000000001</c:v>
                </c:pt>
                <c:pt idx="112">
                  <c:v>1959.2</c:v>
                </c:pt>
                <c:pt idx="113">
                  <c:v>1953.85</c:v>
                </c:pt>
                <c:pt idx="114">
                  <c:v>1943.5</c:v>
                </c:pt>
                <c:pt idx="115">
                  <c:v>1961.925</c:v>
                </c:pt>
                <c:pt idx="116">
                  <c:v>1952.75</c:v>
                </c:pt>
                <c:pt idx="117">
                  <c:v>1942.15</c:v>
                </c:pt>
                <c:pt idx="118">
                  <c:v>1939.45</c:v>
                </c:pt>
                <c:pt idx="119">
                  <c:v>1924</c:v>
                </c:pt>
                <c:pt idx="120">
                  <c:v>1925.0250000000001</c:v>
                </c:pt>
                <c:pt idx="121">
                  <c:v>1926.7249999999999</c:v>
                </c:pt>
                <c:pt idx="122">
                  <c:v>1921.4250000000002</c:v>
                </c:pt>
                <c:pt idx="123">
                  <c:v>1909.125</c:v>
                </c:pt>
                <c:pt idx="124">
                  <c:v>1901.8249999999998</c:v>
                </c:pt>
                <c:pt idx="125">
                  <c:v>1907.9</c:v>
                </c:pt>
                <c:pt idx="126">
                  <c:v>1921.25</c:v>
                </c:pt>
                <c:pt idx="127">
                  <c:v>1928.75</c:v>
                </c:pt>
                <c:pt idx="128">
                  <c:v>1926.4749999999999</c:v>
                </c:pt>
                <c:pt idx="129">
                  <c:v>1913.9749999999999</c:v>
                </c:pt>
                <c:pt idx="130">
                  <c:v>1918.9749999999999</c:v>
                </c:pt>
                <c:pt idx="131">
                  <c:v>1923.925</c:v>
                </c:pt>
                <c:pt idx="132">
                  <c:v>1935.075</c:v>
                </c:pt>
                <c:pt idx="133">
                  <c:v>1944.5250000000001</c:v>
                </c:pt>
                <c:pt idx="134">
                  <c:v>1958.8249999999998</c:v>
                </c:pt>
                <c:pt idx="135">
                  <c:v>1955.1</c:v>
                </c:pt>
                <c:pt idx="136">
                  <c:v>1952.3249999999998</c:v>
                </c:pt>
                <c:pt idx="137">
                  <c:v>1968.4749999999999</c:v>
                </c:pt>
                <c:pt idx="138">
                  <c:v>1976.75</c:v>
                </c:pt>
                <c:pt idx="139">
                  <c:v>1978.8</c:v>
                </c:pt>
                <c:pt idx="140">
                  <c:v>1962.1999999999998</c:v>
                </c:pt>
                <c:pt idx="141">
                  <c:v>1962.375</c:v>
                </c:pt>
                <c:pt idx="142">
                  <c:v>1960.9</c:v>
                </c:pt>
                <c:pt idx="143">
                  <c:v>1969.15</c:v>
                </c:pt>
                <c:pt idx="144">
                  <c:v>1960.2750000000001</c:v>
                </c:pt>
                <c:pt idx="145">
                  <c:v>1952.2</c:v>
                </c:pt>
                <c:pt idx="146">
                  <c:v>1963.1</c:v>
                </c:pt>
                <c:pt idx="147">
                  <c:v>1951.9749999999999</c:v>
                </c:pt>
                <c:pt idx="148">
                  <c:v>1946.95</c:v>
                </c:pt>
                <c:pt idx="149">
                  <c:v>1936.2750000000001</c:v>
                </c:pt>
                <c:pt idx="150">
                  <c:v>1938.2249999999999</c:v>
                </c:pt>
                <c:pt idx="151">
                  <c:v>1934.3000000000002</c:v>
                </c:pt>
                <c:pt idx="152">
                  <c:v>1930.6</c:v>
                </c:pt>
                <c:pt idx="153">
                  <c:v>1925.575</c:v>
                </c:pt>
                <c:pt idx="154">
                  <c:v>1920.5</c:v>
                </c:pt>
                <c:pt idx="155">
                  <c:v>1916.925</c:v>
                </c:pt>
                <c:pt idx="156">
                  <c:v>1908.625</c:v>
                </c:pt>
                <c:pt idx="157">
                  <c:v>1903.9749999999999</c:v>
                </c:pt>
                <c:pt idx="158">
                  <c:v>1905.5</c:v>
                </c:pt>
                <c:pt idx="159">
                  <c:v>1895.15</c:v>
                </c:pt>
                <c:pt idx="160">
                  <c:v>1892.7249999999999</c:v>
                </c:pt>
                <c:pt idx="161">
                  <c:v>1889.9749999999999</c:v>
                </c:pt>
                <c:pt idx="162">
                  <c:v>1897.3</c:v>
                </c:pt>
                <c:pt idx="163">
                  <c:v>1910.6</c:v>
                </c:pt>
                <c:pt idx="164">
                  <c:v>1918.875</c:v>
                </c:pt>
                <c:pt idx="165">
                  <c:v>1917.85</c:v>
                </c:pt>
                <c:pt idx="166">
                  <c:v>1926.75</c:v>
                </c:pt>
                <c:pt idx="167">
                  <c:v>1942.9499999999998</c:v>
                </c:pt>
                <c:pt idx="168">
                  <c:v>1943.25</c:v>
                </c:pt>
                <c:pt idx="169">
                  <c:v>1942.425</c:v>
                </c:pt>
                <c:pt idx="170">
                  <c:v>1939.625</c:v>
                </c:pt>
                <c:pt idx="171">
                  <c:v>1928.9499999999998</c:v>
                </c:pt>
                <c:pt idx="172">
                  <c:v>1922.75</c:v>
                </c:pt>
                <c:pt idx="173">
                  <c:v>1919.1</c:v>
                </c:pt>
                <c:pt idx="174">
                  <c:v>1926.675</c:v>
                </c:pt>
                <c:pt idx="175">
                  <c:v>1925.7750000000001</c:v>
                </c:pt>
                <c:pt idx="176">
                  <c:v>1913.7249999999999</c:v>
                </c:pt>
                <c:pt idx="177">
                  <c:v>1912.9749999999999</c:v>
                </c:pt>
                <c:pt idx="178">
                  <c:v>1904.1</c:v>
                </c:pt>
                <c:pt idx="179">
                  <c:v>1923.2</c:v>
                </c:pt>
                <c:pt idx="180">
                  <c:v>1924.95</c:v>
                </c:pt>
                <c:pt idx="181">
                  <c:v>1934.95</c:v>
                </c:pt>
                <c:pt idx="182">
                  <c:v>1936.75</c:v>
                </c:pt>
                <c:pt idx="183">
                  <c:v>1919.2</c:v>
                </c:pt>
                <c:pt idx="184">
                  <c:v>1926.7750000000001</c:v>
                </c:pt>
                <c:pt idx="185">
                  <c:v>1923.6999999999998</c:v>
                </c:pt>
                <c:pt idx="186">
                  <c:v>1909.675</c:v>
                </c:pt>
                <c:pt idx="187">
                  <c:v>1891.425</c:v>
                </c:pt>
                <c:pt idx="188">
                  <c:v>1873.8249999999998</c:v>
                </c:pt>
                <c:pt idx="189">
                  <c:v>1871.05</c:v>
                </c:pt>
                <c:pt idx="190">
                  <c:v>1832.4499999999998</c:v>
                </c:pt>
                <c:pt idx="191">
                  <c:v>1825.375</c:v>
                </c:pt>
                <c:pt idx="192">
                  <c:v>1821.1</c:v>
                </c:pt>
                <c:pt idx="193">
                  <c:v>1821.1</c:v>
                </c:pt>
                <c:pt idx="194">
                  <c:v>1820.75</c:v>
                </c:pt>
                <c:pt idx="195">
                  <c:v>1848.9</c:v>
                </c:pt>
                <c:pt idx="196">
                  <c:v>1858.35</c:v>
                </c:pt>
                <c:pt idx="197">
                  <c:v>1870.625</c:v>
                </c:pt>
                <c:pt idx="198">
                  <c:v>1877.575</c:v>
                </c:pt>
                <c:pt idx="199">
                  <c:v>1898</c:v>
                </c:pt>
                <c:pt idx="200">
                  <c:v>1916.35</c:v>
                </c:pt>
                <c:pt idx="201">
                  <c:v>1925.9749999999999</c:v>
                </c:pt>
                <c:pt idx="202">
                  <c:v>1949.7750000000001</c:v>
                </c:pt>
                <c:pt idx="203">
                  <c:v>1951.1</c:v>
                </c:pt>
                <c:pt idx="204">
                  <c:v>1986.35</c:v>
                </c:pt>
                <c:pt idx="205">
                  <c:v>1976.9749999999999</c:v>
                </c:pt>
                <c:pt idx="206">
                  <c:v>1965.5250000000001</c:v>
                </c:pt>
                <c:pt idx="207">
                  <c:v>1976.7249999999999</c:v>
                </c:pt>
                <c:pt idx="208">
                  <c:v>1983.2249999999999</c:v>
                </c:pt>
                <c:pt idx="209">
                  <c:v>1985.25</c:v>
                </c:pt>
                <c:pt idx="210">
                  <c:v>1996.875</c:v>
                </c:pt>
                <c:pt idx="211">
                  <c:v>1997.25</c:v>
                </c:pt>
                <c:pt idx="212">
                  <c:v>1984.425</c:v>
                </c:pt>
                <c:pt idx="213">
                  <c:v>1985.15</c:v>
                </c:pt>
                <c:pt idx="214">
                  <c:v>1991.4749999999999</c:v>
                </c:pt>
                <c:pt idx="215">
                  <c:v>1985.85</c:v>
                </c:pt>
                <c:pt idx="216">
                  <c:v>1964.25</c:v>
                </c:pt>
                <c:pt idx="217">
                  <c:v>1959.7249999999999</c:v>
                </c:pt>
                <c:pt idx="218">
                  <c:v>1952.1</c:v>
                </c:pt>
                <c:pt idx="219">
                  <c:v>1947.5500000000002</c:v>
                </c:pt>
                <c:pt idx="220">
                  <c:v>1934.3000000000002</c:v>
                </c:pt>
                <c:pt idx="221">
                  <c:v>1946.55</c:v>
                </c:pt>
                <c:pt idx="222">
                  <c:v>1965.8000000000002</c:v>
                </c:pt>
                <c:pt idx="223">
                  <c:v>1973.3</c:v>
                </c:pt>
                <c:pt idx="224">
                  <c:v>1986.6</c:v>
                </c:pt>
                <c:pt idx="225">
                  <c:v>1972.375</c:v>
                </c:pt>
                <c:pt idx="226">
                  <c:v>1997.5749999999998</c:v>
                </c:pt>
                <c:pt idx="227">
                  <c:v>1994.2249999999999</c:v>
                </c:pt>
                <c:pt idx="228">
                  <c:v>1992.7249999999999</c:v>
                </c:pt>
                <c:pt idx="229">
                  <c:v>1998.0250000000001</c:v>
                </c:pt>
                <c:pt idx="230">
                  <c:v>2016.2</c:v>
                </c:pt>
                <c:pt idx="231">
                  <c:v>2019.825</c:v>
                </c:pt>
                <c:pt idx="232">
                  <c:v>2042.2750000000001</c:v>
                </c:pt>
                <c:pt idx="233">
                  <c:v>2036.65</c:v>
                </c:pt>
                <c:pt idx="234">
                  <c:v>2044.9749999999999</c:v>
                </c:pt>
                <c:pt idx="235">
                  <c:v>2058</c:v>
                </c:pt>
                <c:pt idx="236">
                  <c:v>2019.3</c:v>
                </c:pt>
                <c:pt idx="237">
                  <c:v>2023.9</c:v>
                </c:pt>
                <c:pt idx="238">
                  <c:v>2030.1</c:v>
                </c:pt>
                <c:pt idx="239">
                  <c:v>2019</c:v>
                </c:pt>
                <c:pt idx="240">
                  <c:v>1989.3000000000002</c:v>
                </c:pt>
                <c:pt idx="241">
                  <c:v>1983.875</c:v>
                </c:pt>
                <c:pt idx="242">
                  <c:v>1982.0250000000001</c:v>
                </c:pt>
                <c:pt idx="243">
                  <c:v>2040.1</c:v>
                </c:pt>
                <c:pt idx="244">
                  <c:v>2002</c:v>
                </c:pt>
                <c:pt idx="245">
                  <c:v>2024.27</c:v>
                </c:pt>
                <c:pt idx="246">
                  <c:v>2027.99</c:v>
                </c:pt>
                <c:pt idx="247">
                  <c:v>2035.76</c:v>
                </c:pt>
                <c:pt idx="248">
                  <c:v>2024.45</c:v>
                </c:pt>
                <c:pt idx="249">
                  <c:v>2065.6</c:v>
                </c:pt>
                <c:pt idx="250">
                  <c:v>2078.1000000000004</c:v>
                </c:pt>
                <c:pt idx="251">
                  <c:v>2062.4</c:v>
                </c:pt>
                <c:pt idx="252">
                  <c:v>2071.2250000000004</c:v>
                </c:pt>
                <c:pt idx="253">
                  <c:v>2048.0749999999998</c:v>
                </c:pt>
                <c:pt idx="254">
                  <c:v>2044.3000000000002</c:v>
                </c:pt>
                <c:pt idx="255">
                  <c:v>2047.0250000000001</c:v>
                </c:pt>
                <c:pt idx="256">
                  <c:v>2026.5</c:v>
                </c:pt>
                <c:pt idx="257">
                  <c:v>2036.53</c:v>
                </c:pt>
                <c:pt idx="258">
                  <c:v>2031.5250000000001</c:v>
                </c:pt>
                <c:pt idx="259">
                  <c:v>2030.5</c:v>
                </c:pt>
                <c:pt idx="260">
                  <c:v>2047.6</c:v>
                </c:pt>
                <c:pt idx="261">
                  <c:v>2051.875</c:v>
                </c:pt>
                <c:pt idx="262">
                  <c:v>2038.95</c:v>
                </c:pt>
                <c:pt idx="263">
                  <c:v>2019.65</c:v>
                </c:pt>
                <c:pt idx="264">
                  <c:v>2012.7</c:v>
                </c:pt>
                <c:pt idx="265">
                  <c:v>2029.0250000000001</c:v>
                </c:pt>
                <c:pt idx="266">
                  <c:v>2022.75</c:v>
                </c:pt>
                <c:pt idx="267">
                  <c:v>2024.75</c:v>
                </c:pt>
                <c:pt idx="268">
                  <c:v>2027.25</c:v>
                </c:pt>
                <c:pt idx="269">
                  <c:v>2020.95</c:v>
                </c:pt>
                <c:pt idx="270">
                  <c:v>2019.7750000000001</c:v>
                </c:pt>
                <c:pt idx="271">
                  <c:v>2024.925</c:v>
                </c:pt>
                <c:pt idx="272">
                  <c:v>2039.925</c:v>
                </c:pt>
                <c:pt idx="273">
                  <c:v>2045.575</c:v>
                </c:pt>
                <c:pt idx="274">
                  <c:v>2041.6999999999998</c:v>
                </c:pt>
                <c:pt idx="275">
                  <c:v>2044.175</c:v>
                </c:pt>
                <c:pt idx="276">
                  <c:v>2021.25</c:v>
                </c:pt>
                <c:pt idx="277">
                  <c:v>2027.925</c:v>
                </c:pt>
                <c:pt idx="278">
                  <c:v>2037.4</c:v>
                </c:pt>
                <c:pt idx="279">
                  <c:v>2032.85</c:v>
                </c:pt>
                <c:pt idx="280">
                  <c:v>2027.575</c:v>
                </c:pt>
                <c:pt idx="281">
                  <c:v>2018.1</c:v>
                </c:pt>
                <c:pt idx="282">
                  <c:v>2011.15</c:v>
                </c:pt>
                <c:pt idx="283">
                  <c:v>1982.9499999999998</c:v>
                </c:pt>
                <c:pt idx="284">
                  <c:v>2000.4749999999999</c:v>
                </c:pt>
                <c:pt idx="285">
                  <c:v>2001.65</c:v>
                </c:pt>
                <c:pt idx="286">
                  <c:v>2018.6999999999998</c:v>
                </c:pt>
                <c:pt idx="287">
                  <c:v>2027.9499999999998</c:v>
                </c:pt>
                <c:pt idx="288">
                  <c:v>2027.7750000000001</c:v>
                </c:pt>
                <c:pt idx="289">
                  <c:v>2027.45</c:v>
                </c:pt>
                <c:pt idx="290">
                  <c:v>2023.375</c:v>
                </c:pt>
                <c:pt idx="291">
                  <c:v>2031.1750000000002</c:v>
                </c:pt>
                <c:pt idx="292">
                  <c:v>2035.5250000000001</c:v>
                </c:pt>
                <c:pt idx="293">
                  <c:v>2028.85</c:v>
                </c:pt>
                <c:pt idx="294">
                  <c:v>2040.4250000000002</c:v>
                </c:pt>
                <c:pt idx="295">
                  <c:v>2050.0500000000002</c:v>
                </c:pt>
                <c:pt idx="296">
                  <c:v>2090.6000000000004</c:v>
                </c:pt>
                <c:pt idx="297">
                  <c:v>2130.3249999999998</c:v>
                </c:pt>
                <c:pt idx="298">
                  <c:v>2135.1</c:v>
                </c:pt>
                <c:pt idx="299">
                  <c:v>2155.1499999999996</c:v>
                </c:pt>
                <c:pt idx="300">
                  <c:v>2169.9250000000002</c:v>
                </c:pt>
                <c:pt idx="301">
                  <c:v>2179.4499999999998</c:v>
                </c:pt>
                <c:pt idx="302">
                  <c:v>2178.4499999999998</c:v>
                </c:pt>
                <c:pt idx="303">
                  <c:v>2168.8249999999998</c:v>
                </c:pt>
                <c:pt idx="304">
                  <c:v>2164.625</c:v>
                </c:pt>
                <c:pt idx="305">
                  <c:v>2166.8999999999996</c:v>
                </c:pt>
                <c:pt idx="306">
                  <c:v>2166.8999999999996</c:v>
                </c:pt>
                <c:pt idx="307">
                  <c:v>2155.7250000000004</c:v>
                </c:pt>
                <c:pt idx="308">
                  <c:v>2154.6000000000004</c:v>
                </c:pt>
                <c:pt idx="309">
                  <c:v>2155.4250000000002</c:v>
                </c:pt>
                <c:pt idx="310">
                  <c:v>2168.9250000000002</c:v>
                </c:pt>
                <c:pt idx="311">
                  <c:v>2168.9250000000002</c:v>
                </c:pt>
                <c:pt idx="312">
                  <c:v>2172.5249999999996</c:v>
                </c:pt>
                <c:pt idx="313">
                  <c:v>2186.625</c:v>
                </c:pt>
                <c:pt idx="314">
                  <c:v>2210.6750000000002</c:v>
                </c:pt>
                <c:pt idx="315">
                  <c:v>2264.5250000000001</c:v>
                </c:pt>
                <c:pt idx="316">
                  <c:v>2275.4499999999998</c:v>
                </c:pt>
                <c:pt idx="317">
                  <c:v>2293</c:v>
                </c:pt>
                <c:pt idx="318">
                  <c:v>2293.5</c:v>
                </c:pt>
                <c:pt idx="319">
                  <c:v>2328.5749999999998</c:v>
                </c:pt>
                <c:pt idx="320">
                  <c:v>2360.1499999999996</c:v>
                </c:pt>
                <c:pt idx="321">
                  <c:v>2339.9250000000002</c:v>
                </c:pt>
                <c:pt idx="322">
                  <c:v>2339.9250000000002</c:v>
                </c:pt>
                <c:pt idx="323">
                  <c:v>2398.15</c:v>
                </c:pt>
                <c:pt idx="324">
                  <c:v>2345.6750000000002</c:v>
                </c:pt>
                <c:pt idx="325">
                  <c:v>2369.0749999999998</c:v>
                </c:pt>
                <c:pt idx="326">
                  <c:v>2379.5</c:v>
                </c:pt>
                <c:pt idx="327">
                  <c:v>2381.2749999999996</c:v>
                </c:pt>
                <c:pt idx="328">
                  <c:v>2380.75</c:v>
                </c:pt>
                <c:pt idx="329">
                  <c:v>2348.1999999999998</c:v>
                </c:pt>
                <c:pt idx="330">
                  <c:v>2313.3000000000002</c:v>
                </c:pt>
                <c:pt idx="331">
                  <c:v>2316.2750000000001</c:v>
                </c:pt>
                <c:pt idx="332">
                  <c:v>2322.1750000000002</c:v>
                </c:pt>
                <c:pt idx="333">
                  <c:v>2346.4499999999998</c:v>
                </c:pt>
                <c:pt idx="334">
                  <c:v>2335.5749999999998</c:v>
                </c:pt>
                <c:pt idx="335">
                  <c:v>2310.9</c:v>
                </c:pt>
                <c:pt idx="336">
                  <c:v>2295.4250000000002</c:v>
                </c:pt>
                <c:pt idx="337">
                  <c:v>2294.6999999999998</c:v>
                </c:pt>
                <c:pt idx="338">
                  <c:v>2297.7749999999996</c:v>
                </c:pt>
                <c:pt idx="339">
                  <c:v>2323.35</c:v>
                </c:pt>
                <c:pt idx="340">
                  <c:v>2317.3000000000002</c:v>
                </c:pt>
                <c:pt idx="341">
                  <c:v>2308.8000000000002</c:v>
                </c:pt>
                <c:pt idx="342">
                  <c:v>2317.1999999999998</c:v>
                </c:pt>
                <c:pt idx="343">
                  <c:v>2371.75</c:v>
                </c:pt>
                <c:pt idx="344">
                  <c:v>2342.0500000000002</c:v>
                </c:pt>
                <c:pt idx="345">
                  <c:v>2351.125</c:v>
                </c:pt>
                <c:pt idx="346">
                  <c:v>2364.65</c:v>
                </c:pt>
                <c:pt idx="347">
                  <c:v>2380.5250000000001</c:v>
                </c:pt>
                <c:pt idx="348">
                  <c:v>2392.1750000000002</c:v>
                </c:pt>
                <c:pt idx="349">
                  <c:v>2432.3249999999998</c:v>
                </c:pt>
                <c:pt idx="350">
                  <c:v>2422.1750000000002</c:v>
                </c:pt>
                <c:pt idx="351">
                  <c:v>2411.0749999999998</c:v>
                </c:pt>
                <c:pt idx="352">
                  <c:v>2359.5749999999998</c:v>
                </c:pt>
                <c:pt idx="353">
                  <c:v>2341.2249999999999</c:v>
                </c:pt>
                <c:pt idx="354">
                  <c:v>2341.2249999999999</c:v>
                </c:pt>
                <c:pt idx="355">
                  <c:v>2347.6785</c:v>
                </c:pt>
                <c:pt idx="356">
                  <c:v>2342.125</c:v>
                </c:pt>
                <c:pt idx="357">
                  <c:v>2343.0500000000002</c:v>
                </c:pt>
                <c:pt idx="358">
                  <c:v>2345.5749999999998</c:v>
                </c:pt>
                <c:pt idx="359">
                  <c:v>2331.1999999999998</c:v>
                </c:pt>
                <c:pt idx="360">
                  <c:v>2328.25</c:v>
                </c:pt>
                <c:pt idx="361">
                  <c:v>2336.15</c:v>
                </c:pt>
                <c:pt idx="362">
                  <c:v>2360.7249999999999</c:v>
                </c:pt>
                <c:pt idx="363">
                  <c:v>2324.4</c:v>
                </c:pt>
                <c:pt idx="364">
                  <c:v>2301.0250000000001</c:v>
                </c:pt>
                <c:pt idx="365">
                  <c:v>2309.5</c:v>
                </c:pt>
                <c:pt idx="366">
                  <c:v>2320.5749999999998</c:v>
                </c:pt>
                <c:pt idx="367">
                  <c:v>2313.5749999999998</c:v>
                </c:pt>
                <c:pt idx="368">
                  <c:v>2323.6750000000002</c:v>
                </c:pt>
                <c:pt idx="369">
                  <c:v>2320.3000000000002</c:v>
                </c:pt>
                <c:pt idx="370">
                  <c:v>2318.1999999999998</c:v>
                </c:pt>
                <c:pt idx="371">
                  <c:v>2326.4250000000002</c:v>
                </c:pt>
                <c:pt idx="372">
                  <c:v>2342.2749999999996</c:v>
                </c:pt>
                <c:pt idx="373">
                  <c:v>2349.5250000000001</c:v>
                </c:pt>
                <c:pt idx="374">
                  <c:v>2327.85</c:v>
                </c:pt>
                <c:pt idx="375">
                  <c:v>2328.7250000000004</c:v>
                </c:pt>
                <c:pt idx="376">
                  <c:v>2307.875</c:v>
                </c:pt>
                <c:pt idx="377">
                  <c:v>2317.0749999999998</c:v>
                </c:pt>
                <c:pt idx="378">
                  <c:v>2328.8000000000002</c:v>
                </c:pt>
                <c:pt idx="379">
                  <c:v>2328.4499999999998</c:v>
                </c:pt>
                <c:pt idx="380">
                  <c:v>2330.375</c:v>
                </c:pt>
                <c:pt idx="381">
                  <c:v>2351.9499999999998</c:v>
                </c:pt>
                <c:pt idx="382">
                  <c:v>2357.9250000000002</c:v>
                </c:pt>
                <c:pt idx="383">
                  <c:v>2372.1999999999998</c:v>
                </c:pt>
                <c:pt idx="384">
                  <c:v>2374.15</c:v>
                </c:pt>
                <c:pt idx="385">
                  <c:v>2365.15</c:v>
                </c:pt>
                <c:pt idx="386">
                  <c:v>2378.625</c:v>
                </c:pt>
                <c:pt idx="387">
                  <c:v>2396.375</c:v>
                </c:pt>
                <c:pt idx="388">
                  <c:v>2405.5</c:v>
                </c:pt>
                <c:pt idx="389">
                  <c:v>2414.875</c:v>
                </c:pt>
                <c:pt idx="390">
                  <c:v>2441.2749999999996</c:v>
                </c:pt>
                <c:pt idx="391">
                  <c:v>2475.3000000000002</c:v>
                </c:pt>
                <c:pt idx="392">
                  <c:v>2465.375</c:v>
                </c:pt>
                <c:pt idx="393">
                  <c:v>2409.65</c:v>
                </c:pt>
                <c:pt idx="394">
                  <c:v>2397.0500000000002</c:v>
                </c:pt>
                <c:pt idx="395">
                  <c:v>2403.7749999999996</c:v>
                </c:pt>
                <c:pt idx="396">
                  <c:v>2416.375</c:v>
                </c:pt>
                <c:pt idx="397">
                  <c:v>2367.7249999999999</c:v>
                </c:pt>
                <c:pt idx="398">
                  <c:v>2380.3249999999998</c:v>
                </c:pt>
                <c:pt idx="399">
                  <c:v>2391.6</c:v>
                </c:pt>
                <c:pt idx="400">
                  <c:v>2389.6999999999998</c:v>
                </c:pt>
                <c:pt idx="401">
                  <c:v>2422.9499999999998</c:v>
                </c:pt>
                <c:pt idx="402">
                  <c:v>2444.2750000000001</c:v>
                </c:pt>
                <c:pt idx="403">
                  <c:v>2465.8000000000002</c:v>
                </c:pt>
                <c:pt idx="404">
                  <c:v>2405.2750000000001</c:v>
                </c:pt>
                <c:pt idx="405">
                  <c:v>2404</c:v>
                </c:pt>
                <c:pt idx="406">
                  <c:v>2405.3500000000004</c:v>
                </c:pt>
                <c:pt idx="407">
                  <c:v>2396.6499999999996</c:v>
                </c:pt>
                <c:pt idx="408">
                  <c:v>2403.875</c:v>
                </c:pt>
                <c:pt idx="409">
                  <c:v>2446.3249999999998</c:v>
                </c:pt>
                <c:pt idx="410">
                  <c:v>2466.0500000000002</c:v>
                </c:pt>
                <c:pt idx="411">
                  <c:v>2464.35</c:v>
                </c:pt>
                <c:pt idx="412">
                  <c:v>2451.4499999999998</c:v>
                </c:pt>
                <c:pt idx="413">
                  <c:v>2473.9750000000004</c:v>
                </c:pt>
                <c:pt idx="414">
                  <c:v>2497.3000000000002</c:v>
                </c:pt>
                <c:pt idx="415">
                  <c:v>2525.65</c:v>
                </c:pt>
                <c:pt idx="416">
                  <c:v>2502.8000000000002</c:v>
                </c:pt>
                <c:pt idx="417">
                  <c:v>2494.0500000000002</c:v>
                </c:pt>
                <c:pt idx="418">
                  <c:v>2505.75</c:v>
                </c:pt>
                <c:pt idx="419">
                  <c:v>2505.75</c:v>
                </c:pt>
                <c:pt idx="420">
                  <c:v>2509.4250000000002</c:v>
                </c:pt>
                <c:pt idx="421">
                  <c:v>2507.4</c:v>
                </c:pt>
                <c:pt idx="422">
                  <c:v>2517.5749999999998</c:v>
                </c:pt>
                <c:pt idx="423">
                  <c:v>2518.75</c:v>
                </c:pt>
                <c:pt idx="424">
                  <c:v>2500.375</c:v>
                </c:pt>
                <c:pt idx="425">
                  <c:v>2491.5250000000001</c:v>
                </c:pt>
                <c:pt idx="426">
                  <c:v>2481.1499999999996</c:v>
                </c:pt>
                <c:pt idx="427">
                  <c:v>2513.1999999999998</c:v>
                </c:pt>
                <c:pt idx="428">
                  <c:v>2511.9250000000002</c:v>
                </c:pt>
                <c:pt idx="429">
                  <c:v>2498.1750000000002</c:v>
                </c:pt>
                <c:pt idx="430">
                  <c:v>2504.3249999999998</c:v>
                </c:pt>
                <c:pt idx="431">
                  <c:v>2514.8249999999998</c:v>
                </c:pt>
                <c:pt idx="432">
                  <c:v>2531.25</c:v>
                </c:pt>
                <c:pt idx="433">
                  <c:v>2573.2249999999999</c:v>
                </c:pt>
                <c:pt idx="434">
                  <c:v>2585.7249999999999</c:v>
                </c:pt>
                <c:pt idx="435">
                  <c:v>2575.0250000000001</c:v>
                </c:pt>
                <c:pt idx="436">
                  <c:v>2569.2249999999999</c:v>
                </c:pt>
                <c:pt idx="437">
                  <c:v>2582.9749999999999</c:v>
                </c:pt>
                <c:pt idx="438">
                  <c:v>2628.5</c:v>
                </c:pt>
                <c:pt idx="439">
                  <c:v>2623.6</c:v>
                </c:pt>
                <c:pt idx="440">
                  <c:v>2632.25</c:v>
                </c:pt>
                <c:pt idx="441">
                  <c:v>2657.625</c:v>
                </c:pt>
                <c:pt idx="442">
                  <c:v>2666.3249999999998</c:v>
                </c:pt>
                <c:pt idx="443">
                  <c:v>2661.2</c:v>
                </c:pt>
                <c:pt idx="444">
                  <c:v>2640.05</c:v>
                </c:pt>
                <c:pt idx="445">
                  <c:v>2658.2</c:v>
                </c:pt>
                <c:pt idx="446">
                  <c:v>2658.2</c:v>
                </c:pt>
                <c:pt idx="447">
                  <c:v>2645.8249999999998</c:v>
                </c:pt>
                <c:pt idx="448">
                  <c:v>2653.7750000000001</c:v>
                </c:pt>
                <c:pt idx="449">
                  <c:v>2641.25</c:v>
                </c:pt>
                <c:pt idx="450">
                  <c:v>2639.7250000000004</c:v>
                </c:pt>
                <c:pt idx="451">
                  <c:v>2614.1</c:v>
                </c:pt>
                <c:pt idx="452">
                  <c:v>2623.1</c:v>
                </c:pt>
                <c:pt idx="453">
                  <c:v>2642.9250000000002</c:v>
                </c:pt>
                <c:pt idx="454">
                  <c:v>2656.95</c:v>
                </c:pt>
                <c:pt idx="455">
                  <c:v>2651.15</c:v>
                </c:pt>
                <c:pt idx="456">
                  <c:v>2683.01</c:v>
                </c:pt>
                <c:pt idx="457">
                  <c:v>2683.6499999999996</c:v>
                </c:pt>
                <c:pt idx="458">
                  <c:v>2712.05</c:v>
                </c:pt>
                <c:pt idx="459">
                  <c:v>2735.375</c:v>
                </c:pt>
                <c:pt idx="460">
                  <c:v>2743.5250000000001</c:v>
                </c:pt>
                <c:pt idx="461">
                  <c:v>2743.7249999999999</c:v>
                </c:pt>
                <c:pt idx="462">
                  <c:v>2736</c:v>
                </c:pt>
                <c:pt idx="463">
                  <c:v>2725.35</c:v>
                </c:pt>
                <c:pt idx="464">
                  <c:v>2736.1000000000004</c:v>
                </c:pt>
                <c:pt idx="465">
                  <c:v>2759.15</c:v>
                </c:pt>
                <c:pt idx="466">
                  <c:v>2780.875</c:v>
                </c:pt>
                <c:pt idx="467">
                  <c:v>2756.7750000000001</c:v>
                </c:pt>
                <c:pt idx="468">
                  <c:v>2745.8249999999998</c:v>
                </c:pt>
                <c:pt idx="469">
                  <c:v>2741.9749999999999</c:v>
                </c:pt>
                <c:pt idx="470">
                  <c:v>2740.65</c:v>
                </c:pt>
                <c:pt idx="471">
                  <c:v>2693.2</c:v>
                </c:pt>
                <c:pt idx="472">
                  <c:v>2679.5250000000001</c:v>
                </c:pt>
                <c:pt idx="473">
                  <c:v>2688.1750000000002</c:v>
                </c:pt>
                <c:pt idx="474">
                  <c:v>2647.65</c:v>
                </c:pt>
                <c:pt idx="475">
                  <c:v>2598.4250000000002</c:v>
                </c:pt>
                <c:pt idx="476">
                  <c:v>2604.25</c:v>
                </c:pt>
                <c:pt idx="477">
                  <c:v>2557.875</c:v>
                </c:pt>
                <c:pt idx="478">
                  <c:v>2569.25</c:v>
                </c:pt>
                <c:pt idx="479">
                  <c:v>2598.4250000000002</c:v>
                </c:pt>
                <c:pt idx="480">
                  <c:v>2629.5749999999998</c:v>
                </c:pt>
                <c:pt idx="481">
                  <c:v>2660.7</c:v>
                </c:pt>
                <c:pt idx="482">
                  <c:v>2667.5</c:v>
                </c:pt>
                <c:pt idx="483">
                  <c:v>2700.6</c:v>
                </c:pt>
                <c:pt idx="484">
                  <c:v>2652.9</c:v>
                </c:pt>
                <c:pt idx="485">
                  <c:v>2626.2</c:v>
                </c:pt>
                <c:pt idx="486">
                  <c:v>2644.4250000000002</c:v>
                </c:pt>
                <c:pt idx="487">
                  <c:v>2644.125</c:v>
                </c:pt>
                <c:pt idx="488">
                  <c:v>2657.6750000000002</c:v>
                </c:pt>
                <c:pt idx="489">
                  <c:v>2639.7</c:v>
                </c:pt>
                <c:pt idx="490">
                  <c:v>2643</c:v>
                </c:pt>
                <c:pt idx="491">
                  <c:v>2645.3500000000004</c:v>
                </c:pt>
                <c:pt idx="492">
                  <c:v>2652.7950000000001</c:v>
                </c:pt>
                <c:pt idx="493">
                  <c:v>2636.9</c:v>
                </c:pt>
                <c:pt idx="494">
                  <c:v>2663.7249999999999</c:v>
                </c:pt>
                <c:pt idx="495">
                  <c:v>2680.0249999999996</c:v>
                </c:pt>
                <c:pt idx="496">
                  <c:v>2705.2750000000001</c:v>
                </c:pt>
                <c:pt idx="497">
                  <c:v>2698.9749999999999</c:v>
                </c:pt>
                <c:pt idx="498">
                  <c:v>2664.3</c:v>
                </c:pt>
                <c:pt idx="499">
                  <c:v>2657.5749999999998</c:v>
                </c:pt>
                <c:pt idx="500">
                  <c:v>2638.9749999999999</c:v>
                </c:pt>
                <c:pt idx="501">
                  <c:v>2642</c:v>
                </c:pt>
                <c:pt idx="502">
                  <c:v>2602.375</c:v>
                </c:pt>
                <c:pt idx="503">
                  <c:v>2617.1750000000002</c:v>
                </c:pt>
                <c:pt idx="504">
                  <c:v>2810.125</c:v>
                </c:pt>
                <c:pt idx="505">
                  <c:v>2828.375</c:v>
                </c:pt>
                <c:pt idx="506">
                  <c:v>2872.4750000000004</c:v>
                </c:pt>
                <c:pt idx="507">
                  <c:v>2850.0749999999998</c:v>
                </c:pt>
                <c:pt idx="508">
                  <c:v>2870.55</c:v>
                </c:pt>
                <c:pt idx="509">
                  <c:v>2900</c:v>
                </c:pt>
                <c:pt idx="510">
                  <c:v>2901.125</c:v>
                </c:pt>
                <c:pt idx="511">
                  <c:v>2887.4250000000002</c:v>
                </c:pt>
                <c:pt idx="512">
                  <c:v>2916.375</c:v>
                </c:pt>
                <c:pt idx="513">
                  <c:v>2929.65</c:v>
                </c:pt>
                <c:pt idx="514">
                  <c:v>2899.375</c:v>
                </c:pt>
                <c:pt idx="515">
                  <c:v>2917.9749999999999</c:v>
                </c:pt>
                <c:pt idx="516">
                  <c:v>2940.625</c:v>
                </c:pt>
                <c:pt idx="517">
                  <c:v>2940</c:v>
                </c:pt>
                <c:pt idx="518">
                  <c:v>2942.55</c:v>
                </c:pt>
                <c:pt idx="519">
                  <c:v>2936.25</c:v>
                </c:pt>
                <c:pt idx="520">
                  <c:v>2942.75</c:v>
                </c:pt>
                <c:pt idx="521">
                  <c:v>2907.2750000000001</c:v>
                </c:pt>
                <c:pt idx="522">
                  <c:v>2886.7250000000004</c:v>
                </c:pt>
                <c:pt idx="523">
                  <c:v>2847.9750000000004</c:v>
                </c:pt>
                <c:pt idx="524">
                  <c:v>2874.4749999999999</c:v>
                </c:pt>
                <c:pt idx="525">
                  <c:v>2904.6499999999996</c:v>
                </c:pt>
                <c:pt idx="526">
                  <c:v>2915.4749999999999</c:v>
                </c:pt>
                <c:pt idx="527">
                  <c:v>2911.9250000000002</c:v>
                </c:pt>
                <c:pt idx="528">
                  <c:v>2924.8249999999998</c:v>
                </c:pt>
                <c:pt idx="529">
                  <c:v>2931.3249999999998</c:v>
                </c:pt>
                <c:pt idx="530">
                  <c:v>2915.1750000000002</c:v>
                </c:pt>
                <c:pt idx="531">
                  <c:v>2919.2</c:v>
                </c:pt>
                <c:pt idx="532">
                  <c:v>2959.3500000000004</c:v>
                </c:pt>
                <c:pt idx="533">
                  <c:v>2988.95</c:v>
                </c:pt>
                <c:pt idx="534">
                  <c:v>2996.3249999999998</c:v>
                </c:pt>
                <c:pt idx="535">
                  <c:v>3023.75</c:v>
                </c:pt>
                <c:pt idx="536">
                  <c:v>3030.7750000000001</c:v>
                </c:pt>
                <c:pt idx="537">
                  <c:v>3032.1750000000002</c:v>
                </c:pt>
                <c:pt idx="538">
                  <c:v>3022.5</c:v>
                </c:pt>
                <c:pt idx="539">
                  <c:v>3019</c:v>
                </c:pt>
                <c:pt idx="540">
                  <c:v>3023.4700000000003</c:v>
                </c:pt>
                <c:pt idx="541">
                  <c:v>3017.55</c:v>
                </c:pt>
                <c:pt idx="542">
                  <c:v>3052.8150000000001</c:v>
                </c:pt>
                <c:pt idx="543">
                  <c:v>3070.5</c:v>
                </c:pt>
                <c:pt idx="544">
                  <c:v>3117.6499999999996</c:v>
                </c:pt>
                <c:pt idx="545">
                  <c:v>3135.11</c:v>
                </c:pt>
                <c:pt idx="546">
                  <c:v>3123.4</c:v>
                </c:pt>
                <c:pt idx="547">
                  <c:v>3123.125</c:v>
                </c:pt>
                <c:pt idx="548">
                  <c:v>3072.4</c:v>
                </c:pt>
                <c:pt idx="549">
                  <c:v>3019.9250000000002</c:v>
                </c:pt>
                <c:pt idx="550">
                  <c:v>3009.05</c:v>
                </c:pt>
                <c:pt idx="551">
                  <c:v>3060.1</c:v>
                </c:pt>
                <c:pt idx="552">
                  <c:v>3124.5749999999998</c:v>
                </c:pt>
                <c:pt idx="553">
                  <c:v>3235.0749999999998</c:v>
                </c:pt>
                <c:pt idx="554">
                  <c:v>3212.4250000000002</c:v>
                </c:pt>
                <c:pt idx="555">
                  <c:v>3223.4749999999999</c:v>
                </c:pt>
                <c:pt idx="556">
                  <c:v>3313.45</c:v>
                </c:pt>
                <c:pt idx="557">
                  <c:v>3314.8249999999998</c:v>
                </c:pt>
                <c:pt idx="558">
                  <c:v>3444.125</c:v>
                </c:pt>
                <c:pt idx="559">
                  <c:v>3297.8999999999996</c:v>
                </c:pt>
                <c:pt idx="560">
                  <c:v>3322.9</c:v>
                </c:pt>
                <c:pt idx="561">
                  <c:v>3288.3249999999998</c:v>
                </c:pt>
                <c:pt idx="562">
                  <c:v>3287.4750000000004</c:v>
                </c:pt>
                <c:pt idx="563">
                  <c:v>3310</c:v>
                </c:pt>
                <c:pt idx="564">
                  <c:v>3220.25</c:v>
                </c:pt>
                <c:pt idx="565">
                  <c:v>3248.2200000000003</c:v>
                </c:pt>
                <c:pt idx="566">
                  <c:v>3287.4</c:v>
                </c:pt>
                <c:pt idx="567">
                  <c:v>3384.3999999999996</c:v>
                </c:pt>
                <c:pt idx="568">
                  <c:v>3384</c:v>
                </c:pt>
                <c:pt idx="569">
                  <c:v>3358.4283500000001</c:v>
                </c:pt>
                <c:pt idx="570">
                  <c:v>3324.5</c:v>
                </c:pt>
                <c:pt idx="571">
                  <c:v>3229</c:v>
                </c:pt>
                <c:pt idx="572">
                  <c:v>3241.0249999999996</c:v>
                </c:pt>
                <c:pt idx="573">
                  <c:v>3211.45</c:v>
                </c:pt>
                <c:pt idx="574">
                  <c:v>3181.2</c:v>
                </c:pt>
                <c:pt idx="575">
                  <c:v>3196.5</c:v>
                </c:pt>
                <c:pt idx="576">
                  <c:v>3234.6000000000004</c:v>
                </c:pt>
                <c:pt idx="577">
                  <c:v>3250</c:v>
                </c:pt>
                <c:pt idx="578">
                  <c:v>3304.95</c:v>
                </c:pt>
                <c:pt idx="579">
                  <c:v>3294.95</c:v>
                </c:pt>
                <c:pt idx="580">
                  <c:v>3343.6</c:v>
                </c:pt>
                <c:pt idx="581">
                  <c:v>3315.3500000000004</c:v>
                </c:pt>
                <c:pt idx="582">
                  <c:v>3296.2249999999999</c:v>
                </c:pt>
                <c:pt idx="583">
                  <c:v>3310.8249999999998</c:v>
                </c:pt>
                <c:pt idx="584">
                  <c:v>3317.4749999999999</c:v>
                </c:pt>
                <c:pt idx="585">
                  <c:v>3285.55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B0-400B-87C0-2A759EFC79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70346095"/>
        <c:axId val="1170344175"/>
      </c:lineChart>
      <c:dateAx>
        <c:axId val="1170346095"/>
        <c:scaling>
          <c:orientation val="minMax"/>
          <c:max val="45811"/>
          <c:min val="44711"/>
        </c:scaling>
        <c:delete val="0"/>
        <c:axPos val="b"/>
        <c:numFmt formatCode="[$-409]d\-mmm\-yy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0344175"/>
        <c:crosses val="autoZero"/>
        <c:auto val="0"/>
        <c:lblOffset val="100"/>
        <c:baseTimeUnit val="days"/>
        <c:majorUnit val="1"/>
        <c:majorTimeUnit val="months"/>
      </c:dateAx>
      <c:valAx>
        <c:axId val="1170344175"/>
        <c:scaling>
          <c:orientation val="minMax"/>
          <c:min val="1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USD]\ 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800" b="1" i="0" u="none" strike="noStrike" kern="1200" baseline="0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1703460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W" b="1"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en-ZW" b="1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ZW" b="1">
                <a:latin typeface="Times New Roman" panose="02020603050405020304" pitchFamily="18" charset="0"/>
                <a:cs typeface="Times New Roman" panose="02020603050405020304" pitchFamily="18" charset="0"/>
              </a:rPr>
              <a:t>GDP Growth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Real GDP Growth (%)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471-4AB9-9BFF-472DF8BF80E8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D168-4B23-97CE-ACDA807CD584}"/>
              </c:ext>
            </c:extLst>
          </c:dPt>
          <c:cat>
            <c:numRef>
              <c:f>Sheet1!$A$2:$A$14</c:f>
              <c:numCache>
                <c:formatCode>General</c:formatCode>
                <c:ptCount val="13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  <c:pt idx="7">
                  <c:v>2020</c:v>
                </c:pt>
                <c:pt idx="8">
                  <c:v>2021</c:v>
                </c:pt>
                <c:pt idx="9">
                  <c:v>2022</c:v>
                </c:pt>
                <c:pt idx="10">
                  <c:v>2023</c:v>
                </c:pt>
                <c:pt idx="11">
                  <c:v>2024</c:v>
                </c:pt>
                <c:pt idx="12">
                  <c:v>2025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1.99</c:v>
                </c:pt>
                <c:pt idx="1">
                  <c:v>2.38</c:v>
                </c:pt>
                <c:pt idx="2">
                  <c:v>1.78</c:v>
                </c:pt>
                <c:pt idx="3">
                  <c:v>0.76</c:v>
                </c:pt>
                <c:pt idx="4">
                  <c:v>4.7300000000000004</c:v>
                </c:pt>
                <c:pt idx="5">
                  <c:v>5.01</c:v>
                </c:pt>
                <c:pt idx="6">
                  <c:v>-6.33</c:v>
                </c:pt>
                <c:pt idx="7">
                  <c:v>-7.82</c:v>
                </c:pt>
                <c:pt idx="8">
                  <c:v>8.4700000000000006</c:v>
                </c:pt>
                <c:pt idx="9">
                  <c:v>6.14</c:v>
                </c:pt>
                <c:pt idx="10">
                  <c:v>5.34</c:v>
                </c:pt>
                <c:pt idx="11">
                  <c:v>1.8</c:v>
                </c:pt>
                <c:pt idx="1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471-4AB9-9BFF-472DF8BF80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59851567"/>
        <c:axId val="1759851087"/>
        <c:extLst/>
      </c:barChart>
      <c:catAx>
        <c:axId val="17598515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759851087"/>
        <c:crosses val="autoZero"/>
        <c:auto val="1"/>
        <c:lblAlgn val="ctr"/>
        <c:lblOffset val="100"/>
        <c:noMultiLvlLbl val="0"/>
      </c:catAx>
      <c:valAx>
        <c:axId val="17598510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Z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7598515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1055154564013"/>
          <c:y val="4.36507936507936E-2"/>
          <c:w val="0.79113191932089599"/>
          <c:h val="0.66386507931350436"/>
        </c:manualLayout>
      </c:layout>
      <c:areaChart>
        <c:grouping val="stack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Premium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numRef>
              <c:f>Sheet1!$A$2:$A$279</c:f>
              <c:numCache>
                <c:formatCode>[$-409]d\-mmm\-yy;@</c:formatCode>
                <c:ptCount val="278"/>
                <c:pt idx="0">
                  <c:v>45397</c:v>
                </c:pt>
                <c:pt idx="1">
                  <c:v>45398</c:v>
                </c:pt>
                <c:pt idx="2">
                  <c:v>45399</c:v>
                </c:pt>
                <c:pt idx="3">
                  <c:v>45401</c:v>
                </c:pt>
                <c:pt idx="4">
                  <c:v>45404</c:v>
                </c:pt>
                <c:pt idx="5">
                  <c:v>45405</c:v>
                </c:pt>
                <c:pt idx="6">
                  <c:v>45406</c:v>
                </c:pt>
                <c:pt idx="7">
                  <c:v>45407</c:v>
                </c:pt>
                <c:pt idx="8">
                  <c:v>45408</c:v>
                </c:pt>
                <c:pt idx="9">
                  <c:v>45411</c:v>
                </c:pt>
                <c:pt idx="10">
                  <c:v>45412</c:v>
                </c:pt>
                <c:pt idx="11">
                  <c:v>45414</c:v>
                </c:pt>
                <c:pt idx="12">
                  <c:v>45415</c:v>
                </c:pt>
                <c:pt idx="13">
                  <c:v>45418</c:v>
                </c:pt>
                <c:pt idx="14">
                  <c:v>45419</c:v>
                </c:pt>
                <c:pt idx="15">
                  <c:v>45420</c:v>
                </c:pt>
                <c:pt idx="16">
                  <c:v>45421</c:v>
                </c:pt>
                <c:pt idx="17">
                  <c:v>45422</c:v>
                </c:pt>
                <c:pt idx="18">
                  <c:v>45425</c:v>
                </c:pt>
                <c:pt idx="19">
                  <c:v>45426</c:v>
                </c:pt>
                <c:pt idx="20">
                  <c:v>45427</c:v>
                </c:pt>
                <c:pt idx="21">
                  <c:v>45428</c:v>
                </c:pt>
                <c:pt idx="22">
                  <c:v>45429</c:v>
                </c:pt>
                <c:pt idx="23">
                  <c:v>45432</c:v>
                </c:pt>
                <c:pt idx="24">
                  <c:v>45433</c:v>
                </c:pt>
                <c:pt idx="25">
                  <c:v>45434</c:v>
                </c:pt>
                <c:pt idx="26">
                  <c:v>45435</c:v>
                </c:pt>
                <c:pt idx="27">
                  <c:v>45436</c:v>
                </c:pt>
                <c:pt idx="28">
                  <c:v>45439</c:v>
                </c:pt>
                <c:pt idx="29">
                  <c:v>45440</c:v>
                </c:pt>
                <c:pt idx="30">
                  <c:v>45441</c:v>
                </c:pt>
                <c:pt idx="31">
                  <c:v>45442</c:v>
                </c:pt>
                <c:pt idx="32">
                  <c:v>45443</c:v>
                </c:pt>
                <c:pt idx="33">
                  <c:v>45446</c:v>
                </c:pt>
                <c:pt idx="34">
                  <c:v>45447</c:v>
                </c:pt>
                <c:pt idx="35">
                  <c:v>45448</c:v>
                </c:pt>
                <c:pt idx="36">
                  <c:v>45449</c:v>
                </c:pt>
                <c:pt idx="37">
                  <c:v>45450</c:v>
                </c:pt>
                <c:pt idx="38">
                  <c:v>45453</c:v>
                </c:pt>
                <c:pt idx="39">
                  <c:v>45454</c:v>
                </c:pt>
                <c:pt idx="40">
                  <c:v>45455</c:v>
                </c:pt>
                <c:pt idx="41">
                  <c:v>45456</c:v>
                </c:pt>
                <c:pt idx="42">
                  <c:v>45457</c:v>
                </c:pt>
                <c:pt idx="43">
                  <c:v>45460</c:v>
                </c:pt>
                <c:pt idx="44">
                  <c:v>45461</c:v>
                </c:pt>
                <c:pt idx="45">
                  <c:v>45462</c:v>
                </c:pt>
                <c:pt idx="46">
                  <c:v>45463</c:v>
                </c:pt>
                <c:pt idx="47">
                  <c:v>45464</c:v>
                </c:pt>
                <c:pt idx="48">
                  <c:v>45467</c:v>
                </c:pt>
                <c:pt idx="49">
                  <c:v>45468</c:v>
                </c:pt>
                <c:pt idx="50">
                  <c:v>45469</c:v>
                </c:pt>
                <c:pt idx="51">
                  <c:v>45470</c:v>
                </c:pt>
                <c:pt idx="52">
                  <c:v>45471</c:v>
                </c:pt>
                <c:pt idx="53">
                  <c:v>45474</c:v>
                </c:pt>
                <c:pt idx="54">
                  <c:v>45475</c:v>
                </c:pt>
                <c:pt idx="55">
                  <c:v>45476</c:v>
                </c:pt>
                <c:pt idx="56">
                  <c:v>45477</c:v>
                </c:pt>
                <c:pt idx="57">
                  <c:v>45478</c:v>
                </c:pt>
                <c:pt idx="58">
                  <c:v>45481</c:v>
                </c:pt>
                <c:pt idx="59">
                  <c:v>45482</c:v>
                </c:pt>
                <c:pt idx="60">
                  <c:v>45483</c:v>
                </c:pt>
                <c:pt idx="61">
                  <c:v>45484</c:v>
                </c:pt>
                <c:pt idx="62">
                  <c:v>45485</c:v>
                </c:pt>
                <c:pt idx="63">
                  <c:v>45488</c:v>
                </c:pt>
                <c:pt idx="64">
                  <c:v>45489</c:v>
                </c:pt>
                <c:pt idx="65">
                  <c:v>45490</c:v>
                </c:pt>
                <c:pt idx="66">
                  <c:v>45491</c:v>
                </c:pt>
                <c:pt idx="67">
                  <c:v>45492</c:v>
                </c:pt>
                <c:pt idx="68">
                  <c:v>45495</c:v>
                </c:pt>
                <c:pt idx="69">
                  <c:v>45496</c:v>
                </c:pt>
                <c:pt idx="70">
                  <c:v>45497</c:v>
                </c:pt>
                <c:pt idx="71">
                  <c:v>45498</c:v>
                </c:pt>
                <c:pt idx="72">
                  <c:v>45499</c:v>
                </c:pt>
                <c:pt idx="73">
                  <c:v>45502</c:v>
                </c:pt>
                <c:pt idx="74">
                  <c:v>45503</c:v>
                </c:pt>
                <c:pt idx="75">
                  <c:v>45504</c:v>
                </c:pt>
                <c:pt idx="76">
                  <c:v>45505</c:v>
                </c:pt>
                <c:pt idx="77">
                  <c:v>45506</c:v>
                </c:pt>
                <c:pt idx="78">
                  <c:v>45509</c:v>
                </c:pt>
                <c:pt idx="79">
                  <c:v>45510</c:v>
                </c:pt>
                <c:pt idx="80">
                  <c:v>45511</c:v>
                </c:pt>
                <c:pt idx="81">
                  <c:v>45512</c:v>
                </c:pt>
                <c:pt idx="82">
                  <c:v>45513</c:v>
                </c:pt>
                <c:pt idx="83">
                  <c:v>45518</c:v>
                </c:pt>
                <c:pt idx="84">
                  <c:v>45519</c:v>
                </c:pt>
                <c:pt idx="85">
                  <c:v>45520</c:v>
                </c:pt>
                <c:pt idx="86">
                  <c:v>45523</c:v>
                </c:pt>
                <c:pt idx="87">
                  <c:v>45524</c:v>
                </c:pt>
                <c:pt idx="88">
                  <c:v>45525</c:v>
                </c:pt>
                <c:pt idx="89">
                  <c:v>45526</c:v>
                </c:pt>
                <c:pt idx="90">
                  <c:v>45527</c:v>
                </c:pt>
                <c:pt idx="91">
                  <c:v>45530</c:v>
                </c:pt>
                <c:pt idx="92">
                  <c:v>45531</c:v>
                </c:pt>
                <c:pt idx="93">
                  <c:v>45532</c:v>
                </c:pt>
                <c:pt idx="94">
                  <c:v>45533</c:v>
                </c:pt>
                <c:pt idx="95">
                  <c:v>45534</c:v>
                </c:pt>
                <c:pt idx="96">
                  <c:v>45537</c:v>
                </c:pt>
                <c:pt idx="97">
                  <c:v>45538</c:v>
                </c:pt>
                <c:pt idx="98">
                  <c:v>45539</c:v>
                </c:pt>
                <c:pt idx="99">
                  <c:v>45540</c:v>
                </c:pt>
                <c:pt idx="100">
                  <c:v>45541</c:v>
                </c:pt>
                <c:pt idx="101">
                  <c:v>45544</c:v>
                </c:pt>
                <c:pt idx="102">
                  <c:v>45545</c:v>
                </c:pt>
                <c:pt idx="103">
                  <c:v>45546</c:v>
                </c:pt>
                <c:pt idx="104">
                  <c:v>45547</c:v>
                </c:pt>
                <c:pt idx="105">
                  <c:v>45548</c:v>
                </c:pt>
                <c:pt idx="106">
                  <c:v>45551</c:v>
                </c:pt>
                <c:pt idx="107">
                  <c:v>45552</c:v>
                </c:pt>
                <c:pt idx="108">
                  <c:v>45553</c:v>
                </c:pt>
                <c:pt idx="109">
                  <c:v>45554</c:v>
                </c:pt>
                <c:pt idx="110">
                  <c:v>45555</c:v>
                </c:pt>
                <c:pt idx="111">
                  <c:v>45558</c:v>
                </c:pt>
                <c:pt idx="112">
                  <c:v>45559</c:v>
                </c:pt>
                <c:pt idx="113">
                  <c:v>45560</c:v>
                </c:pt>
                <c:pt idx="114">
                  <c:v>45561</c:v>
                </c:pt>
                <c:pt idx="115">
                  <c:v>45562</c:v>
                </c:pt>
                <c:pt idx="116">
                  <c:v>45565</c:v>
                </c:pt>
                <c:pt idx="117">
                  <c:v>45566</c:v>
                </c:pt>
                <c:pt idx="118">
                  <c:v>45567</c:v>
                </c:pt>
                <c:pt idx="119">
                  <c:v>45568</c:v>
                </c:pt>
                <c:pt idx="120">
                  <c:v>45569</c:v>
                </c:pt>
                <c:pt idx="121">
                  <c:v>45572</c:v>
                </c:pt>
                <c:pt idx="122">
                  <c:v>45573</c:v>
                </c:pt>
                <c:pt idx="123">
                  <c:v>45574</c:v>
                </c:pt>
                <c:pt idx="124">
                  <c:v>45575</c:v>
                </c:pt>
                <c:pt idx="125">
                  <c:v>45576</c:v>
                </c:pt>
                <c:pt idx="126">
                  <c:v>45579</c:v>
                </c:pt>
                <c:pt idx="127">
                  <c:v>45580</c:v>
                </c:pt>
                <c:pt idx="128">
                  <c:v>45581</c:v>
                </c:pt>
                <c:pt idx="129">
                  <c:v>45582</c:v>
                </c:pt>
                <c:pt idx="130">
                  <c:v>45583</c:v>
                </c:pt>
                <c:pt idx="131">
                  <c:v>45586</c:v>
                </c:pt>
                <c:pt idx="132">
                  <c:v>45587</c:v>
                </c:pt>
                <c:pt idx="133">
                  <c:v>45588</c:v>
                </c:pt>
                <c:pt idx="134">
                  <c:v>45589</c:v>
                </c:pt>
                <c:pt idx="135">
                  <c:v>45590</c:v>
                </c:pt>
                <c:pt idx="136">
                  <c:v>45593</c:v>
                </c:pt>
                <c:pt idx="137">
                  <c:v>45594</c:v>
                </c:pt>
                <c:pt idx="138">
                  <c:v>45595</c:v>
                </c:pt>
                <c:pt idx="139">
                  <c:v>45596</c:v>
                </c:pt>
                <c:pt idx="140">
                  <c:v>45597</c:v>
                </c:pt>
                <c:pt idx="141">
                  <c:v>45600</c:v>
                </c:pt>
                <c:pt idx="142">
                  <c:v>45601</c:v>
                </c:pt>
                <c:pt idx="143">
                  <c:v>45602</c:v>
                </c:pt>
                <c:pt idx="144">
                  <c:v>45603</c:v>
                </c:pt>
                <c:pt idx="145">
                  <c:v>45604</c:v>
                </c:pt>
                <c:pt idx="146">
                  <c:v>45607</c:v>
                </c:pt>
                <c:pt idx="147">
                  <c:v>45608</c:v>
                </c:pt>
                <c:pt idx="148">
                  <c:v>45609</c:v>
                </c:pt>
                <c:pt idx="149">
                  <c:v>45610</c:v>
                </c:pt>
                <c:pt idx="150">
                  <c:v>45611</c:v>
                </c:pt>
                <c:pt idx="151">
                  <c:v>45614</c:v>
                </c:pt>
                <c:pt idx="152">
                  <c:v>45615</c:v>
                </c:pt>
                <c:pt idx="153">
                  <c:v>45616</c:v>
                </c:pt>
                <c:pt idx="154">
                  <c:v>45617</c:v>
                </c:pt>
                <c:pt idx="155">
                  <c:v>45618</c:v>
                </c:pt>
                <c:pt idx="156">
                  <c:v>45621</c:v>
                </c:pt>
                <c:pt idx="157">
                  <c:v>45622</c:v>
                </c:pt>
                <c:pt idx="158">
                  <c:v>45623</c:v>
                </c:pt>
                <c:pt idx="159">
                  <c:v>45624</c:v>
                </c:pt>
                <c:pt idx="160">
                  <c:v>45625</c:v>
                </c:pt>
                <c:pt idx="161">
                  <c:v>45628</c:v>
                </c:pt>
                <c:pt idx="162">
                  <c:v>45629</c:v>
                </c:pt>
                <c:pt idx="163">
                  <c:v>45630</c:v>
                </c:pt>
                <c:pt idx="164">
                  <c:v>45631</c:v>
                </c:pt>
                <c:pt idx="165">
                  <c:v>45632</c:v>
                </c:pt>
                <c:pt idx="166">
                  <c:v>45635</c:v>
                </c:pt>
                <c:pt idx="167">
                  <c:v>45636</c:v>
                </c:pt>
                <c:pt idx="168">
                  <c:v>45637</c:v>
                </c:pt>
                <c:pt idx="169">
                  <c:v>45638</c:v>
                </c:pt>
                <c:pt idx="170">
                  <c:v>45639</c:v>
                </c:pt>
                <c:pt idx="171">
                  <c:v>45642</c:v>
                </c:pt>
                <c:pt idx="172">
                  <c:v>45643</c:v>
                </c:pt>
                <c:pt idx="173">
                  <c:v>45644</c:v>
                </c:pt>
                <c:pt idx="174">
                  <c:v>45645</c:v>
                </c:pt>
                <c:pt idx="175">
                  <c:v>45646</c:v>
                </c:pt>
                <c:pt idx="176">
                  <c:v>45650</c:v>
                </c:pt>
                <c:pt idx="177">
                  <c:v>45653</c:v>
                </c:pt>
                <c:pt idx="178">
                  <c:v>45656</c:v>
                </c:pt>
                <c:pt idx="179">
                  <c:v>45657</c:v>
                </c:pt>
                <c:pt idx="180">
                  <c:v>45659</c:v>
                </c:pt>
                <c:pt idx="181">
                  <c:v>45660</c:v>
                </c:pt>
                <c:pt idx="182">
                  <c:v>45663</c:v>
                </c:pt>
                <c:pt idx="183">
                  <c:v>45664</c:v>
                </c:pt>
                <c:pt idx="184">
                  <c:v>45665</c:v>
                </c:pt>
                <c:pt idx="185">
                  <c:v>45666</c:v>
                </c:pt>
                <c:pt idx="186">
                  <c:v>45667</c:v>
                </c:pt>
                <c:pt idx="187">
                  <c:v>45670</c:v>
                </c:pt>
                <c:pt idx="188">
                  <c:v>45671</c:v>
                </c:pt>
                <c:pt idx="189">
                  <c:v>45672</c:v>
                </c:pt>
                <c:pt idx="190">
                  <c:v>45673</c:v>
                </c:pt>
                <c:pt idx="191">
                  <c:v>45674</c:v>
                </c:pt>
                <c:pt idx="192">
                  <c:v>45677</c:v>
                </c:pt>
                <c:pt idx="193">
                  <c:v>45678</c:v>
                </c:pt>
                <c:pt idx="194">
                  <c:v>45679</c:v>
                </c:pt>
                <c:pt idx="195">
                  <c:v>45680</c:v>
                </c:pt>
                <c:pt idx="196">
                  <c:v>45681</c:v>
                </c:pt>
                <c:pt idx="197">
                  <c:v>45684</c:v>
                </c:pt>
                <c:pt idx="198">
                  <c:v>45685</c:v>
                </c:pt>
                <c:pt idx="199">
                  <c:v>45686</c:v>
                </c:pt>
                <c:pt idx="200">
                  <c:v>45687</c:v>
                </c:pt>
                <c:pt idx="201">
                  <c:v>45688</c:v>
                </c:pt>
                <c:pt idx="202">
                  <c:v>45691</c:v>
                </c:pt>
                <c:pt idx="203">
                  <c:v>45692</c:v>
                </c:pt>
                <c:pt idx="204">
                  <c:v>45693</c:v>
                </c:pt>
                <c:pt idx="205">
                  <c:v>45694</c:v>
                </c:pt>
                <c:pt idx="206">
                  <c:v>45695</c:v>
                </c:pt>
                <c:pt idx="207">
                  <c:v>45698</c:v>
                </c:pt>
                <c:pt idx="208">
                  <c:v>45699</c:v>
                </c:pt>
                <c:pt idx="209">
                  <c:v>45700</c:v>
                </c:pt>
                <c:pt idx="210">
                  <c:v>45701</c:v>
                </c:pt>
                <c:pt idx="211">
                  <c:v>45702</c:v>
                </c:pt>
                <c:pt idx="212">
                  <c:v>45705</c:v>
                </c:pt>
                <c:pt idx="213">
                  <c:v>45706</c:v>
                </c:pt>
                <c:pt idx="214">
                  <c:v>45707</c:v>
                </c:pt>
                <c:pt idx="215">
                  <c:v>45708</c:v>
                </c:pt>
                <c:pt idx="216">
                  <c:v>45712</c:v>
                </c:pt>
                <c:pt idx="217">
                  <c:v>45713</c:v>
                </c:pt>
                <c:pt idx="218">
                  <c:v>45714</c:v>
                </c:pt>
                <c:pt idx="219">
                  <c:v>45715</c:v>
                </c:pt>
                <c:pt idx="220">
                  <c:v>45716</c:v>
                </c:pt>
                <c:pt idx="221">
                  <c:v>45719</c:v>
                </c:pt>
                <c:pt idx="222">
                  <c:v>45720</c:v>
                </c:pt>
                <c:pt idx="223">
                  <c:v>45721</c:v>
                </c:pt>
                <c:pt idx="224">
                  <c:v>45722</c:v>
                </c:pt>
                <c:pt idx="225">
                  <c:v>45723</c:v>
                </c:pt>
                <c:pt idx="226">
                  <c:v>45726</c:v>
                </c:pt>
                <c:pt idx="227">
                  <c:v>45727</c:v>
                </c:pt>
                <c:pt idx="228">
                  <c:v>45728</c:v>
                </c:pt>
                <c:pt idx="229">
                  <c:v>45729</c:v>
                </c:pt>
                <c:pt idx="230">
                  <c:v>45730</c:v>
                </c:pt>
                <c:pt idx="231">
                  <c:v>45733</c:v>
                </c:pt>
                <c:pt idx="232">
                  <c:v>45734</c:v>
                </c:pt>
                <c:pt idx="233">
                  <c:v>45735</c:v>
                </c:pt>
                <c:pt idx="234">
                  <c:v>45736</c:v>
                </c:pt>
                <c:pt idx="235">
                  <c:v>45737</c:v>
                </c:pt>
                <c:pt idx="236">
                  <c:v>45740</c:v>
                </c:pt>
                <c:pt idx="237">
                  <c:v>45741</c:v>
                </c:pt>
                <c:pt idx="238">
                  <c:v>45742</c:v>
                </c:pt>
                <c:pt idx="239">
                  <c:v>45743</c:v>
                </c:pt>
                <c:pt idx="240">
                  <c:v>45744</c:v>
                </c:pt>
                <c:pt idx="241">
                  <c:v>45747</c:v>
                </c:pt>
                <c:pt idx="242">
                  <c:v>45748</c:v>
                </c:pt>
                <c:pt idx="243">
                  <c:v>45749</c:v>
                </c:pt>
                <c:pt idx="244">
                  <c:v>45750</c:v>
                </c:pt>
                <c:pt idx="245">
                  <c:v>45754</c:v>
                </c:pt>
                <c:pt idx="246">
                  <c:v>45755</c:v>
                </c:pt>
                <c:pt idx="247">
                  <c:v>45756</c:v>
                </c:pt>
                <c:pt idx="248">
                  <c:v>45757</c:v>
                </c:pt>
                <c:pt idx="249">
                  <c:v>45758</c:v>
                </c:pt>
                <c:pt idx="250">
                  <c:v>45761</c:v>
                </c:pt>
                <c:pt idx="251">
                  <c:v>45762</c:v>
                </c:pt>
                <c:pt idx="252">
                  <c:v>45763</c:v>
                </c:pt>
                <c:pt idx="253">
                  <c:v>45764</c:v>
                </c:pt>
                <c:pt idx="254">
                  <c:v>45769</c:v>
                </c:pt>
                <c:pt idx="255">
                  <c:v>45770</c:v>
                </c:pt>
                <c:pt idx="256">
                  <c:v>45771</c:v>
                </c:pt>
                <c:pt idx="257">
                  <c:v>45772</c:v>
                </c:pt>
                <c:pt idx="258">
                  <c:v>45775</c:v>
                </c:pt>
                <c:pt idx="259">
                  <c:v>45776</c:v>
                </c:pt>
                <c:pt idx="260">
                  <c:v>45777</c:v>
                </c:pt>
                <c:pt idx="261">
                  <c:v>45779</c:v>
                </c:pt>
                <c:pt idx="262">
                  <c:v>45782</c:v>
                </c:pt>
                <c:pt idx="263">
                  <c:v>45783</c:v>
                </c:pt>
                <c:pt idx="264">
                  <c:v>45784</c:v>
                </c:pt>
                <c:pt idx="265">
                  <c:v>45785</c:v>
                </c:pt>
                <c:pt idx="266">
                  <c:v>45786</c:v>
                </c:pt>
                <c:pt idx="267">
                  <c:v>45789</c:v>
                </c:pt>
                <c:pt idx="268">
                  <c:v>45790</c:v>
                </c:pt>
                <c:pt idx="269">
                  <c:v>45791</c:v>
                </c:pt>
                <c:pt idx="270">
                  <c:v>45792</c:v>
                </c:pt>
                <c:pt idx="271">
                  <c:v>45793</c:v>
                </c:pt>
                <c:pt idx="272">
                  <c:v>45796</c:v>
                </c:pt>
                <c:pt idx="273">
                  <c:v>45797</c:v>
                </c:pt>
                <c:pt idx="274">
                  <c:v>45798</c:v>
                </c:pt>
                <c:pt idx="275">
                  <c:v>45799</c:v>
                </c:pt>
                <c:pt idx="276">
                  <c:v>45800</c:v>
                </c:pt>
                <c:pt idx="277">
                  <c:v>45803</c:v>
                </c:pt>
              </c:numCache>
            </c:numRef>
          </c:cat>
          <c:val>
            <c:numRef>
              <c:f>Sheet1!$D$2:$D$279</c:f>
              <c:numCache>
                <c:formatCode>0%</c:formatCode>
                <c:ptCount val="278"/>
                <c:pt idx="0">
                  <c:v>0.193789311108956</c:v>
                </c:pt>
                <c:pt idx="1">
                  <c:v>0.27226463104325699</c:v>
                </c:pt>
                <c:pt idx="2">
                  <c:v>0.27400945764667972</c:v>
                </c:pt>
                <c:pt idx="3">
                  <c:v>0.40840838585131706</c:v>
                </c:pt>
                <c:pt idx="4">
                  <c:v>0.31688853102965636</c:v>
                </c:pt>
                <c:pt idx="5">
                  <c:v>0.32039596788797003</c:v>
                </c:pt>
                <c:pt idx="6">
                  <c:v>0.32058528339760184</c:v>
                </c:pt>
                <c:pt idx="7">
                  <c:v>0.30781475364506655</c:v>
                </c:pt>
                <c:pt idx="8">
                  <c:v>0.34110178962583265</c:v>
                </c:pt>
                <c:pt idx="9">
                  <c:v>0.3392159634542844</c:v>
                </c:pt>
                <c:pt idx="10">
                  <c:v>0.30304316423556049</c:v>
                </c:pt>
                <c:pt idx="11">
                  <c:v>0.30412102243088152</c:v>
                </c:pt>
                <c:pt idx="12">
                  <c:v>0.29113176921941858</c:v>
                </c:pt>
                <c:pt idx="13">
                  <c:v>0.27964199273163343</c:v>
                </c:pt>
                <c:pt idx="14">
                  <c:v>0.3168579768671948</c:v>
                </c:pt>
                <c:pt idx="15">
                  <c:v>0.3172048912208294</c:v>
                </c:pt>
                <c:pt idx="16">
                  <c:v>0.330121336624152</c:v>
                </c:pt>
                <c:pt idx="17">
                  <c:v>0.33148897453157472</c:v>
                </c:pt>
                <c:pt idx="18">
                  <c:v>0.33508377650697579</c:v>
                </c:pt>
                <c:pt idx="19">
                  <c:v>0.3793000611365433</c:v>
                </c:pt>
                <c:pt idx="20">
                  <c:v>0.3795983504478101</c:v>
                </c:pt>
                <c:pt idx="21">
                  <c:v>0.38044248778121847</c:v>
                </c:pt>
                <c:pt idx="22">
                  <c:v>0.38084433032781984</c:v>
                </c:pt>
                <c:pt idx="23">
                  <c:v>0.38366379213630208</c:v>
                </c:pt>
                <c:pt idx="24">
                  <c:v>0.38995326751716791</c:v>
                </c:pt>
                <c:pt idx="25">
                  <c:v>0.39341854527103876</c:v>
                </c:pt>
                <c:pt idx="26">
                  <c:v>0.39957483186188852</c:v>
                </c:pt>
                <c:pt idx="27">
                  <c:v>0.39895040909847101</c:v>
                </c:pt>
                <c:pt idx="28">
                  <c:v>0.39694333695783496</c:v>
                </c:pt>
                <c:pt idx="29">
                  <c:v>0.39318768873927806</c:v>
                </c:pt>
                <c:pt idx="30">
                  <c:v>0.39060104031991344</c:v>
                </c:pt>
                <c:pt idx="31">
                  <c:v>0.38912875346343584</c:v>
                </c:pt>
                <c:pt idx="32">
                  <c:v>0.38912875346343584</c:v>
                </c:pt>
                <c:pt idx="33">
                  <c:v>0.38983840311323803</c:v>
                </c:pt>
                <c:pt idx="34">
                  <c:v>0.38928523152250638</c:v>
                </c:pt>
                <c:pt idx="35">
                  <c:v>0.38800315114228906</c:v>
                </c:pt>
                <c:pt idx="36">
                  <c:v>0.37693887879960691</c:v>
                </c:pt>
                <c:pt idx="37">
                  <c:v>0.37742072385320424</c:v>
                </c:pt>
                <c:pt idx="38">
                  <c:v>0.38135985544255785</c:v>
                </c:pt>
                <c:pt idx="39">
                  <c:v>0.37404466759259941</c:v>
                </c:pt>
                <c:pt idx="40">
                  <c:v>0.37051249759234295</c:v>
                </c:pt>
                <c:pt idx="41">
                  <c:v>0.37200661529676132</c:v>
                </c:pt>
                <c:pt idx="42">
                  <c:v>0.37237301840463494</c:v>
                </c:pt>
                <c:pt idx="43">
                  <c:v>0.37128456007708849</c:v>
                </c:pt>
                <c:pt idx="44">
                  <c:v>0.37174211248285327</c:v>
                </c:pt>
                <c:pt idx="45">
                  <c:v>0.37117276035606017</c:v>
                </c:pt>
                <c:pt idx="46">
                  <c:v>0.36209689294654684</c:v>
                </c:pt>
                <c:pt idx="47">
                  <c:v>0.36126501990390214</c:v>
                </c:pt>
                <c:pt idx="48">
                  <c:v>0.36217712720525425</c:v>
                </c:pt>
                <c:pt idx="49">
                  <c:v>0.36059424873133783</c:v>
                </c:pt>
                <c:pt idx="50">
                  <c:v>0.36019410337475177</c:v>
                </c:pt>
                <c:pt idx="51">
                  <c:v>0.35220079816393057</c:v>
                </c:pt>
                <c:pt idx="52">
                  <c:v>0.35005947559311407</c:v>
                </c:pt>
                <c:pt idx="53">
                  <c:v>0.38665888191504888</c:v>
                </c:pt>
                <c:pt idx="54">
                  <c:v>0.38770203846125745</c:v>
                </c:pt>
                <c:pt idx="55">
                  <c:v>0.38770203846125745</c:v>
                </c:pt>
                <c:pt idx="56">
                  <c:v>0.38063334738188326</c:v>
                </c:pt>
                <c:pt idx="57">
                  <c:v>0.38740817548522782</c:v>
                </c:pt>
                <c:pt idx="58">
                  <c:v>0.38740817548522782</c:v>
                </c:pt>
                <c:pt idx="59">
                  <c:v>0.38281380775976886</c:v>
                </c:pt>
                <c:pt idx="60">
                  <c:v>0.4200304396268596</c:v>
                </c:pt>
                <c:pt idx="61">
                  <c:v>0.41964792731402617</c:v>
                </c:pt>
                <c:pt idx="62">
                  <c:v>0.41680108112820952</c:v>
                </c:pt>
                <c:pt idx="63">
                  <c:v>0.41817150420724214</c:v>
                </c:pt>
                <c:pt idx="64">
                  <c:v>0.41754263532080083</c:v>
                </c:pt>
                <c:pt idx="65">
                  <c:v>0.41983398864132809</c:v>
                </c:pt>
                <c:pt idx="66">
                  <c:v>0.42085819835180449</c:v>
                </c:pt>
                <c:pt idx="67">
                  <c:v>0.42165582805984075</c:v>
                </c:pt>
                <c:pt idx="68">
                  <c:v>0.423118746487816</c:v>
                </c:pt>
                <c:pt idx="69">
                  <c:v>0.41790339351545508</c:v>
                </c:pt>
                <c:pt idx="70">
                  <c:v>0.41623513860947492</c:v>
                </c:pt>
                <c:pt idx="71">
                  <c:v>0.41456054319124863</c:v>
                </c:pt>
                <c:pt idx="72">
                  <c:v>0.451157661024082</c:v>
                </c:pt>
                <c:pt idx="73">
                  <c:v>0.45020012761761125</c:v>
                </c:pt>
                <c:pt idx="74">
                  <c:v>0.44967454806395957</c:v>
                </c:pt>
                <c:pt idx="75">
                  <c:v>0.45075765818698815</c:v>
                </c:pt>
                <c:pt idx="76">
                  <c:v>0.59476915716450052</c:v>
                </c:pt>
                <c:pt idx="77">
                  <c:v>0.59722373474469836</c:v>
                </c:pt>
                <c:pt idx="78">
                  <c:v>0.59821000479463005</c:v>
                </c:pt>
                <c:pt idx="79">
                  <c:v>0.59857000646694236</c:v>
                </c:pt>
                <c:pt idx="80">
                  <c:v>0.5963197573593968</c:v>
                </c:pt>
                <c:pt idx="81">
                  <c:v>0.73886582476579654</c:v>
                </c:pt>
                <c:pt idx="82">
                  <c:v>0.74147764378074799</c:v>
                </c:pt>
                <c:pt idx="83">
                  <c:v>0.74162929420472845</c:v>
                </c:pt>
                <c:pt idx="84">
                  <c:v>0.74085867854319132</c:v>
                </c:pt>
                <c:pt idx="85">
                  <c:v>0.74036634711606786</c:v>
                </c:pt>
                <c:pt idx="86">
                  <c:v>0.74016444554010352</c:v>
                </c:pt>
                <c:pt idx="87">
                  <c:v>0.73895401915747683</c:v>
                </c:pt>
                <c:pt idx="88">
                  <c:v>0.73857610616904767</c:v>
                </c:pt>
                <c:pt idx="89">
                  <c:v>0.73817317998783272</c:v>
                </c:pt>
                <c:pt idx="90">
                  <c:v>0.73744335210737399</c:v>
                </c:pt>
                <c:pt idx="91">
                  <c:v>0.73655077602112839</c:v>
                </c:pt>
                <c:pt idx="92">
                  <c:v>0.73547085493632991</c:v>
                </c:pt>
                <c:pt idx="93">
                  <c:v>0.73716668114305572</c:v>
                </c:pt>
                <c:pt idx="94">
                  <c:v>0.7342544151226984</c:v>
                </c:pt>
                <c:pt idx="95">
                  <c:v>0.73227664458013975</c:v>
                </c:pt>
                <c:pt idx="96">
                  <c:v>0.73156425185602036</c:v>
                </c:pt>
                <c:pt idx="97">
                  <c:v>0.7308649276282102</c:v>
                </c:pt>
                <c:pt idx="98">
                  <c:v>0.73039070780189908</c:v>
                </c:pt>
                <c:pt idx="99">
                  <c:v>0.72982946764498136</c:v>
                </c:pt>
                <c:pt idx="100">
                  <c:v>0.72773738391764453</c:v>
                </c:pt>
                <c:pt idx="101">
                  <c:v>0.72369214858226316</c:v>
                </c:pt>
                <c:pt idx="102">
                  <c:v>0.72071380944528496</c:v>
                </c:pt>
                <c:pt idx="103">
                  <c:v>0.72056577938045296</c:v>
                </c:pt>
                <c:pt idx="104">
                  <c:v>0.72052877584377606</c:v>
                </c:pt>
                <c:pt idx="105">
                  <c:v>0.7918449552397131</c:v>
                </c:pt>
                <c:pt idx="106">
                  <c:v>0.79130571856437582</c:v>
                </c:pt>
                <c:pt idx="107">
                  <c:v>0.86274439564690963</c:v>
                </c:pt>
                <c:pt idx="108">
                  <c:v>0.86098446077975255</c:v>
                </c:pt>
                <c:pt idx="109">
                  <c:v>0.93256078619435834</c:v>
                </c:pt>
                <c:pt idx="110">
                  <c:v>0.93156535487147929</c:v>
                </c:pt>
                <c:pt idx="111">
                  <c:v>1.1458920473240726</c:v>
                </c:pt>
                <c:pt idx="112">
                  <c:v>1.2881004476096503</c:v>
                </c:pt>
                <c:pt idx="113">
                  <c:v>1.2871519240665563</c:v>
                </c:pt>
                <c:pt idx="114">
                  <c:v>1.5002321644152672</c:v>
                </c:pt>
                <c:pt idx="115">
                  <c:v>0.43500258300464939</c:v>
                </c:pt>
                <c:pt idx="116">
                  <c:v>0.40657715477573136</c:v>
                </c:pt>
                <c:pt idx="117">
                  <c:v>0.39272994966276031</c:v>
                </c:pt>
                <c:pt idx="118">
                  <c:v>0.39272994966276031</c:v>
                </c:pt>
                <c:pt idx="119">
                  <c:v>0.38436224409075093</c:v>
                </c:pt>
                <c:pt idx="120">
                  <c:v>0.49855271356347941</c:v>
                </c:pt>
                <c:pt idx="121">
                  <c:v>0.47825410410021008</c:v>
                </c:pt>
                <c:pt idx="122">
                  <c:v>0.46897940722815173</c:v>
                </c:pt>
                <c:pt idx="123">
                  <c:v>0.46320989745979052</c:v>
                </c:pt>
                <c:pt idx="124">
                  <c:v>0.53437773311033721</c:v>
                </c:pt>
                <c:pt idx="125">
                  <c:v>0.51912771686497616</c:v>
                </c:pt>
                <c:pt idx="126">
                  <c:v>0.51703631784944926</c:v>
                </c:pt>
                <c:pt idx="127">
                  <c:v>0.32125330313325789</c:v>
                </c:pt>
                <c:pt idx="128">
                  <c:v>0.31224739237696736</c:v>
                </c:pt>
                <c:pt idx="129">
                  <c:v>0.31314836700620924</c:v>
                </c:pt>
                <c:pt idx="130">
                  <c:v>0.30307227211127491</c:v>
                </c:pt>
                <c:pt idx="131">
                  <c:v>0.29573960816834244</c:v>
                </c:pt>
                <c:pt idx="132">
                  <c:v>0.29320696853812195</c:v>
                </c:pt>
                <c:pt idx="133">
                  <c:v>0.46616279538598571</c:v>
                </c:pt>
                <c:pt idx="134">
                  <c:v>0.45753472576484133</c:v>
                </c:pt>
                <c:pt idx="135">
                  <c:v>0.44466917075989604</c:v>
                </c:pt>
                <c:pt idx="136">
                  <c:v>0.41005936349920336</c:v>
                </c:pt>
                <c:pt idx="137">
                  <c:v>0.4003984133485976</c:v>
                </c:pt>
                <c:pt idx="138">
                  <c:v>0.39571724164401539</c:v>
                </c:pt>
                <c:pt idx="139">
                  <c:v>0.39469041359544221</c:v>
                </c:pt>
                <c:pt idx="140">
                  <c:v>0.39455912756380979</c:v>
                </c:pt>
                <c:pt idx="141">
                  <c:v>0.42864286071446434</c:v>
                </c:pt>
                <c:pt idx="142">
                  <c:v>0.48685619126918045</c:v>
                </c:pt>
                <c:pt idx="143">
                  <c:v>0.53762176042315357</c:v>
                </c:pt>
                <c:pt idx="144">
                  <c:v>0.5569836555640757</c:v>
                </c:pt>
                <c:pt idx="145" formatCode="0.0%">
                  <c:v>0.48499568178887259</c:v>
                </c:pt>
                <c:pt idx="146" formatCode="0.0%">
                  <c:v>0.49048248486964158</c:v>
                </c:pt>
                <c:pt idx="147" formatCode="0.0%">
                  <c:v>0.49116679877881292</c:v>
                </c:pt>
                <c:pt idx="148" formatCode="0.0%">
                  <c:v>0.46327766286873617</c:v>
                </c:pt>
                <c:pt idx="149" formatCode="0.0%">
                  <c:v>0.46335289743873687</c:v>
                </c:pt>
                <c:pt idx="150" formatCode="0.0%">
                  <c:v>0.46339919948108654</c:v>
                </c:pt>
                <c:pt idx="151" formatCode="0.0%">
                  <c:v>0.46336447267463482</c:v>
                </c:pt>
                <c:pt idx="152" formatCode="0.0%">
                  <c:v>0.4633355349282372</c:v>
                </c:pt>
                <c:pt idx="153" formatCode="0.0%">
                  <c:v>0.46299415593145271</c:v>
                </c:pt>
                <c:pt idx="154" formatCode="0.0%">
                  <c:v>0.42325118011243684</c:v>
                </c:pt>
                <c:pt idx="155" formatCode="0.0%">
                  <c:v>0.42109376850382513</c:v>
                </c:pt>
                <c:pt idx="156" formatCode="0.0%">
                  <c:v>0.5000434223095932</c:v>
                </c:pt>
                <c:pt idx="157" formatCode="0.0%">
                  <c:v>0.50017370432365849</c:v>
                </c:pt>
                <c:pt idx="158" formatCode="0.0%">
                  <c:v>0.5000434223095932</c:v>
                </c:pt>
                <c:pt idx="159" formatCode="0.0%">
                  <c:v>0.49995460663690444</c:v>
                </c:pt>
                <c:pt idx="160" formatCode="0.0%">
                  <c:v>0.49304750641421069</c:v>
                </c:pt>
                <c:pt idx="161" formatCode="0.0%">
                  <c:v>0.48627929534716358</c:v>
                </c:pt>
                <c:pt idx="162" formatCode="0.0%">
                  <c:v>0.48429382768129858</c:v>
                </c:pt>
                <c:pt idx="163" formatCode="0.0%">
                  <c:v>0.56470648062306605</c:v>
                </c:pt>
                <c:pt idx="164" formatCode="0.0%">
                  <c:v>0.56219488381175553</c:v>
                </c:pt>
                <c:pt idx="165" formatCode="0.0%">
                  <c:v>0.48361001358674438</c:v>
                </c:pt>
                <c:pt idx="166" formatCode="0.0%">
                  <c:v>0.4816374433176201</c:v>
                </c:pt>
                <c:pt idx="167" formatCode="0.0%">
                  <c:v>0.48092144491167077</c:v>
                </c:pt>
                <c:pt idx="168" formatCode="0.0%">
                  <c:v>0.48078294449791725</c:v>
                </c:pt>
                <c:pt idx="169" formatCode="0.0%">
                  <c:v>0.47986027003555554</c:v>
                </c:pt>
                <c:pt idx="170" formatCode="0.0%">
                  <c:v>0.47886392116876952</c:v>
                </c:pt>
                <c:pt idx="171" formatCode="0.0%">
                  <c:v>0.4779781259237364</c:v>
                </c:pt>
                <c:pt idx="172" formatCode="0.0%">
                  <c:v>0.47725417324303931</c:v>
                </c:pt>
                <c:pt idx="173" formatCode="0.0%">
                  <c:v>0.47725417324303931</c:v>
                </c:pt>
                <c:pt idx="174" formatCode="0.0%">
                  <c:v>0.47620971501382986</c:v>
                </c:pt>
                <c:pt idx="175" formatCode="0.0%">
                  <c:v>0.47493197846599317</c:v>
                </c:pt>
                <c:pt idx="176" formatCode="0.0%">
                  <c:v>0.47462862642224041</c:v>
                </c:pt>
                <c:pt idx="177" formatCode="0.0%">
                  <c:v>0.47393653539581004</c:v>
                </c:pt>
                <c:pt idx="178" formatCode="0.0%">
                  <c:v>0.47361644866191754</c:v>
                </c:pt>
                <c:pt idx="179" formatCode="0.0%">
                  <c:v>0.47295385390623484</c:v>
                </c:pt>
                <c:pt idx="180" formatCode="0.0%">
                  <c:v>0.47134554550136104</c:v>
                </c:pt>
                <c:pt idx="181" formatCode="0.0%">
                  <c:v>0.47157915934104228</c:v>
                </c:pt>
                <c:pt idx="182" formatCode="0.0%">
                  <c:v>0.4708842336693142</c:v>
                </c:pt>
                <c:pt idx="183" formatCode="0.0%">
                  <c:v>0.4693145261073991</c:v>
                </c:pt>
                <c:pt idx="184" formatCode="0.0%">
                  <c:v>0.46813377016752189</c:v>
                </c:pt>
                <c:pt idx="185" formatCode="0.0%">
                  <c:v>0.46020742630755801</c:v>
                </c:pt>
                <c:pt idx="186" formatCode="0.0%">
                  <c:v>0.46020742630755801</c:v>
                </c:pt>
                <c:pt idx="187" formatCode="0.0%">
                  <c:v>0.41713585353709437</c:v>
                </c:pt>
                <c:pt idx="188" formatCode="0.0%">
                  <c:v>0.4124940827950585</c:v>
                </c:pt>
                <c:pt idx="189" formatCode="0.0%">
                  <c:v>0.41489772583870921</c:v>
                </c:pt>
                <c:pt idx="190" formatCode="0.0%">
                  <c:v>0.40858475302179509</c:v>
                </c:pt>
                <c:pt idx="191" formatCode="0.0%">
                  <c:v>0.40891193919593022</c:v>
                </c:pt>
                <c:pt idx="192" formatCode="0.0%">
                  <c:v>0.40774870544189989</c:v>
                </c:pt>
                <c:pt idx="193" formatCode="0.0%">
                  <c:v>0.36891498277448642</c:v>
                </c:pt>
                <c:pt idx="194" formatCode="0.0%">
                  <c:v>0.37030100945507699</c:v>
                </c:pt>
                <c:pt idx="195" formatCode="0.0%">
                  <c:v>0.36932632948273708</c:v>
                </c:pt>
                <c:pt idx="196" formatCode="0.0%">
                  <c:v>0.36880047451749787</c:v>
                </c:pt>
                <c:pt idx="197" formatCode="0.0%">
                  <c:v>0.36771879701533361</c:v>
                </c:pt>
                <c:pt idx="198" formatCode="0.0%">
                  <c:v>0.36681524454602754</c:v>
                </c:pt>
                <c:pt idx="199" formatCode="0.0%">
                  <c:v>0.36642615036001536</c:v>
                </c:pt>
                <c:pt idx="200" formatCode="0.0%">
                  <c:v>0.36621353917617316</c:v>
                </c:pt>
                <c:pt idx="201" formatCode="0.0%">
                  <c:v>0.36541554146311855</c:v>
                </c:pt>
                <c:pt idx="202" formatCode="0.0%">
                  <c:v>0.36460295739785381</c:v>
                </c:pt>
                <c:pt idx="203" formatCode="0.0%">
                  <c:v>0.36417893480361496</c:v>
                </c:pt>
                <c:pt idx="204" formatCode="0.0%">
                  <c:v>0.36411173590796797</c:v>
                </c:pt>
                <c:pt idx="205" formatCode="0.0%">
                  <c:v>0.36354855937307057</c:v>
                </c:pt>
                <c:pt idx="206" formatCode="0.0%">
                  <c:v>0.363264564209761</c:v>
                </c:pt>
                <c:pt idx="207" formatCode="0.0%">
                  <c:v>0.36298584766361502</c:v>
                </c:pt>
                <c:pt idx="208" formatCode="0.0%">
                  <c:v>0.3248191621843618</c:v>
                </c:pt>
                <c:pt idx="209" formatCode="0.0%">
                  <c:v>0.32470383407138265</c:v>
                </c:pt>
                <c:pt idx="210" formatCode="0.0%">
                  <c:v>0.28632447913316866</c:v>
                </c:pt>
                <c:pt idx="211" formatCode="0.0%">
                  <c:v>0.28610065628959969</c:v>
                </c:pt>
                <c:pt idx="212" formatCode="0.0%">
                  <c:v>0.24798620407978042</c:v>
                </c:pt>
                <c:pt idx="213" formatCode="0.0%">
                  <c:v>0.2475993164667987</c:v>
                </c:pt>
                <c:pt idx="214" formatCode="0.0%">
                  <c:v>0.24734938256205566</c:v>
                </c:pt>
                <c:pt idx="215" formatCode="0.0%">
                  <c:v>0.24696760151449876</c:v>
                </c:pt>
                <c:pt idx="216" formatCode="0.0%">
                  <c:v>0.24585187953744919</c:v>
                </c:pt>
                <c:pt idx="217" formatCode="0.0%">
                  <c:v>0.2460165229342556</c:v>
                </c:pt>
                <c:pt idx="218" formatCode="0.0%">
                  <c:v>0.2452266312468869</c:v>
                </c:pt>
                <c:pt idx="219" formatCode="0.0%">
                  <c:v>0.24283018796865061</c:v>
                </c:pt>
                <c:pt idx="220" formatCode="0.0%">
                  <c:v>0.2423997138715811</c:v>
                </c:pt>
                <c:pt idx="221" formatCode="0.0%">
                  <c:v>0.24139487642478283</c:v>
                </c:pt>
                <c:pt idx="222" formatCode="0.0%">
                  <c:v>0.24077409263694577</c:v>
                </c:pt>
                <c:pt idx="223" formatCode="0.0%">
                  <c:v>0.24045227641787451</c:v>
                </c:pt>
                <c:pt idx="224" formatCode="0.0%">
                  <c:v>0.23893406618160523</c:v>
                </c:pt>
                <c:pt idx="225" formatCode="0.0%">
                  <c:v>0.23868294220981032</c:v>
                </c:pt>
                <c:pt idx="226" formatCode="0.0%">
                  <c:v>0.23799999999999999</c:v>
                </c:pt>
                <c:pt idx="227" formatCode="0.0%">
                  <c:v>0.27600000000000002</c:v>
                </c:pt>
                <c:pt idx="228" formatCode="0.0%">
                  <c:v>0.27500000000000002</c:v>
                </c:pt>
                <c:pt idx="229" formatCode="0.0%">
                  <c:v>0.27500000000000002</c:v>
                </c:pt>
                <c:pt idx="230" formatCode="0.0%">
                  <c:v>0.27500000000000002</c:v>
                </c:pt>
                <c:pt idx="231" formatCode="0.0%">
                  <c:v>0.27500000000000002</c:v>
                </c:pt>
                <c:pt idx="232" formatCode="0.0%">
                  <c:v>0.27400000000000002</c:v>
                </c:pt>
                <c:pt idx="233" formatCode="0.0%">
                  <c:v>0.27400000000000002</c:v>
                </c:pt>
                <c:pt idx="234" formatCode="0.0%">
                  <c:v>0.27300000000000002</c:v>
                </c:pt>
                <c:pt idx="235" formatCode="0.0%">
                  <c:v>0.27300000000000002</c:v>
                </c:pt>
                <c:pt idx="236" formatCode="0.0%">
                  <c:v>0.27200000000000002</c:v>
                </c:pt>
                <c:pt idx="237" formatCode="0.0%">
                  <c:v>0.27200000000000002</c:v>
                </c:pt>
                <c:pt idx="238" formatCode="0.0%">
                  <c:v>0.27200000000000002</c:v>
                </c:pt>
                <c:pt idx="239" formatCode="0.0%">
                  <c:v>0.27100000000000002</c:v>
                </c:pt>
                <c:pt idx="240" formatCode="0.0%">
                  <c:v>0.27100000000000002</c:v>
                </c:pt>
                <c:pt idx="241" formatCode="0.0%">
                  <c:v>0.27</c:v>
                </c:pt>
                <c:pt idx="242" formatCode="0.0%">
                  <c:v>0.27</c:v>
                </c:pt>
                <c:pt idx="243" formatCode="0.0%">
                  <c:v>0.27</c:v>
                </c:pt>
                <c:pt idx="244" formatCode="0.0%">
                  <c:v>0.27</c:v>
                </c:pt>
                <c:pt idx="245" formatCode="0.0%">
                  <c:v>0.26900000000000002</c:v>
                </c:pt>
                <c:pt idx="246" formatCode="0.0%">
                  <c:v>0.26900000000000002</c:v>
                </c:pt>
                <c:pt idx="247" formatCode="0.0%">
                  <c:v>0.26900000000000002</c:v>
                </c:pt>
                <c:pt idx="248" formatCode="0.0%">
                  <c:v>0.26800000000000002</c:v>
                </c:pt>
                <c:pt idx="249" formatCode="0.0%">
                  <c:v>0.30499999999999999</c:v>
                </c:pt>
                <c:pt idx="250" formatCode="0.0%">
                  <c:v>0.30499999999999999</c:v>
                </c:pt>
                <c:pt idx="251" formatCode="0.0%">
                  <c:v>0.30499999999999999</c:v>
                </c:pt>
                <c:pt idx="252" formatCode="0.0%">
                  <c:v>0.30599999999999999</c:v>
                </c:pt>
                <c:pt idx="253" formatCode="0.0%">
                  <c:v>0.30599999999999999</c:v>
                </c:pt>
                <c:pt idx="254" formatCode="0.0%">
                  <c:v>0.30599999999999999</c:v>
                </c:pt>
                <c:pt idx="255" formatCode="0.0%">
                  <c:v>0.30499999999999999</c:v>
                </c:pt>
                <c:pt idx="256" formatCode="0.0%">
                  <c:v>0.30499999999999999</c:v>
                </c:pt>
                <c:pt idx="257" formatCode="0.0%">
                  <c:v>0.30599999999999999</c:v>
                </c:pt>
                <c:pt idx="258" formatCode="0.0%">
                  <c:v>0.30599999999999999</c:v>
                </c:pt>
                <c:pt idx="259" formatCode="0.0%">
                  <c:v>0.30499999999999999</c:v>
                </c:pt>
                <c:pt idx="260" formatCode="0.0%">
                  <c:v>0.30499999999999999</c:v>
                </c:pt>
                <c:pt idx="261" formatCode="0.0%">
                  <c:v>0.30499999999999999</c:v>
                </c:pt>
                <c:pt idx="262" formatCode="0.0%">
                  <c:v>0.30499999999999999</c:v>
                </c:pt>
                <c:pt idx="263" formatCode="0.0%">
                  <c:v>0.30499999999999999</c:v>
                </c:pt>
                <c:pt idx="264" formatCode="0.0%">
                  <c:v>0.30399999999999999</c:v>
                </c:pt>
                <c:pt idx="265" formatCode="0.0%">
                  <c:v>0.30399999999999999</c:v>
                </c:pt>
                <c:pt idx="266" formatCode="0.0%">
                  <c:v>0.30399999999999999</c:v>
                </c:pt>
                <c:pt idx="267" formatCode="0.0%">
                  <c:v>0.30399999999999999</c:v>
                </c:pt>
                <c:pt idx="268" formatCode="0.0%">
                  <c:v>0.30299999999999999</c:v>
                </c:pt>
                <c:pt idx="269" formatCode="0.0%">
                  <c:v>0.30299999999999999</c:v>
                </c:pt>
                <c:pt idx="270" formatCode="0.0%">
                  <c:v>0.34</c:v>
                </c:pt>
                <c:pt idx="271" formatCode="0.0%">
                  <c:v>0.34</c:v>
                </c:pt>
                <c:pt idx="272" formatCode="0.0%">
                  <c:v>0.34</c:v>
                </c:pt>
                <c:pt idx="273" formatCode="0.0%">
                  <c:v>0.33900000000000002</c:v>
                </c:pt>
                <c:pt idx="274" formatCode="0.0%">
                  <c:v>0.33900000000000002</c:v>
                </c:pt>
                <c:pt idx="275" formatCode="0.0%">
                  <c:v>0.33900000000000002</c:v>
                </c:pt>
                <c:pt idx="276" formatCode="0.0%">
                  <c:v>0.33800000000000002</c:v>
                </c:pt>
                <c:pt idx="277" formatCode="0.0%">
                  <c:v>0.3382899628252789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FF-4895-8EBD-DDCC400BDA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81225263"/>
        <c:axId val="1181230063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Interbank Rate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Sheet1!$A$2:$A$279</c:f>
              <c:numCache>
                <c:formatCode>[$-409]d\-mmm\-yy;@</c:formatCode>
                <c:ptCount val="278"/>
                <c:pt idx="0">
                  <c:v>45397</c:v>
                </c:pt>
                <c:pt idx="1">
                  <c:v>45398</c:v>
                </c:pt>
                <c:pt idx="2">
                  <c:v>45399</c:v>
                </c:pt>
                <c:pt idx="3">
                  <c:v>45401</c:v>
                </c:pt>
                <c:pt idx="4">
                  <c:v>45404</c:v>
                </c:pt>
                <c:pt idx="5">
                  <c:v>45405</c:v>
                </c:pt>
                <c:pt idx="6">
                  <c:v>45406</c:v>
                </c:pt>
                <c:pt idx="7">
                  <c:v>45407</c:v>
                </c:pt>
                <c:pt idx="8">
                  <c:v>45408</c:v>
                </c:pt>
                <c:pt idx="9">
                  <c:v>45411</c:v>
                </c:pt>
                <c:pt idx="10">
                  <c:v>45412</c:v>
                </c:pt>
                <c:pt idx="11">
                  <c:v>45414</c:v>
                </c:pt>
                <c:pt idx="12">
                  <c:v>45415</c:v>
                </c:pt>
                <c:pt idx="13">
                  <c:v>45418</c:v>
                </c:pt>
                <c:pt idx="14">
                  <c:v>45419</c:v>
                </c:pt>
                <c:pt idx="15">
                  <c:v>45420</c:v>
                </c:pt>
                <c:pt idx="16">
                  <c:v>45421</c:v>
                </c:pt>
                <c:pt idx="17">
                  <c:v>45422</c:v>
                </c:pt>
                <c:pt idx="18">
                  <c:v>45425</c:v>
                </c:pt>
                <c:pt idx="19">
                  <c:v>45426</c:v>
                </c:pt>
                <c:pt idx="20">
                  <c:v>45427</c:v>
                </c:pt>
                <c:pt idx="21">
                  <c:v>45428</c:v>
                </c:pt>
                <c:pt idx="22">
                  <c:v>45429</c:v>
                </c:pt>
                <c:pt idx="23">
                  <c:v>45432</c:v>
                </c:pt>
                <c:pt idx="24">
                  <c:v>45433</c:v>
                </c:pt>
                <c:pt idx="25">
                  <c:v>45434</c:v>
                </c:pt>
                <c:pt idx="26">
                  <c:v>45435</c:v>
                </c:pt>
                <c:pt idx="27">
                  <c:v>45436</c:v>
                </c:pt>
                <c:pt idx="28">
                  <c:v>45439</c:v>
                </c:pt>
                <c:pt idx="29">
                  <c:v>45440</c:v>
                </c:pt>
                <c:pt idx="30">
                  <c:v>45441</c:v>
                </c:pt>
                <c:pt idx="31">
                  <c:v>45442</c:v>
                </c:pt>
                <c:pt idx="32">
                  <c:v>45443</c:v>
                </c:pt>
                <c:pt idx="33">
                  <c:v>45446</c:v>
                </c:pt>
                <c:pt idx="34">
                  <c:v>45447</c:v>
                </c:pt>
                <c:pt idx="35">
                  <c:v>45448</c:v>
                </c:pt>
                <c:pt idx="36">
                  <c:v>45449</c:v>
                </c:pt>
                <c:pt idx="37">
                  <c:v>45450</c:v>
                </c:pt>
                <c:pt idx="38">
                  <c:v>45453</c:v>
                </c:pt>
                <c:pt idx="39">
                  <c:v>45454</c:v>
                </c:pt>
                <c:pt idx="40">
                  <c:v>45455</c:v>
                </c:pt>
                <c:pt idx="41">
                  <c:v>45456</c:v>
                </c:pt>
                <c:pt idx="42">
                  <c:v>45457</c:v>
                </c:pt>
                <c:pt idx="43">
                  <c:v>45460</c:v>
                </c:pt>
                <c:pt idx="44">
                  <c:v>45461</c:v>
                </c:pt>
                <c:pt idx="45">
                  <c:v>45462</c:v>
                </c:pt>
                <c:pt idx="46">
                  <c:v>45463</c:v>
                </c:pt>
                <c:pt idx="47">
                  <c:v>45464</c:v>
                </c:pt>
                <c:pt idx="48">
                  <c:v>45467</c:v>
                </c:pt>
                <c:pt idx="49">
                  <c:v>45468</c:v>
                </c:pt>
                <c:pt idx="50">
                  <c:v>45469</c:v>
                </c:pt>
                <c:pt idx="51">
                  <c:v>45470</c:v>
                </c:pt>
                <c:pt idx="52">
                  <c:v>45471</c:v>
                </c:pt>
                <c:pt idx="53">
                  <c:v>45474</c:v>
                </c:pt>
                <c:pt idx="54">
                  <c:v>45475</c:v>
                </c:pt>
                <c:pt idx="55">
                  <c:v>45476</c:v>
                </c:pt>
                <c:pt idx="56">
                  <c:v>45477</c:v>
                </c:pt>
                <c:pt idx="57">
                  <c:v>45478</c:v>
                </c:pt>
                <c:pt idx="58">
                  <c:v>45481</c:v>
                </c:pt>
                <c:pt idx="59">
                  <c:v>45482</c:v>
                </c:pt>
                <c:pt idx="60">
                  <c:v>45483</c:v>
                </c:pt>
                <c:pt idx="61">
                  <c:v>45484</c:v>
                </c:pt>
                <c:pt idx="62">
                  <c:v>45485</c:v>
                </c:pt>
                <c:pt idx="63">
                  <c:v>45488</c:v>
                </c:pt>
                <c:pt idx="64">
                  <c:v>45489</c:v>
                </c:pt>
                <c:pt idx="65">
                  <c:v>45490</c:v>
                </c:pt>
                <c:pt idx="66">
                  <c:v>45491</c:v>
                </c:pt>
                <c:pt idx="67">
                  <c:v>45492</c:v>
                </c:pt>
                <c:pt idx="68">
                  <c:v>45495</c:v>
                </c:pt>
                <c:pt idx="69">
                  <c:v>45496</c:v>
                </c:pt>
                <c:pt idx="70">
                  <c:v>45497</c:v>
                </c:pt>
                <c:pt idx="71">
                  <c:v>45498</c:v>
                </c:pt>
                <c:pt idx="72">
                  <c:v>45499</c:v>
                </c:pt>
                <c:pt idx="73">
                  <c:v>45502</c:v>
                </c:pt>
                <c:pt idx="74">
                  <c:v>45503</c:v>
                </c:pt>
                <c:pt idx="75">
                  <c:v>45504</c:v>
                </c:pt>
                <c:pt idx="76">
                  <c:v>45505</c:v>
                </c:pt>
                <c:pt idx="77">
                  <c:v>45506</c:v>
                </c:pt>
                <c:pt idx="78">
                  <c:v>45509</c:v>
                </c:pt>
                <c:pt idx="79">
                  <c:v>45510</c:v>
                </c:pt>
                <c:pt idx="80">
                  <c:v>45511</c:v>
                </c:pt>
                <c:pt idx="81">
                  <c:v>45512</c:v>
                </c:pt>
                <c:pt idx="82">
                  <c:v>45513</c:v>
                </c:pt>
                <c:pt idx="83">
                  <c:v>45518</c:v>
                </c:pt>
                <c:pt idx="84">
                  <c:v>45519</c:v>
                </c:pt>
                <c:pt idx="85">
                  <c:v>45520</c:v>
                </c:pt>
                <c:pt idx="86">
                  <c:v>45523</c:v>
                </c:pt>
                <c:pt idx="87">
                  <c:v>45524</c:v>
                </c:pt>
                <c:pt idx="88">
                  <c:v>45525</c:v>
                </c:pt>
                <c:pt idx="89">
                  <c:v>45526</c:v>
                </c:pt>
                <c:pt idx="90">
                  <c:v>45527</c:v>
                </c:pt>
                <c:pt idx="91">
                  <c:v>45530</c:v>
                </c:pt>
                <c:pt idx="92">
                  <c:v>45531</c:v>
                </c:pt>
                <c:pt idx="93">
                  <c:v>45532</c:v>
                </c:pt>
                <c:pt idx="94">
                  <c:v>45533</c:v>
                </c:pt>
                <c:pt idx="95">
                  <c:v>45534</c:v>
                </c:pt>
                <c:pt idx="96">
                  <c:v>45537</c:v>
                </c:pt>
                <c:pt idx="97">
                  <c:v>45538</c:v>
                </c:pt>
                <c:pt idx="98">
                  <c:v>45539</c:v>
                </c:pt>
                <c:pt idx="99">
                  <c:v>45540</c:v>
                </c:pt>
                <c:pt idx="100">
                  <c:v>45541</c:v>
                </c:pt>
                <c:pt idx="101">
                  <c:v>45544</c:v>
                </c:pt>
                <c:pt idx="102">
                  <c:v>45545</c:v>
                </c:pt>
                <c:pt idx="103">
                  <c:v>45546</c:v>
                </c:pt>
                <c:pt idx="104">
                  <c:v>45547</c:v>
                </c:pt>
                <c:pt idx="105">
                  <c:v>45548</c:v>
                </c:pt>
                <c:pt idx="106">
                  <c:v>45551</c:v>
                </c:pt>
                <c:pt idx="107">
                  <c:v>45552</c:v>
                </c:pt>
                <c:pt idx="108">
                  <c:v>45553</c:v>
                </c:pt>
                <c:pt idx="109">
                  <c:v>45554</c:v>
                </c:pt>
                <c:pt idx="110">
                  <c:v>45555</c:v>
                </c:pt>
                <c:pt idx="111">
                  <c:v>45558</c:v>
                </c:pt>
                <c:pt idx="112">
                  <c:v>45559</c:v>
                </c:pt>
                <c:pt idx="113">
                  <c:v>45560</c:v>
                </c:pt>
                <c:pt idx="114">
                  <c:v>45561</c:v>
                </c:pt>
                <c:pt idx="115">
                  <c:v>45562</c:v>
                </c:pt>
                <c:pt idx="116">
                  <c:v>45565</c:v>
                </c:pt>
                <c:pt idx="117">
                  <c:v>45566</c:v>
                </c:pt>
                <c:pt idx="118">
                  <c:v>45567</c:v>
                </c:pt>
                <c:pt idx="119">
                  <c:v>45568</c:v>
                </c:pt>
                <c:pt idx="120">
                  <c:v>45569</c:v>
                </c:pt>
                <c:pt idx="121">
                  <c:v>45572</c:v>
                </c:pt>
                <c:pt idx="122">
                  <c:v>45573</c:v>
                </c:pt>
                <c:pt idx="123">
                  <c:v>45574</c:v>
                </c:pt>
                <c:pt idx="124">
                  <c:v>45575</c:v>
                </c:pt>
                <c:pt idx="125">
                  <c:v>45576</c:v>
                </c:pt>
                <c:pt idx="126">
                  <c:v>45579</c:v>
                </c:pt>
                <c:pt idx="127">
                  <c:v>45580</c:v>
                </c:pt>
                <c:pt idx="128">
                  <c:v>45581</c:v>
                </c:pt>
                <c:pt idx="129">
                  <c:v>45582</c:v>
                </c:pt>
                <c:pt idx="130">
                  <c:v>45583</c:v>
                </c:pt>
                <c:pt idx="131">
                  <c:v>45586</c:v>
                </c:pt>
                <c:pt idx="132">
                  <c:v>45587</c:v>
                </c:pt>
                <c:pt idx="133">
                  <c:v>45588</c:v>
                </c:pt>
                <c:pt idx="134">
                  <c:v>45589</c:v>
                </c:pt>
                <c:pt idx="135">
                  <c:v>45590</c:v>
                </c:pt>
                <c:pt idx="136">
                  <c:v>45593</c:v>
                </c:pt>
                <c:pt idx="137">
                  <c:v>45594</c:v>
                </c:pt>
                <c:pt idx="138">
                  <c:v>45595</c:v>
                </c:pt>
                <c:pt idx="139">
                  <c:v>45596</c:v>
                </c:pt>
                <c:pt idx="140">
                  <c:v>45597</c:v>
                </c:pt>
                <c:pt idx="141">
                  <c:v>45600</c:v>
                </c:pt>
                <c:pt idx="142">
                  <c:v>45601</c:v>
                </c:pt>
                <c:pt idx="143">
                  <c:v>45602</c:v>
                </c:pt>
                <c:pt idx="144">
                  <c:v>45603</c:v>
                </c:pt>
                <c:pt idx="145">
                  <c:v>45604</c:v>
                </c:pt>
                <c:pt idx="146">
                  <c:v>45607</c:v>
                </c:pt>
                <c:pt idx="147">
                  <c:v>45608</c:v>
                </c:pt>
                <c:pt idx="148">
                  <c:v>45609</c:v>
                </c:pt>
                <c:pt idx="149">
                  <c:v>45610</c:v>
                </c:pt>
                <c:pt idx="150">
                  <c:v>45611</c:v>
                </c:pt>
                <c:pt idx="151">
                  <c:v>45614</c:v>
                </c:pt>
                <c:pt idx="152">
                  <c:v>45615</c:v>
                </c:pt>
                <c:pt idx="153">
                  <c:v>45616</c:v>
                </c:pt>
                <c:pt idx="154">
                  <c:v>45617</c:v>
                </c:pt>
                <c:pt idx="155">
                  <c:v>45618</c:v>
                </c:pt>
                <c:pt idx="156">
                  <c:v>45621</c:v>
                </c:pt>
                <c:pt idx="157">
                  <c:v>45622</c:v>
                </c:pt>
                <c:pt idx="158">
                  <c:v>45623</c:v>
                </c:pt>
                <c:pt idx="159">
                  <c:v>45624</c:v>
                </c:pt>
                <c:pt idx="160">
                  <c:v>45625</c:v>
                </c:pt>
                <c:pt idx="161">
                  <c:v>45628</c:v>
                </c:pt>
                <c:pt idx="162">
                  <c:v>45629</c:v>
                </c:pt>
                <c:pt idx="163">
                  <c:v>45630</c:v>
                </c:pt>
                <c:pt idx="164">
                  <c:v>45631</c:v>
                </c:pt>
                <c:pt idx="165">
                  <c:v>45632</c:v>
                </c:pt>
                <c:pt idx="166">
                  <c:v>45635</c:v>
                </c:pt>
                <c:pt idx="167">
                  <c:v>45636</c:v>
                </c:pt>
                <c:pt idx="168">
                  <c:v>45637</c:v>
                </c:pt>
                <c:pt idx="169">
                  <c:v>45638</c:v>
                </c:pt>
                <c:pt idx="170">
                  <c:v>45639</c:v>
                </c:pt>
                <c:pt idx="171">
                  <c:v>45642</c:v>
                </c:pt>
                <c:pt idx="172">
                  <c:v>45643</c:v>
                </c:pt>
                <c:pt idx="173">
                  <c:v>45644</c:v>
                </c:pt>
                <c:pt idx="174">
                  <c:v>45645</c:v>
                </c:pt>
                <c:pt idx="175">
                  <c:v>45646</c:v>
                </c:pt>
                <c:pt idx="176">
                  <c:v>45650</c:v>
                </c:pt>
                <c:pt idx="177">
                  <c:v>45653</c:v>
                </c:pt>
                <c:pt idx="178">
                  <c:v>45656</c:v>
                </c:pt>
                <c:pt idx="179">
                  <c:v>45657</c:v>
                </c:pt>
                <c:pt idx="180">
                  <c:v>45659</c:v>
                </c:pt>
                <c:pt idx="181">
                  <c:v>45660</c:v>
                </c:pt>
                <c:pt idx="182">
                  <c:v>45663</c:v>
                </c:pt>
                <c:pt idx="183">
                  <c:v>45664</c:v>
                </c:pt>
                <c:pt idx="184">
                  <c:v>45665</c:v>
                </c:pt>
                <c:pt idx="185">
                  <c:v>45666</c:v>
                </c:pt>
                <c:pt idx="186">
                  <c:v>45667</c:v>
                </c:pt>
                <c:pt idx="187">
                  <c:v>45670</c:v>
                </c:pt>
                <c:pt idx="188">
                  <c:v>45671</c:v>
                </c:pt>
                <c:pt idx="189">
                  <c:v>45672</c:v>
                </c:pt>
                <c:pt idx="190">
                  <c:v>45673</c:v>
                </c:pt>
                <c:pt idx="191">
                  <c:v>45674</c:v>
                </c:pt>
                <c:pt idx="192">
                  <c:v>45677</c:v>
                </c:pt>
                <c:pt idx="193">
                  <c:v>45678</c:v>
                </c:pt>
                <c:pt idx="194">
                  <c:v>45679</c:v>
                </c:pt>
                <c:pt idx="195">
                  <c:v>45680</c:v>
                </c:pt>
                <c:pt idx="196">
                  <c:v>45681</c:v>
                </c:pt>
                <c:pt idx="197">
                  <c:v>45684</c:v>
                </c:pt>
                <c:pt idx="198">
                  <c:v>45685</c:v>
                </c:pt>
                <c:pt idx="199">
                  <c:v>45686</c:v>
                </c:pt>
                <c:pt idx="200">
                  <c:v>45687</c:v>
                </c:pt>
                <c:pt idx="201">
                  <c:v>45688</c:v>
                </c:pt>
                <c:pt idx="202">
                  <c:v>45691</c:v>
                </c:pt>
                <c:pt idx="203">
                  <c:v>45692</c:v>
                </c:pt>
                <c:pt idx="204">
                  <c:v>45693</c:v>
                </c:pt>
                <c:pt idx="205">
                  <c:v>45694</c:v>
                </c:pt>
                <c:pt idx="206">
                  <c:v>45695</c:v>
                </c:pt>
                <c:pt idx="207">
                  <c:v>45698</c:v>
                </c:pt>
                <c:pt idx="208">
                  <c:v>45699</c:v>
                </c:pt>
                <c:pt idx="209">
                  <c:v>45700</c:v>
                </c:pt>
                <c:pt idx="210">
                  <c:v>45701</c:v>
                </c:pt>
                <c:pt idx="211">
                  <c:v>45702</c:v>
                </c:pt>
                <c:pt idx="212">
                  <c:v>45705</c:v>
                </c:pt>
                <c:pt idx="213">
                  <c:v>45706</c:v>
                </c:pt>
                <c:pt idx="214">
                  <c:v>45707</c:v>
                </c:pt>
                <c:pt idx="215">
                  <c:v>45708</c:v>
                </c:pt>
                <c:pt idx="216">
                  <c:v>45712</c:v>
                </c:pt>
                <c:pt idx="217">
                  <c:v>45713</c:v>
                </c:pt>
                <c:pt idx="218">
                  <c:v>45714</c:v>
                </c:pt>
                <c:pt idx="219">
                  <c:v>45715</c:v>
                </c:pt>
                <c:pt idx="220">
                  <c:v>45716</c:v>
                </c:pt>
                <c:pt idx="221">
                  <c:v>45719</c:v>
                </c:pt>
                <c:pt idx="222">
                  <c:v>45720</c:v>
                </c:pt>
                <c:pt idx="223">
                  <c:v>45721</c:v>
                </c:pt>
                <c:pt idx="224">
                  <c:v>45722</c:v>
                </c:pt>
                <c:pt idx="225">
                  <c:v>45723</c:v>
                </c:pt>
                <c:pt idx="226">
                  <c:v>45726</c:v>
                </c:pt>
                <c:pt idx="227">
                  <c:v>45727</c:v>
                </c:pt>
                <c:pt idx="228">
                  <c:v>45728</c:v>
                </c:pt>
                <c:pt idx="229">
                  <c:v>45729</c:v>
                </c:pt>
                <c:pt idx="230">
                  <c:v>45730</c:v>
                </c:pt>
                <c:pt idx="231">
                  <c:v>45733</c:v>
                </c:pt>
                <c:pt idx="232">
                  <c:v>45734</c:v>
                </c:pt>
                <c:pt idx="233">
                  <c:v>45735</c:v>
                </c:pt>
                <c:pt idx="234">
                  <c:v>45736</c:v>
                </c:pt>
                <c:pt idx="235">
                  <c:v>45737</c:v>
                </c:pt>
                <c:pt idx="236">
                  <c:v>45740</c:v>
                </c:pt>
                <c:pt idx="237">
                  <c:v>45741</c:v>
                </c:pt>
                <c:pt idx="238">
                  <c:v>45742</c:v>
                </c:pt>
                <c:pt idx="239">
                  <c:v>45743</c:v>
                </c:pt>
                <c:pt idx="240">
                  <c:v>45744</c:v>
                </c:pt>
                <c:pt idx="241">
                  <c:v>45747</c:v>
                </c:pt>
                <c:pt idx="242">
                  <c:v>45748</c:v>
                </c:pt>
                <c:pt idx="243">
                  <c:v>45749</c:v>
                </c:pt>
                <c:pt idx="244">
                  <c:v>45750</c:v>
                </c:pt>
                <c:pt idx="245">
                  <c:v>45754</c:v>
                </c:pt>
                <c:pt idx="246">
                  <c:v>45755</c:v>
                </c:pt>
                <c:pt idx="247">
                  <c:v>45756</c:v>
                </c:pt>
                <c:pt idx="248">
                  <c:v>45757</c:v>
                </c:pt>
                <c:pt idx="249">
                  <c:v>45758</c:v>
                </c:pt>
                <c:pt idx="250">
                  <c:v>45761</c:v>
                </c:pt>
                <c:pt idx="251">
                  <c:v>45762</c:v>
                </c:pt>
                <c:pt idx="252">
                  <c:v>45763</c:v>
                </c:pt>
                <c:pt idx="253">
                  <c:v>45764</c:v>
                </c:pt>
                <c:pt idx="254">
                  <c:v>45769</c:v>
                </c:pt>
                <c:pt idx="255">
                  <c:v>45770</c:v>
                </c:pt>
                <c:pt idx="256">
                  <c:v>45771</c:v>
                </c:pt>
                <c:pt idx="257">
                  <c:v>45772</c:v>
                </c:pt>
                <c:pt idx="258">
                  <c:v>45775</c:v>
                </c:pt>
                <c:pt idx="259">
                  <c:v>45776</c:v>
                </c:pt>
                <c:pt idx="260">
                  <c:v>45777</c:v>
                </c:pt>
                <c:pt idx="261">
                  <c:v>45779</c:v>
                </c:pt>
                <c:pt idx="262">
                  <c:v>45782</c:v>
                </c:pt>
                <c:pt idx="263">
                  <c:v>45783</c:v>
                </c:pt>
                <c:pt idx="264">
                  <c:v>45784</c:v>
                </c:pt>
                <c:pt idx="265">
                  <c:v>45785</c:v>
                </c:pt>
                <c:pt idx="266">
                  <c:v>45786</c:v>
                </c:pt>
                <c:pt idx="267">
                  <c:v>45789</c:v>
                </c:pt>
                <c:pt idx="268">
                  <c:v>45790</c:v>
                </c:pt>
                <c:pt idx="269">
                  <c:v>45791</c:v>
                </c:pt>
                <c:pt idx="270">
                  <c:v>45792</c:v>
                </c:pt>
                <c:pt idx="271">
                  <c:v>45793</c:v>
                </c:pt>
                <c:pt idx="272">
                  <c:v>45796</c:v>
                </c:pt>
                <c:pt idx="273">
                  <c:v>45797</c:v>
                </c:pt>
                <c:pt idx="274">
                  <c:v>45798</c:v>
                </c:pt>
                <c:pt idx="275">
                  <c:v>45799</c:v>
                </c:pt>
                <c:pt idx="276">
                  <c:v>45800</c:v>
                </c:pt>
                <c:pt idx="277">
                  <c:v>45803</c:v>
                </c:pt>
              </c:numCache>
            </c:numRef>
          </c:cat>
          <c:val>
            <c:numRef>
              <c:f>Sheet1!$B$2:$B$279</c:f>
              <c:numCache>
                <c:formatCode>General</c:formatCode>
                <c:ptCount val="278"/>
                <c:pt idx="0">
                  <c:v>13.402699999999999</c:v>
                </c:pt>
                <c:pt idx="1">
                  <c:v>13.362</c:v>
                </c:pt>
                <c:pt idx="2">
                  <c:v>13.3437</c:v>
                </c:pt>
                <c:pt idx="3">
                  <c:v>13.312900000000001</c:v>
                </c:pt>
                <c:pt idx="4">
                  <c:v>13.2889</c:v>
                </c:pt>
                <c:pt idx="5">
                  <c:v>13.2536</c:v>
                </c:pt>
                <c:pt idx="6">
                  <c:v>13.2517</c:v>
                </c:pt>
                <c:pt idx="7">
                  <c:v>13.3811</c:v>
                </c:pt>
                <c:pt idx="8">
                  <c:v>13.421799999999999</c:v>
                </c:pt>
                <c:pt idx="9">
                  <c:v>13.4407</c:v>
                </c:pt>
                <c:pt idx="10">
                  <c:v>13.430099999999999</c:v>
                </c:pt>
                <c:pt idx="11">
                  <c:v>13.419</c:v>
                </c:pt>
                <c:pt idx="12">
                  <c:v>13.554</c:v>
                </c:pt>
                <c:pt idx="13">
                  <c:v>13.675700000000001</c:v>
                </c:pt>
                <c:pt idx="14">
                  <c:v>13.668900000000001</c:v>
                </c:pt>
                <c:pt idx="15">
                  <c:v>13.6653</c:v>
                </c:pt>
                <c:pt idx="16">
                  <c:v>13.5326</c:v>
                </c:pt>
                <c:pt idx="17">
                  <c:v>13.518700000000001</c:v>
                </c:pt>
                <c:pt idx="18">
                  <c:v>13.4823</c:v>
                </c:pt>
                <c:pt idx="19">
                  <c:v>13.412599999999999</c:v>
                </c:pt>
                <c:pt idx="20">
                  <c:v>13.409700000000001</c:v>
                </c:pt>
                <c:pt idx="21">
                  <c:v>13.4015</c:v>
                </c:pt>
                <c:pt idx="22">
                  <c:v>13.397600000000001</c:v>
                </c:pt>
                <c:pt idx="23">
                  <c:v>13.3703</c:v>
                </c:pt>
                <c:pt idx="24">
                  <c:v>13.309799999999999</c:v>
                </c:pt>
                <c:pt idx="25">
                  <c:v>13.2767</c:v>
                </c:pt>
                <c:pt idx="26">
                  <c:v>13.218299999999999</c:v>
                </c:pt>
                <c:pt idx="27">
                  <c:v>13.2242</c:v>
                </c:pt>
                <c:pt idx="28">
                  <c:v>13.2432</c:v>
                </c:pt>
                <c:pt idx="29">
                  <c:v>13.2789</c:v>
                </c:pt>
                <c:pt idx="30">
                  <c:v>13.303599999999999</c:v>
                </c:pt>
                <c:pt idx="31">
                  <c:v>13.3177</c:v>
                </c:pt>
                <c:pt idx="32">
                  <c:v>13.3177</c:v>
                </c:pt>
                <c:pt idx="33">
                  <c:v>13.3109</c:v>
                </c:pt>
                <c:pt idx="34">
                  <c:v>13.3162</c:v>
                </c:pt>
                <c:pt idx="35">
                  <c:v>13.3285</c:v>
                </c:pt>
                <c:pt idx="36">
                  <c:v>13.435600000000001</c:v>
                </c:pt>
                <c:pt idx="37">
                  <c:v>13.430899999999999</c:v>
                </c:pt>
                <c:pt idx="38">
                  <c:v>13.3926</c:v>
                </c:pt>
                <c:pt idx="39">
                  <c:v>13.463900000000001</c:v>
                </c:pt>
                <c:pt idx="40">
                  <c:v>13.4986</c:v>
                </c:pt>
                <c:pt idx="41">
                  <c:v>13.4839</c:v>
                </c:pt>
                <c:pt idx="42">
                  <c:v>13.4803</c:v>
                </c:pt>
                <c:pt idx="43">
                  <c:v>13.491</c:v>
                </c:pt>
                <c:pt idx="44">
                  <c:v>13.486499999999999</c:v>
                </c:pt>
                <c:pt idx="45">
                  <c:v>13.492100000000001</c:v>
                </c:pt>
                <c:pt idx="46">
                  <c:v>13.582000000000001</c:v>
                </c:pt>
                <c:pt idx="47">
                  <c:v>13.590299999999999</c:v>
                </c:pt>
                <c:pt idx="48">
                  <c:v>13.581200000000001</c:v>
                </c:pt>
                <c:pt idx="49">
                  <c:v>13.597</c:v>
                </c:pt>
                <c:pt idx="50">
                  <c:v>13.601000000000001</c:v>
                </c:pt>
                <c:pt idx="51">
                  <c:v>13.6814</c:v>
                </c:pt>
                <c:pt idx="52">
                  <c:v>13.703099999999999</c:v>
                </c:pt>
                <c:pt idx="53">
                  <c:v>13.702</c:v>
                </c:pt>
                <c:pt idx="54">
                  <c:v>13.691700000000001</c:v>
                </c:pt>
                <c:pt idx="55">
                  <c:v>13.691700000000001</c:v>
                </c:pt>
                <c:pt idx="56">
                  <c:v>13.761799999999999</c:v>
                </c:pt>
                <c:pt idx="57">
                  <c:v>13.694599999999999</c:v>
                </c:pt>
                <c:pt idx="58">
                  <c:v>13.694599999999999</c:v>
                </c:pt>
                <c:pt idx="59">
                  <c:v>13.7401</c:v>
                </c:pt>
                <c:pt idx="60">
                  <c:v>13.732100000000001</c:v>
                </c:pt>
                <c:pt idx="61">
                  <c:v>13.735799999999999</c:v>
                </c:pt>
                <c:pt idx="62">
                  <c:v>13.763400000000001</c:v>
                </c:pt>
                <c:pt idx="63">
                  <c:v>13.7501</c:v>
                </c:pt>
                <c:pt idx="64">
                  <c:v>13.7562</c:v>
                </c:pt>
                <c:pt idx="65">
                  <c:v>13.734</c:v>
                </c:pt>
                <c:pt idx="66">
                  <c:v>13.7241</c:v>
                </c:pt>
                <c:pt idx="67">
                  <c:v>13.7164</c:v>
                </c:pt>
                <c:pt idx="68">
                  <c:v>13.702299999999999</c:v>
                </c:pt>
                <c:pt idx="69">
                  <c:v>13.752700000000001</c:v>
                </c:pt>
                <c:pt idx="70">
                  <c:v>13.7689</c:v>
                </c:pt>
                <c:pt idx="71">
                  <c:v>13.7852</c:v>
                </c:pt>
                <c:pt idx="72">
                  <c:v>13.7821</c:v>
                </c:pt>
                <c:pt idx="73">
                  <c:v>13.7912</c:v>
                </c:pt>
                <c:pt idx="74">
                  <c:v>13.796200000000001</c:v>
                </c:pt>
                <c:pt idx="75">
                  <c:v>13.7859</c:v>
                </c:pt>
                <c:pt idx="76">
                  <c:v>13.7951</c:v>
                </c:pt>
                <c:pt idx="77">
                  <c:v>13.773899999999999</c:v>
                </c:pt>
                <c:pt idx="78">
                  <c:v>13.7654</c:v>
                </c:pt>
                <c:pt idx="79">
                  <c:v>13.7623</c:v>
                </c:pt>
                <c:pt idx="80">
                  <c:v>13.781700000000001</c:v>
                </c:pt>
                <c:pt idx="81">
                  <c:v>13.802099999999999</c:v>
                </c:pt>
                <c:pt idx="82">
                  <c:v>13.7814</c:v>
                </c:pt>
                <c:pt idx="83">
                  <c:v>13.780200000000001</c:v>
                </c:pt>
                <c:pt idx="84">
                  <c:v>13.786300000000001</c:v>
                </c:pt>
                <c:pt idx="85">
                  <c:v>13.7902</c:v>
                </c:pt>
                <c:pt idx="86">
                  <c:v>13.7918</c:v>
                </c:pt>
                <c:pt idx="87">
                  <c:v>13.801399999999999</c:v>
                </c:pt>
                <c:pt idx="88">
                  <c:v>13.804399999999999</c:v>
                </c:pt>
                <c:pt idx="89">
                  <c:v>13.807600000000001</c:v>
                </c:pt>
                <c:pt idx="90">
                  <c:v>13.8134</c:v>
                </c:pt>
                <c:pt idx="91">
                  <c:v>13.820499999999997</c:v>
                </c:pt>
                <c:pt idx="92">
                  <c:v>13.8291</c:v>
                </c:pt>
                <c:pt idx="93">
                  <c:v>13.8156</c:v>
                </c:pt>
                <c:pt idx="94">
                  <c:v>13.838800000000001</c:v>
                </c:pt>
                <c:pt idx="95">
                  <c:v>13.854599999999998</c:v>
                </c:pt>
                <c:pt idx="96">
                  <c:v>13.860300000000001</c:v>
                </c:pt>
                <c:pt idx="97">
                  <c:v>13.8659</c:v>
                </c:pt>
                <c:pt idx="98">
                  <c:v>13.8697</c:v>
                </c:pt>
                <c:pt idx="99">
                  <c:v>13.8742</c:v>
                </c:pt>
                <c:pt idx="100">
                  <c:v>13.891</c:v>
                </c:pt>
                <c:pt idx="101">
                  <c:v>13.9236</c:v>
                </c:pt>
                <c:pt idx="102">
                  <c:v>13.947699999999999</c:v>
                </c:pt>
                <c:pt idx="103">
                  <c:v>13.9489</c:v>
                </c:pt>
                <c:pt idx="104">
                  <c:v>13.949199999999999</c:v>
                </c:pt>
                <c:pt idx="105">
                  <c:v>13.9521</c:v>
                </c:pt>
                <c:pt idx="106">
                  <c:v>13.956300000000001</c:v>
                </c:pt>
                <c:pt idx="107">
                  <c:v>13.9579</c:v>
                </c:pt>
                <c:pt idx="108">
                  <c:v>13.9711</c:v>
                </c:pt>
                <c:pt idx="109">
                  <c:v>13.9711</c:v>
                </c:pt>
                <c:pt idx="110">
                  <c:v>13.978300000000001</c:v>
                </c:pt>
                <c:pt idx="111">
                  <c:v>13.9802</c:v>
                </c:pt>
                <c:pt idx="112">
                  <c:v>13.9854</c:v>
                </c:pt>
                <c:pt idx="113">
                  <c:v>13.991199999999999</c:v>
                </c:pt>
                <c:pt idx="114">
                  <c:v>13.998699999999999</c:v>
                </c:pt>
                <c:pt idx="115">
                  <c:v>24.3902</c:v>
                </c:pt>
                <c:pt idx="116">
                  <c:v>24.883099999999999</c:v>
                </c:pt>
                <c:pt idx="117">
                  <c:v>25.130500000000001</c:v>
                </c:pt>
                <c:pt idx="118">
                  <c:v>25.130500000000001</c:v>
                </c:pt>
                <c:pt idx="119">
                  <c:v>25.282399999999999</c:v>
                </c:pt>
                <c:pt idx="120">
                  <c:v>25.357800000000001</c:v>
                </c:pt>
                <c:pt idx="121">
                  <c:v>25.706</c:v>
                </c:pt>
                <c:pt idx="122">
                  <c:v>25.868300000000001</c:v>
                </c:pt>
                <c:pt idx="123">
                  <c:v>25.970300000000002</c:v>
                </c:pt>
                <c:pt idx="124">
                  <c:v>26.069199999999999</c:v>
                </c:pt>
                <c:pt idx="125">
                  <c:v>26.3309</c:v>
                </c:pt>
                <c:pt idx="126">
                  <c:v>26.3672</c:v>
                </c:pt>
                <c:pt idx="127">
                  <c:v>26.49</c:v>
                </c:pt>
                <c:pt idx="128">
                  <c:v>26.671800000000001</c:v>
                </c:pt>
                <c:pt idx="129">
                  <c:v>26.653500000000001</c:v>
                </c:pt>
                <c:pt idx="130">
                  <c:v>26.8596</c:v>
                </c:pt>
                <c:pt idx="131">
                  <c:v>27.011600000000001</c:v>
                </c:pt>
                <c:pt idx="132">
                  <c:v>27.064499999999999</c:v>
                </c:pt>
                <c:pt idx="133">
                  <c:v>27.2821</c:v>
                </c:pt>
                <c:pt idx="134">
                  <c:v>27.4436</c:v>
                </c:pt>
                <c:pt idx="135">
                  <c:v>27.687999999999999</c:v>
                </c:pt>
                <c:pt idx="136">
                  <c:v>28.367599999999999</c:v>
                </c:pt>
                <c:pt idx="137">
                  <c:v>28.563300000000002</c:v>
                </c:pt>
                <c:pt idx="138">
                  <c:v>28.659099999999999</c:v>
                </c:pt>
                <c:pt idx="139">
                  <c:v>28.680199999999999</c:v>
                </c:pt>
                <c:pt idx="140">
                  <c:v>28.6829</c:v>
                </c:pt>
                <c:pt idx="141">
                  <c:v>27.9986</c:v>
                </c:pt>
                <c:pt idx="142">
                  <c:v>26.9024</c:v>
                </c:pt>
                <c:pt idx="143">
                  <c:v>26.014199999999999</c:v>
                </c:pt>
                <c:pt idx="144">
                  <c:v>25.6907</c:v>
                </c:pt>
                <c:pt idx="145" formatCode="0.00">
                  <c:v>25.589300000000001</c:v>
                </c:pt>
                <c:pt idx="146" formatCode="0.00">
                  <c:v>25.495100000000001</c:v>
                </c:pt>
                <c:pt idx="147" formatCode="0.00">
                  <c:v>25.4834</c:v>
                </c:pt>
                <c:pt idx="148" formatCode="0.00">
                  <c:v>25.285699999999999</c:v>
                </c:pt>
                <c:pt idx="149" formatCode="0.00">
                  <c:v>25.284400000000002</c:v>
                </c:pt>
                <c:pt idx="150" formatCode="0.00">
                  <c:v>25.2836</c:v>
                </c:pt>
                <c:pt idx="151" formatCode="0.00">
                  <c:v>25.284199999999998</c:v>
                </c:pt>
                <c:pt idx="152" formatCode="0.00">
                  <c:v>25.284700000000001</c:v>
                </c:pt>
                <c:pt idx="153" formatCode="0.00">
                  <c:v>25.290600000000001</c:v>
                </c:pt>
                <c:pt idx="154" formatCode="0.00">
                  <c:v>25.2942</c:v>
                </c:pt>
                <c:pt idx="155" formatCode="0.00">
                  <c:v>25.332599999999999</c:v>
                </c:pt>
                <c:pt idx="156" formatCode="0.00">
                  <c:v>25.332599999999999</c:v>
                </c:pt>
                <c:pt idx="157" formatCode="0.00">
                  <c:v>25.330400000000001</c:v>
                </c:pt>
                <c:pt idx="158" formatCode="0.00">
                  <c:v>25.332599999999999</c:v>
                </c:pt>
                <c:pt idx="159" formatCode="0.00">
                  <c:v>25.334099999999999</c:v>
                </c:pt>
                <c:pt idx="160" formatCode="0.00">
                  <c:v>25.4513</c:v>
                </c:pt>
                <c:pt idx="161" formatCode="0.00">
                  <c:v>25.5672</c:v>
                </c:pt>
                <c:pt idx="162" formatCode="0.00">
                  <c:v>25.601400000000002</c:v>
                </c:pt>
                <c:pt idx="163" formatCode="0.00">
                  <c:v>25.5639</c:v>
                </c:pt>
                <c:pt idx="164" formatCode="0.00">
                  <c:v>25.605</c:v>
                </c:pt>
                <c:pt idx="165" formatCode="0.00">
                  <c:v>25.613199999999999</c:v>
                </c:pt>
                <c:pt idx="166" formatCode="0.00">
                  <c:v>25.647300000000001</c:v>
                </c:pt>
                <c:pt idx="167" formatCode="0.00">
                  <c:v>25.659700000000001</c:v>
                </c:pt>
                <c:pt idx="168" formatCode="0.00">
                  <c:v>25.662099999999999</c:v>
                </c:pt>
                <c:pt idx="169" formatCode="0.00">
                  <c:v>25.678100000000001</c:v>
                </c:pt>
                <c:pt idx="170" formatCode="0.00">
                  <c:v>25.695399999999999</c:v>
                </c:pt>
                <c:pt idx="171" formatCode="0.00">
                  <c:v>25.710799999999999</c:v>
                </c:pt>
                <c:pt idx="172" formatCode="0.00">
                  <c:v>25.723400000000002</c:v>
                </c:pt>
                <c:pt idx="173" formatCode="0.00">
                  <c:v>25.723400000000002</c:v>
                </c:pt>
                <c:pt idx="174" formatCode="0.00">
                  <c:v>25.741599999999998</c:v>
                </c:pt>
                <c:pt idx="175" formatCode="0.00">
                  <c:v>25.7639</c:v>
                </c:pt>
                <c:pt idx="176" formatCode="0.00">
                  <c:v>25.769200000000001</c:v>
                </c:pt>
                <c:pt idx="177" formatCode="0.00">
                  <c:v>25.781300000000002</c:v>
                </c:pt>
                <c:pt idx="178" formatCode="0.00">
                  <c:v>25.786899999999999</c:v>
                </c:pt>
                <c:pt idx="179" formatCode="0.00">
                  <c:v>25.798500000000001</c:v>
                </c:pt>
                <c:pt idx="180" formatCode="0.00">
                  <c:v>25.826699999999999</c:v>
                </c:pt>
                <c:pt idx="181" formatCode="0.00">
                  <c:v>25.822600000000001</c:v>
                </c:pt>
                <c:pt idx="182" formatCode="0.00">
                  <c:v>25.834800000000001</c:v>
                </c:pt>
                <c:pt idx="183" formatCode="0.00">
                  <c:v>25.862400000000001</c:v>
                </c:pt>
                <c:pt idx="184" formatCode="0.00">
                  <c:v>25.883199999999999</c:v>
                </c:pt>
                <c:pt idx="185" formatCode="0.00">
                  <c:v>26.023700000000002</c:v>
                </c:pt>
                <c:pt idx="186" formatCode="0.00">
                  <c:v>26.023700000000002</c:v>
                </c:pt>
                <c:pt idx="187" formatCode="0.00">
                  <c:v>26.109000000000002</c:v>
                </c:pt>
                <c:pt idx="188" formatCode="0.00">
                  <c:v>26.194800000000001</c:v>
                </c:pt>
                <c:pt idx="189" formatCode="0.00">
                  <c:v>26.150300000000001</c:v>
                </c:pt>
                <c:pt idx="190" formatCode="0.00">
                  <c:v>26.267499999999998</c:v>
                </c:pt>
                <c:pt idx="191" formatCode="0.00">
                  <c:v>26.261399999999998</c:v>
                </c:pt>
                <c:pt idx="192" formatCode="0.00">
                  <c:v>26.283100000000001</c:v>
                </c:pt>
                <c:pt idx="193" formatCode="0.00">
                  <c:v>26.298200000000001</c:v>
                </c:pt>
                <c:pt idx="194" formatCode="0.00">
                  <c:v>26.271599999999999</c:v>
                </c:pt>
                <c:pt idx="195" formatCode="0.00">
                  <c:v>26.290299999999998</c:v>
                </c:pt>
                <c:pt idx="196" formatCode="0.00">
                  <c:v>26.3004</c:v>
                </c:pt>
                <c:pt idx="197" formatCode="0.00">
                  <c:v>26.321200000000001</c:v>
                </c:pt>
                <c:pt idx="198" formatCode="0.00">
                  <c:v>26.3386</c:v>
                </c:pt>
                <c:pt idx="199" formatCode="0.00">
                  <c:v>26.3461</c:v>
                </c:pt>
                <c:pt idx="200" formatCode="0.00">
                  <c:v>26.350200000000001</c:v>
                </c:pt>
                <c:pt idx="201" formatCode="0.00">
                  <c:v>26.365600000000001</c:v>
                </c:pt>
                <c:pt idx="202" formatCode="0.00">
                  <c:v>26.3813</c:v>
                </c:pt>
                <c:pt idx="203" formatCode="0.00">
                  <c:v>26.389500000000002</c:v>
                </c:pt>
                <c:pt idx="204" formatCode="0.00">
                  <c:v>26.390799999999999</c:v>
                </c:pt>
                <c:pt idx="205" formatCode="0.00">
                  <c:v>26.401700000000002</c:v>
                </c:pt>
                <c:pt idx="206" formatCode="0.00">
                  <c:v>26.4072</c:v>
                </c:pt>
                <c:pt idx="207" formatCode="0.00">
                  <c:v>26.412600000000001</c:v>
                </c:pt>
                <c:pt idx="208" formatCode="0.00">
                  <c:v>26.418700000000001</c:v>
                </c:pt>
                <c:pt idx="209" formatCode="0.00">
                  <c:v>26.420999999999999</c:v>
                </c:pt>
                <c:pt idx="210" formatCode="0.00">
                  <c:v>26.431899999999999</c:v>
                </c:pt>
                <c:pt idx="211" formatCode="0.00">
                  <c:v>26.436499999999999</c:v>
                </c:pt>
                <c:pt idx="212" formatCode="0.00">
                  <c:v>26.442599999999999</c:v>
                </c:pt>
                <c:pt idx="213" formatCode="0.00">
                  <c:v>26.450800000000001</c:v>
                </c:pt>
                <c:pt idx="214" formatCode="0.00">
                  <c:v>26.456099999999999</c:v>
                </c:pt>
                <c:pt idx="215" formatCode="0.00">
                  <c:v>26.464200000000002</c:v>
                </c:pt>
                <c:pt idx="216" formatCode="0.00">
                  <c:v>26.4879</c:v>
                </c:pt>
                <c:pt idx="217" formatCode="0.00">
                  <c:v>26.484400000000001</c:v>
                </c:pt>
                <c:pt idx="218" formatCode="0.00">
                  <c:v>26.501200000000001</c:v>
                </c:pt>
                <c:pt idx="219" formatCode="0.00">
                  <c:v>26.552299999999999</c:v>
                </c:pt>
                <c:pt idx="220" formatCode="0.00">
                  <c:v>26.561499999999999</c:v>
                </c:pt>
                <c:pt idx="221" formatCode="0.00">
                  <c:v>26.582999999999998</c:v>
                </c:pt>
                <c:pt idx="222" formatCode="0.00">
                  <c:v>26.596299999999999</c:v>
                </c:pt>
                <c:pt idx="223" formatCode="0.00">
                  <c:v>26.603200000000001</c:v>
                </c:pt>
                <c:pt idx="224" formatCode="0.00">
                  <c:v>26.6358</c:v>
                </c:pt>
                <c:pt idx="225" formatCode="0.00">
                  <c:v>26.641200000000001</c:v>
                </c:pt>
                <c:pt idx="226" formatCode="0.00">
                  <c:v>26.65</c:v>
                </c:pt>
                <c:pt idx="227" formatCode="0.00">
                  <c:v>26.65</c:v>
                </c:pt>
                <c:pt idx="228" formatCode="0.00">
                  <c:v>26.67</c:v>
                </c:pt>
                <c:pt idx="229" formatCode="0.00">
                  <c:v>26.66</c:v>
                </c:pt>
                <c:pt idx="230" formatCode="0.00">
                  <c:v>26.67</c:v>
                </c:pt>
                <c:pt idx="231" formatCode="0.00">
                  <c:v>26.67</c:v>
                </c:pt>
                <c:pt idx="232" formatCode="0.00">
                  <c:v>26.68</c:v>
                </c:pt>
                <c:pt idx="233" formatCode="0.00">
                  <c:v>26.7</c:v>
                </c:pt>
                <c:pt idx="234" formatCode="0.00">
                  <c:v>26.7</c:v>
                </c:pt>
                <c:pt idx="235" formatCode="0.00">
                  <c:v>26.71</c:v>
                </c:pt>
                <c:pt idx="236" formatCode="0.00">
                  <c:v>26.72</c:v>
                </c:pt>
                <c:pt idx="237" formatCode="0.00">
                  <c:v>26.73</c:v>
                </c:pt>
                <c:pt idx="238" formatCode="0.00">
                  <c:v>26.73</c:v>
                </c:pt>
                <c:pt idx="239" formatCode="0.00">
                  <c:v>26.74</c:v>
                </c:pt>
                <c:pt idx="240" formatCode="0.00">
                  <c:v>26.75</c:v>
                </c:pt>
                <c:pt idx="241" formatCode="0.00">
                  <c:v>26.77</c:v>
                </c:pt>
                <c:pt idx="242" formatCode="0.00">
                  <c:v>26.77</c:v>
                </c:pt>
                <c:pt idx="243" formatCode="0.00">
                  <c:v>26.77</c:v>
                </c:pt>
                <c:pt idx="244" formatCode="0.00">
                  <c:v>26.78</c:v>
                </c:pt>
                <c:pt idx="245" formatCode="0.00">
                  <c:v>26.79</c:v>
                </c:pt>
                <c:pt idx="246" formatCode="0.00">
                  <c:v>26.79</c:v>
                </c:pt>
                <c:pt idx="247" formatCode="0.00">
                  <c:v>26.8</c:v>
                </c:pt>
                <c:pt idx="248" formatCode="0.00">
                  <c:v>26.81</c:v>
                </c:pt>
                <c:pt idx="249" formatCode="0.00">
                  <c:v>26.81</c:v>
                </c:pt>
                <c:pt idx="250" formatCode="0.00">
                  <c:v>26.82</c:v>
                </c:pt>
                <c:pt idx="251" formatCode="0.00">
                  <c:v>26.82</c:v>
                </c:pt>
                <c:pt idx="252" formatCode="0.00">
                  <c:v>26.79</c:v>
                </c:pt>
                <c:pt idx="253" formatCode="0.00">
                  <c:v>26.8</c:v>
                </c:pt>
                <c:pt idx="254" formatCode="0.00">
                  <c:v>26.81</c:v>
                </c:pt>
                <c:pt idx="255" formatCode="0.00">
                  <c:v>26.82</c:v>
                </c:pt>
                <c:pt idx="256" formatCode="0.00">
                  <c:v>26.83</c:v>
                </c:pt>
                <c:pt idx="257" formatCode="0.00">
                  <c:v>26.8</c:v>
                </c:pt>
                <c:pt idx="258" formatCode="0.00">
                  <c:v>26.81</c:v>
                </c:pt>
                <c:pt idx="259" formatCode="0.00">
                  <c:v>26.81</c:v>
                </c:pt>
                <c:pt idx="260" formatCode="0.00">
                  <c:v>26.82</c:v>
                </c:pt>
                <c:pt idx="261" formatCode="0.00">
                  <c:v>26.82</c:v>
                </c:pt>
                <c:pt idx="262" formatCode="0.00">
                  <c:v>26.82</c:v>
                </c:pt>
                <c:pt idx="263" formatCode="0.00">
                  <c:v>26.83</c:v>
                </c:pt>
                <c:pt idx="264" formatCode="0.00">
                  <c:v>26.83</c:v>
                </c:pt>
                <c:pt idx="265" formatCode="0.00">
                  <c:v>26.83</c:v>
                </c:pt>
                <c:pt idx="266" formatCode="0.00">
                  <c:v>26.84</c:v>
                </c:pt>
                <c:pt idx="267" formatCode="0.00">
                  <c:v>26.85</c:v>
                </c:pt>
                <c:pt idx="268" formatCode="0.00">
                  <c:v>26.86</c:v>
                </c:pt>
                <c:pt idx="269" formatCode="0.00">
                  <c:v>26.86</c:v>
                </c:pt>
                <c:pt idx="270" formatCode="0.00">
                  <c:v>26.86</c:v>
                </c:pt>
                <c:pt idx="271" formatCode="0.00">
                  <c:v>26.87</c:v>
                </c:pt>
                <c:pt idx="272" formatCode="0.00">
                  <c:v>26.87</c:v>
                </c:pt>
                <c:pt idx="273" formatCode="0.00">
                  <c:v>26.88</c:v>
                </c:pt>
                <c:pt idx="274" formatCode="0.00">
                  <c:v>26.89</c:v>
                </c:pt>
                <c:pt idx="275" formatCode="0.00">
                  <c:v>26.89</c:v>
                </c:pt>
                <c:pt idx="276" formatCode="0.00">
                  <c:v>26.9</c:v>
                </c:pt>
                <c:pt idx="277" formatCode="0.00">
                  <c:v>26.9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2FF-4895-8EBD-DDCC400BDA5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Money Changers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Sheet1!$A$2:$A$279</c:f>
              <c:numCache>
                <c:formatCode>[$-409]d\-mmm\-yy;@</c:formatCode>
                <c:ptCount val="278"/>
                <c:pt idx="0">
                  <c:v>45397</c:v>
                </c:pt>
                <c:pt idx="1">
                  <c:v>45398</c:v>
                </c:pt>
                <c:pt idx="2">
                  <c:v>45399</c:v>
                </c:pt>
                <c:pt idx="3">
                  <c:v>45401</c:v>
                </c:pt>
                <c:pt idx="4">
                  <c:v>45404</c:v>
                </c:pt>
                <c:pt idx="5">
                  <c:v>45405</c:v>
                </c:pt>
                <c:pt idx="6">
                  <c:v>45406</c:v>
                </c:pt>
                <c:pt idx="7">
                  <c:v>45407</c:v>
                </c:pt>
                <c:pt idx="8">
                  <c:v>45408</c:v>
                </c:pt>
                <c:pt idx="9">
                  <c:v>45411</c:v>
                </c:pt>
                <c:pt idx="10">
                  <c:v>45412</c:v>
                </c:pt>
                <c:pt idx="11">
                  <c:v>45414</c:v>
                </c:pt>
                <c:pt idx="12">
                  <c:v>45415</c:v>
                </c:pt>
                <c:pt idx="13">
                  <c:v>45418</c:v>
                </c:pt>
                <c:pt idx="14">
                  <c:v>45419</c:v>
                </c:pt>
                <c:pt idx="15">
                  <c:v>45420</c:v>
                </c:pt>
                <c:pt idx="16">
                  <c:v>45421</c:v>
                </c:pt>
                <c:pt idx="17">
                  <c:v>45422</c:v>
                </c:pt>
                <c:pt idx="18">
                  <c:v>45425</c:v>
                </c:pt>
                <c:pt idx="19">
                  <c:v>45426</c:v>
                </c:pt>
                <c:pt idx="20">
                  <c:v>45427</c:v>
                </c:pt>
                <c:pt idx="21">
                  <c:v>45428</c:v>
                </c:pt>
                <c:pt idx="22">
                  <c:v>45429</c:v>
                </c:pt>
                <c:pt idx="23">
                  <c:v>45432</c:v>
                </c:pt>
                <c:pt idx="24">
                  <c:v>45433</c:v>
                </c:pt>
                <c:pt idx="25">
                  <c:v>45434</c:v>
                </c:pt>
                <c:pt idx="26">
                  <c:v>45435</c:v>
                </c:pt>
                <c:pt idx="27">
                  <c:v>45436</c:v>
                </c:pt>
                <c:pt idx="28">
                  <c:v>45439</c:v>
                </c:pt>
                <c:pt idx="29">
                  <c:v>45440</c:v>
                </c:pt>
                <c:pt idx="30">
                  <c:v>45441</c:v>
                </c:pt>
                <c:pt idx="31">
                  <c:v>45442</c:v>
                </c:pt>
                <c:pt idx="32">
                  <c:v>45443</c:v>
                </c:pt>
                <c:pt idx="33">
                  <c:v>45446</c:v>
                </c:pt>
                <c:pt idx="34">
                  <c:v>45447</c:v>
                </c:pt>
                <c:pt idx="35">
                  <c:v>45448</c:v>
                </c:pt>
                <c:pt idx="36">
                  <c:v>45449</c:v>
                </c:pt>
                <c:pt idx="37">
                  <c:v>45450</c:v>
                </c:pt>
                <c:pt idx="38">
                  <c:v>45453</c:v>
                </c:pt>
                <c:pt idx="39">
                  <c:v>45454</c:v>
                </c:pt>
                <c:pt idx="40">
                  <c:v>45455</c:v>
                </c:pt>
                <c:pt idx="41">
                  <c:v>45456</c:v>
                </c:pt>
                <c:pt idx="42">
                  <c:v>45457</c:v>
                </c:pt>
                <c:pt idx="43">
                  <c:v>45460</c:v>
                </c:pt>
                <c:pt idx="44">
                  <c:v>45461</c:v>
                </c:pt>
                <c:pt idx="45">
                  <c:v>45462</c:v>
                </c:pt>
                <c:pt idx="46">
                  <c:v>45463</c:v>
                </c:pt>
                <c:pt idx="47">
                  <c:v>45464</c:v>
                </c:pt>
                <c:pt idx="48">
                  <c:v>45467</c:v>
                </c:pt>
                <c:pt idx="49">
                  <c:v>45468</c:v>
                </c:pt>
                <c:pt idx="50">
                  <c:v>45469</c:v>
                </c:pt>
                <c:pt idx="51">
                  <c:v>45470</c:v>
                </c:pt>
                <c:pt idx="52">
                  <c:v>45471</c:v>
                </c:pt>
                <c:pt idx="53">
                  <c:v>45474</c:v>
                </c:pt>
                <c:pt idx="54">
                  <c:v>45475</c:v>
                </c:pt>
                <c:pt idx="55">
                  <c:v>45476</c:v>
                </c:pt>
                <c:pt idx="56">
                  <c:v>45477</c:v>
                </c:pt>
                <c:pt idx="57">
                  <c:v>45478</c:v>
                </c:pt>
                <c:pt idx="58">
                  <c:v>45481</c:v>
                </c:pt>
                <c:pt idx="59">
                  <c:v>45482</c:v>
                </c:pt>
                <c:pt idx="60">
                  <c:v>45483</c:v>
                </c:pt>
                <c:pt idx="61">
                  <c:v>45484</c:v>
                </c:pt>
                <c:pt idx="62">
                  <c:v>45485</c:v>
                </c:pt>
                <c:pt idx="63">
                  <c:v>45488</c:v>
                </c:pt>
                <c:pt idx="64">
                  <c:v>45489</c:v>
                </c:pt>
                <c:pt idx="65">
                  <c:v>45490</c:v>
                </c:pt>
                <c:pt idx="66">
                  <c:v>45491</c:v>
                </c:pt>
                <c:pt idx="67">
                  <c:v>45492</c:v>
                </c:pt>
                <c:pt idx="68">
                  <c:v>45495</c:v>
                </c:pt>
                <c:pt idx="69">
                  <c:v>45496</c:v>
                </c:pt>
                <c:pt idx="70">
                  <c:v>45497</c:v>
                </c:pt>
                <c:pt idx="71">
                  <c:v>45498</c:v>
                </c:pt>
                <c:pt idx="72">
                  <c:v>45499</c:v>
                </c:pt>
                <c:pt idx="73">
                  <c:v>45502</c:v>
                </c:pt>
                <c:pt idx="74">
                  <c:v>45503</c:v>
                </c:pt>
                <c:pt idx="75">
                  <c:v>45504</c:v>
                </c:pt>
                <c:pt idx="76">
                  <c:v>45505</c:v>
                </c:pt>
                <c:pt idx="77">
                  <c:v>45506</c:v>
                </c:pt>
                <c:pt idx="78">
                  <c:v>45509</c:v>
                </c:pt>
                <c:pt idx="79">
                  <c:v>45510</c:v>
                </c:pt>
                <c:pt idx="80">
                  <c:v>45511</c:v>
                </c:pt>
                <c:pt idx="81">
                  <c:v>45512</c:v>
                </c:pt>
                <c:pt idx="82">
                  <c:v>45513</c:v>
                </c:pt>
                <c:pt idx="83">
                  <c:v>45518</c:v>
                </c:pt>
                <c:pt idx="84">
                  <c:v>45519</c:v>
                </c:pt>
                <c:pt idx="85">
                  <c:v>45520</c:v>
                </c:pt>
                <c:pt idx="86">
                  <c:v>45523</c:v>
                </c:pt>
                <c:pt idx="87">
                  <c:v>45524</c:v>
                </c:pt>
                <c:pt idx="88">
                  <c:v>45525</c:v>
                </c:pt>
                <c:pt idx="89">
                  <c:v>45526</c:v>
                </c:pt>
                <c:pt idx="90">
                  <c:v>45527</c:v>
                </c:pt>
                <c:pt idx="91">
                  <c:v>45530</c:v>
                </c:pt>
                <c:pt idx="92">
                  <c:v>45531</c:v>
                </c:pt>
                <c:pt idx="93">
                  <c:v>45532</c:v>
                </c:pt>
                <c:pt idx="94">
                  <c:v>45533</c:v>
                </c:pt>
                <c:pt idx="95">
                  <c:v>45534</c:v>
                </c:pt>
                <c:pt idx="96">
                  <c:v>45537</c:v>
                </c:pt>
                <c:pt idx="97">
                  <c:v>45538</c:v>
                </c:pt>
                <c:pt idx="98">
                  <c:v>45539</c:v>
                </c:pt>
                <c:pt idx="99">
                  <c:v>45540</c:v>
                </c:pt>
                <c:pt idx="100">
                  <c:v>45541</c:v>
                </c:pt>
                <c:pt idx="101">
                  <c:v>45544</c:v>
                </c:pt>
                <c:pt idx="102">
                  <c:v>45545</c:v>
                </c:pt>
                <c:pt idx="103">
                  <c:v>45546</c:v>
                </c:pt>
                <c:pt idx="104">
                  <c:v>45547</c:v>
                </c:pt>
                <c:pt idx="105">
                  <c:v>45548</c:v>
                </c:pt>
                <c:pt idx="106">
                  <c:v>45551</c:v>
                </c:pt>
                <c:pt idx="107">
                  <c:v>45552</c:v>
                </c:pt>
                <c:pt idx="108">
                  <c:v>45553</c:v>
                </c:pt>
                <c:pt idx="109">
                  <c:v>45554</c:v>
                </c:pt>
                <c:pt idx="110">
                  <c:v>45555</c:v>
                </c:pt>
                <c:pt idx="111">
                  <c:v>45558</c:v>
                </c:pt>
                <c:pt idx="112">
                  <c:v>45559</c:v>
                </c:pt>
                <c:pt idx="113">
                  <c:v>45560</c:v>
                </c:pt>
                <c:pt idx="114">
                  <c:v>45561</c:v>
                </c:pt>
                <c:pt idx="115">
                  <c:v>45562</c:v>
                </c:pt>
                <c:pt idx="116">
                  <c:v>45565</c:v>
                </c:pt>
                <c:pt idx="117">
                  <c:v>45566</c:v>
                </c:pt>
                <c:pt idx="118">
                  <c:v>45567</c:v>
                </c:pt>
                <c:pt idx="119">
                  <c:v>45568</c:v>
                </c:pt>
                <c:pt idx="120">
                  <c:v>45569</c:v>
                </c:pt>
                <c:pt idx="121">
                  <c:v>45572</c:v>
                </c:pt>
                <c:pt idx="122">
                  <c:v>45573</c:v>
                </c:pt>
                <c:pt idx="123">
                  <c:v>45574</c:v>
                </c:pt>
                <c:pt idx="124">
                  <c:v>45575</c:v>
                </c:pt>
                <c:pt idx="125">
                  <c:v>45576</c:v>
                </c:pt>
                <c:pt idx="126">
                  <c:v>45579</c:v>
                </c:pt>
                <c:pt idx="127">
                  <c:v>45580</c:v>
                </c:pt>
                <c:pt idx="128">
                  <c:v>45581</c:v>
                </c:pt>
                <c:pt idx="129">
                  <c:v>45582</c:v>
                </c:pt>
                <c:pt idx="130">
                  <c:v>45583</c:v>
                </c:pt>
                <c:pt idx="131">
                  <c:v>45586</c:v>
                </c:pt>
                <c:pt idx="132">
                  <c:v>45587</c:v>
                </c:pt>
                <c:pt idx="133">
                  <c:v>45588</c:v>
                </c:pt>
                <c:pt idx="134">
                  <c:v>45589</c:v>
                </c:pt>
                <c:pt idx="135">
                  <c:v>45590</c:v>
                </c:pt>
                <c:pt idx="136">
                  <c:v>45593</c:v>
                </c:pt>
                <c:pt idx="137">
                  <c:v>45594</c:v>
                </c:pt>
                <c:pt idx="138">
                  <c:v>45595</c:v>
                </c:pt>
                <c:pt idx="139">
                  <c:v>45596</c:v>
                </c:pt>
                <c:pt idx="140">
                  <c:v>45597</c:v>
                </c:pt>
                <c:pt idx="141">
                  <c:v>45600</c:v>
                </c:pt>
                <c:pt idx="142">
                  <c:v>45601</c:v>
                </c:pt>
                <c:pt idx="143">
                  <c:v>45602</c:v>
                </c:pt>
                <c:pt idx="144">
                  <c:v>45603</c:v>
                </c:pt>
                <c:pt idx="145">
                  <c:v>45604</c:v>
                </c:pt>
                <c:pt idx="146">
                  <c:v>45607</c:v>
                </c:pt>
                <c:pt idx="147">
                  <c:v>45608</c:v>
                </c:pt>
                <c:pt idx="148">
                  <c:v>45609</c:v>
                </c:pt>
                <c:pt idx="149">
                  <c:v>45610</c:v>
                </c:pt>
                <c:pt idx="150">
                  <c:v>45611</c:v>
                </c:pt>
                <c:pt idx="151">
                  <c:v>45614</c:v>
                </c:pt>
                <c:pt idx="152">
                  <c:v>45615</c:v>
                </c:pt>
                <c:pt idx="153">
                  <c:v>45616</c:v>
                </c:pt>
                <c:pt idx="154">
                  <c:v>45617</c:v>
                </c:pt>
                <c:pt idx="155">
                  <c:v>45618</c:v>
                </c:pt>
                <c:pt idx="156">
                  <c:v>45621</c:v>
                </c:pt>
                <c:pt idx="157">
                  <c:v>45622</c:v>
                </c:pt>
                <c:pt idx="158">
                  <c:v>45623</c:v>
                </c:pt>
                <c:pt idx="159">
                  <c:v>45624</c:v>
                </c:pt>
                <c:pt idx="160">
                  <c:v>45625</c:v>
                </c:pt>
                <c:pt idx="161">
                  <c:v>45628</c:v>
                </c:pt>
                <c:pt idx="162">
                  <c:v>45629</c:v>
                </c:pt>
                <c:pt idx="163">
                  <c:v>45630</c:v>
                </c:pt>
                <c:pt idx="164">
                  <c:v>45631</c:v>
                </c:pt>
                <c:pt idx="165">
                  <c:v>45632</c:v>
                </c:pt>
                <c:pt idx="166">
                  <c:v>45635</c:v>
                </c:pt>
                <c:pt idx="167">
                  <c:v>45636</c:v>
                </c:pt>
                <c:pt idx="168">
                  <c:v>45637</c:v>
                </c:pt>
                <c:pt idx="169">
                  <c:v>45638</c:v>
                </c:pt>
                <c:pt idx="170">
                  <c:v>45639</c:v>
                </c:pt>
                <c:pt idx="171">
                  <c:v>45642</c:v>
                </c:pt>
                <c:pt idx="172">
                  <c:v>45643</c:v>
                </c:pt>
                <c:pt idx="173">
                  <c:v>45644</c:v>
                </c:pt>
                <c:pt idx="174">
                  <c:v>45645</c:v>
                </c:pt>
                <c:pt idx="175">
                  <c:v>45646</c:v>
                </c:pt>
                <c:pt idx="176">
                  <c:v>45650</c:v>
                </c:pt>
                <c:pt idx="177">
                  <c:v>45653</c:v>
                </c:pt>
                <c:pt idx="178">
                  <c:v>45656</c:v>
                </c:pt>
                <c:pt idx="179">
                  <c:v>45657</c:v>
                </c:pt>
                <c:pt idx="180">
                  <c:v>45659</c:v>
                </c:pt>
                <c:pt idx="181">
                  <c:v>45660</c:v>
                </c:pt>
                <c:pt idx="182">
                  <c:v>45663</c:v>
                </c:pt>
                <c:pt idx="183">
                  <c:v>45664</c:v>
                </c:pt>
                <c:pt idx="184">
                  <c:v>45665</c:v>
                </c:pt>
                <c:pt idx="185">
                  <c:v>45666</c:v>
                </c:pt>
                <c:pt idx="186">
                  <c:v>45667</c:v>
                </c:pt>
                <c:pt idx="187">
                  <c:v>45670</c:v>
                </c:pt>
                <c:pt idx="188">
                  <c:v>45671</c:v>
                </c:pt>
                <c:pt idx="189">
                  <c:v>45672</c:v>
                </c:pt>
                <c:pt idx="190">
                  <c:v>45673</c:v>
                </c:pt>
                <c:pt idx="191">
                  <c:v>45674</c:v>
                </c:pt>
                <c:pt idx="192">
                  <c:v>45677</c:v>
                </c:pt>
                <c:pt idx="193">
                  <c:v>45678</c:v>
                </c:pt>
                <c:pt idx="194">
                  <c:v>45679</c:v>
                </c:pt>
                <c:pt idx="195">
                  <c:v>45680</c:v>
                </c:pt>
                <c:pt idx="196">
                  <c:v>45681</c:v>
                </c:pt>
                <c:pt idx="197">
                  <c:v>45684</c:v>
                </c:pt>
                <c:pt idx="198">
                  <c:v>45685</c:v>
                </c:pt>
                <c:pt idx="199">
                  <c:v>45686</c:v>
                </c:pt>
                <c:pt idx="200">
                  <c:v>45687</c:v>
                </c:pt>
                <c:pt idx="201">
                  <c:v>45688</c:v>
                </c:pt>
                <c:pt idx="202">
                  <c:v>45691</c:v>
                </c:pt>
                <c:pt idx="203">
                  <c:v>45692</c:v>
                </c:pt>
                <c:pt idx="204">
                  <c:v>45693</c:v>
                </c:pt>
                <c:pt idx="205">
                  <c:v>45694</c:v>
                </c:pt>
                <c:pt idx="206">
                  <c:v>45695</c:v>
                </c:pt>
                <c:pt idx="207">
                  <c:v>45698</c:v>
                </c:pt>
                <c:pt idx="208">
                  <c:v>45699</c:v>
                </c:pt>
                <c:pt idx="209">
                  <c:v>45700</c:v>
                </c:pt>
                <c:pt idx="210">
                  <c:v>45701</c:v>
                </c:pt>
                <c:pt idx="211">
                  <c:v>45702</c:v>
                </c:pt>
                <c:pt idx="212">
                  <c:v>45705</c:v>
                </c:pt>
                <c:pt idx="213">
                  <c:v>45706</c:v>
                </c:pt>
                <c:pt idx="214">
                  <c:v>45707</c:v>
                </c:pt>
                <c:pt idx="215">
                  <c:v>45708</c:v>
                </c:pt>
                <c:pt idx="216">
                  <c:v>45712</c:v>
                </c:pt>
                <c:pt idx="217">
                  <c:v>45713</c:v>
                </c:pt>
                <c:pt idx="218">
                  <c:v>45714</c:v>
                </c:pt>
                <c:pt idx="219">
                  <c:v>45715</c:v>
                </c:pt>
                <c:pt idx="220">
                  <c:v>45716</c:v>
                </c:pt>
                <c:pt idx="221">
                  <c:v>45719</c:v>
                </c:pt>
                <c:pt idx="222">
                  <c:v>45720</c:v>
                </c:pt>
                <c:pt idx="223">
                  <c:v>45721</c:v>
                </c:pt>
                <c:pt idx="224">
                  <c:v>45722</c:v>
                </c:pt>
                <c:pt idx="225">
                  <c:v>45723</c:v>
                </c:pt>
                <c:pt idx="226">
                  <c:v>45726</c:v>
                </c:pt>
                <c:pt idx="227">
                  <c:v>45727</c:v>
                </c:pt>
                <c:pt idx="228">
                  <c:v>45728</c:v>
                </c:pt>
                <c:pt idx="229">
                  <c:v>45729</c:v>
                </c:pt>
                <c:pt idx="230">
                  <c:v>45730</c:v>
                </c:pt>
                <c:pt idx="231">
                  <c:v>45733</c:v>
                </c:pt>
                <c:pt idx="232">
                  <c:v>45734</c:v>
                </c:pt>
                <c:pt idx="233">
                  <c:v>45735</c:v>
                </c:pt>
                <c:pt idx="234">
                  <c:v>45736</c:v>
                </c:pt>
                <c:pt idx="235">
                  <c:v>45737</c:v>
                </c:pt>
                <c:pt idx="236">
                  <c:v>45740</c:v>
                </c:pt>
                <c:pt idx="237">
                  <c:v>45741</c:v>
                </c:pt>
                <c:pt idx="238">
                  <c:v>45742</c:v>
                </c:pt>
                <c:pt idx="239">
                  <c:v>45743</c:v>
                </c:pt>
                <c:pt idx="240">
                  <c:v>45744</c:v>
                </c:pt>
                <c:pt idx="241">
                  <c:v>45747</c:v>
                </c:pt>
                <c:pt idx="242">
                  <c:v>45748</c:v>
                </c:pt>
                <c:pt idx="243">
                  <c:v>45749</c:v>
                </c:pt>
                <c:pt idx="244">
                  <c:v>45750</c:v>
                </c:pt>
                <c:pt idx="245">
                  <c:v>45754</c:v>
                </c:pt>
                <c:pt idx="246">
                  <c:v>45755</c:v>
                </c:pt>
                <c:pt idx="247">
                  <c:v>45756</c:v>
                </c:pt>
                <c:pt idx="248">
                  <c:v>45757</c:v>
                </c:pt>
                <c:pt idx="249">
                  <c:v>45758</c:v>
                </c:pt>
                <c:pt idx="250">
                  <c:v>45761</c:v>
                </c:pt>
                <c:pt idx="251">
                  <c:v>45762</c:v>
                </c:pt>
                <c:pt idx="252">
                  <c:v>45763</c:v>
                </c:pt>
                <c:pt idx="253">
                  <c:v>45764</c:v>
                </c:pt>
                <c:pt idx="254">
                  <c:v>45769</c:v>
                </c:pt>
                <c:pt idx="255">
                  <c:v>45770</c:v>
                </c:pt>
                <c:pt idx="256">
                  <c:v>45771</c:v>
                </c:pt>
                <c:pt idx="257">
                  <c:v>45772</c:v>
                </c:pt>
                <c:pt idx="258">
                  <c:v>45775</c:v>
                </c:pt>
                <c:pt idx="259">
                  <c:v>45776</c:v>
                </c:pt>
                <c:pt idx="260">
                  <c:v>45777</c:v>
                </c:pt>
                <c:pt idx="261">
                  <c:v>45779</c:v>
                </c:pt>
                <c:pt idx="262">
                  <c:v>45782</c:v>
                </c:pt>
                <c:pt idx="263">
                  <c:v>45783</c:v>
                </c:pt>
                <c:pt idx="264">
                  <c:v>45784</c:v>
                </c:pt>
                <c:pt idx="265">
                  <c:v>45785</c:v>
                </c:pt>
                <c:pt idx="266">
                  <c:v>45786</c:v>
                </c:pt>
                <c:pt idx="267">
                  <c:v>45789</c:v>
                </c:pt>
                <c:pt idx="268">
                  <c:v>45790</c:v>
                </c:pt>
                <c:pt idx="269">
                  <c:v>45791</c:v>
                </c:pt>
                <c:pt idx="270">
                  <c:v>45792</c:v>
                </c:pt>
                <c:pt idx="271">
                  <c:v>45793</c:v>
                </c:pt>
                <c:pt idx="272">
                  <c:v>45796</c:v>
                </c:pt>
                <c:pt idx="273">
                  <c:v>45797</c:v>
                </c:pt>
                <c:pt idx="274">
                  <c:v>45798</c:v>
                </c:pt>
                <c:pt idx="275">
                  <c:v>45799</c:v>
                </c:pt>
                <c:pt idx="276">
                  <c:v>45800</c:v>
                </c:pt>
                <c:pt idx="277">
                  <c:v>45803</c:v>
                </c:pt>
              </c:numCache>
            </c:numRef>
          </c:cat>
          <c:val>
            <c:numRef>
              <c:f>Sheet1!$C$2:$C$279</c:f>
              <c:numCache>
                <c:formatCode>General</c:formatCode>
                <c:ptCount val="278"/>
                <c:pt idx="0">
                  <c:v>16</c:v>
                </c:pt>
                <c:pt idx="1">
                  <c:v>17</c:v>
                </c:pt>
                <c:pt idx="2">
                  <c:v>17</c:v>
                </c:pt>
                <c:pt idx="3">
                  <c:v>18.75</c:v>
                </c:pt>
                <c:pt idx="4">
                  <c:v>17.5</c:v>
                </c:pt>
                <c:pt idx="5">
                  <c:v>17.5</c:v>
                </c:pt>
                <c:pt idx="6">
                  <c:v>17.5</c:v>
                </c:pt>
                <c:pt idx="7">
                  <c:v>17.5</c:v>
                </c:pt>
                <c:pt idx="8">
                  <c:v>18</c:v>
                </c:pt>
                <c:pt idx="9">
                  <c:v>18</c:v>
                </c:pt>
                <c:pt idx="10">
                  <c:v>17.5</c:v>
                </c:pt>
                <c:pt idx="11">
                  <c:v>17.5</c:v>
                </c:pt>
                <c:pt idx="12">
                  <c:v>17.5</c:v>
                </c:pt>
                <c:pt idx="13">
                  <c:v>17.5</c:v>
                </c:pt>
                <c:pt idx="14">
                  <c:v>18</c:v>
                </c:pt>
                <c:pt idx="15">
                  <c:v>18</c:v>
                </c:pt>
                <c:pt idx="16">
                  <c:v>18</c:v>
                </c:pt>
                <c:pt idx="17">
                  <c:v>18</c:v>
                </c:pt>
                <c:pt idx="18">
                  <c:v>18</c:v>
                </c:pt>
                <c:pt idx="19">
                  <c:v>18.5</c:v>
                </c:pt>
                <c:pt idx="20">
                  <c:v>18.5</c:v>
                </c:pt>
                <c:pt idx="21">
                  <c:v>18.5</c:v>
                </c:pt>
                <c:pt idx="22">
                  <c:v>18.5</c:v>
                </c:pt>
                <c:pt idx="23">
                  <c:v>18.5</c:v>
                </c:pt>
                <c:pt idx="24">
                  <c:v>18.5</c:v>
                </c:pt>
                <c:pt idx="25">
                  <c:v>18.5</c:v>
                </c:pt>
                <c:pt idx="26">
                  <c:v>18.5</c:v>
                </c:pt>
                <c:pt idx="27">
                  <c:v>18.5</c:v>
                </c:pt>
                <c:pt idx="28">
                  <c:v>18.5</c:v>
                </c:pt>
                <c:pt idx="29">
                  <c:v>18.5</c:v>
                </c:pt>
                <c:pt idx="30">
                  <c:v>18.5</c:v>
                </c:pt>
                <c:pt idx="31">
                  <c:v>18.5</c:v>
                </c:pt>
                <c:pt idx="32">
                  <c:v>18.5</c:v>
                </c:pt>
                <c:pt idx="33">
                  <c:v>18.5</c:v>
                </c:pt>
                <c:pt idx="34">
                  <c:v>18.5</c:v>
                </c:pt>
                <c:pt idx="35">
                  <c:v>18.5</c:v>
                </c:pt>
                <c:pt idx="36">
                  <c:v>18.5</c:v>
                </c:pt>
                <c:pt idx="37">
                  <c:v>18.5</c:v>
                </c:pt>
                <c:pt idx="38">
                  <c:v>18.5</c:v>
                </c:pt>
                <c:pt idx="39">
                  <c:v>18.5</c:v>
                </c:pt>
                <c:pt idx="40">
                  <c:v>18.5</c:v>
                </c:pt>
                <c:pt idx="41">
                  <c:v>18.5</c:v>
                </c:pt>
                <c:pt idx="42">
                  <c:v>18.5</c:v>
                </c:pt>
                <c:pt idx="43">
                  <c:v>18.5</c:v>
                </c:pt>
                <c:pt idx="44">
                  <c:v>18.5</c:v>
                </c:pt>
                <c:pt idx="45">
                  <c:v>18.5</c:v>
                </c:pt>
                <c:pt idx="46">
                  <c:v>18.5</c:v>
                </c:pt>
                <c:pt idx="47">
                  <c:v>18.5</c:v>
                </c:pt>
                <c:pt idx="48">
                  <c:v>18.5</c:v>
                </c:pt>
                <c:pt idx="49">
                  <c:v>18.5</c:v>
                </c:pt>
                <c:pt idx="50">
                  <c:v>18.5</c:v>
                </c:pt>
                <c:pt idx="51">
                  <c:v>18.5</c:v>
                </c:pt>
                <c:pt idx="52">
                  <c:v>18.5</c:v>
                </c:pt>
                <c:pt idx="53">
                  <c:v>19</c:v>
                </c:pt>
                <c:pt idx="54">
                  <c:v>19</c:v>
                </c:pt>
                <c:pt idx="55">
                  <c:v>19</c:v>
                </c:pt>
                <c:pt idx="56">
                  <c:v>19</c:v>
                </c:pt>
                <c:pt idx="57">
                  <c:v>19</c:v>
                </c:pt>
                <c:pt idx="58">
                  <c:v>19</c:v>
                </c:pt>
                <c:pt idx="59">
                  <c:v>19</c:v>
                </c:pt>
                <c:pt idx="60">
                  <c:v>19.5</c:v>
                </c:pt>
                <c:pt idx="61">
                  <c:v>19.5</c:v>
                </c:pt>
                <c:pt idx="62">
                  <c:v>19.5</c:v>
                </c:pt>
                <c:pt idx="63">
                  <c:v>19.5</c:v>
                </c:pt>
                <c:pt idx="64">
                  <c:v>19.5</c:v>
                </c:pt>
                <c:pt idx="65">
                  <c:v>19.5</c:v>
                </c:pt>
                <c:pt idx="66">
                  <c:v>19.5</c:v>
                </c:pt>
                <c:pt idx="67">
                  <c:v>19.5</c:v>
                </c:pt>
                <c:pt idx="68">
                  <c:v>19.5</c:v>
                </c:pt>
                <c:pt idx="69">
                  <c:v>19.5</c:v>
                </c:pt>
                <c:pt idx="70">
                  <c:v>19.5</c:v>
                </c:pt>
                <c:pt idx="71">
                  <c:v>19.5</c:v>
                </c:pt>
                <c:pt idx="72">
                  <c:v>20</c:v>
                </c:pt>
                <c:pt idx="73">
                  <c:v>20</c:v>
                </c:pt>
                <c:pt idx="74">
                  <c:v>20</c:v>
                </c:pt>
                <c:pt idx="75">
                  <c:v>20</c:v>
                </c:pt>
                <c:pt idx="76">
                  <c:v>22</c:v>
                </c:pt>
                <c:pt idx="77">
                  <c:v>22</c:v>
                </c:pt>
                <c:pt idx="78">
                  <c:v>22</c:v>
                </c:pt>
                <c:pt idx="79">
                  <c:v>22</c:v>
                </c:pt>
                <c:pt idx="80">
                  <c:v>22</c:v>
                </c:pt>
                <c:pt idx="81">
                  <c:v>24</c:v>
                </c:pt>
                <c:pt idx="82">
                  <c:v>24</c:v>
                </c:pt>
                <c:pt idx="83">
                  <c:v>24</c:v>
                </c:pt>
                <c:pt idx="84">
                  <c:v>24</c:v>
                </c:pt>
                <c:pt idx="85">
                  <c:v>24</c:v>
                </c:pt>
                <c:pt idx="86">
                  <c:v>24</c:v>
                </c:pt>
                <c:pt idx="87">
                  <c:v>24</c:v>
                </c:pt>
                <c:pt idx="88">
                  <c:v>24</c:v>
                </c:pt>
                <c:pt idx="89">
                  <c:v>24</c:v>
                </c:pt>
                <c:pt idx="90">
                  <c:v>24</c:v>
                </c:pt>
                <c:pt idx="91">
                  <c:v>24</c:v>
                </c:pt>
                <c:pt idx="92">
                  <c:v>24</c:v>
                </c:pt>
                <c:pt idx="93">
                  <c:v>24</c:v>
                </c:pt>
                <c:pt idx="94">
                  <c:v>24</c:v>
                </c:pt>
                <c:pt idx="95">
                  <c:v>24</c:v>
                </c:pt>
                <c:pt idx="96">
                  <c:v>24</c:v>
                </c:pt>
                <c:pt idx="97">
                  <c:v>24</c:v>
                </c:pt>
                <c:pt idx="98">
                  <c:v>24</c:v>
                </c:pt>
                <c:pt idx="99">
                  <c:v>24</c:v>
                </c:pt>
                <c:pt idx="100">
                  <c:v>24</c:v>
                </c:pt>
                <c:pt idx="101">
                  <c:v>24</c:v>
                </c:pt>
                <c:pt idx="102">
                  <c:v>24</c:v>
                </c:pt>
                <c:pt idx="103">
                  <c:v>24</c:v>
                </c:pt>
                <c:pt idx="104">
                  <c:v>24</c:v>
                </c:pt>
                <c:pt idx="105">
                  <c:v>25</c:v>
                </c:pt>
                <c:pt idx="106">
                  <c:v>25</c:v>
                </c:pt>
                <c:pt idx="107">
                  <c:v>26</c:v>
                </c:pt>
                <c:pt idx="108">
                  <c:v>26</c:v>
                </c:pt>
                <c:pt idx="109">
                  <c:v>27</c:v>
                </c:pt>
                <c:pt idx="110">
                  <c:v>27</c:v>
                </c:pt>
                <c:pt idx="111">
                  <c:v>30</c:v>
                </c:pt>
                <c:pt idx="112">
                  <c:v>32</c:v>
                </c:pt>
                <c:pt idx="113">
                  <c:v>32</c:v>
                </c:pt>
                <c:pt idx="114">
                  <c:v>35</c:v>
                </c:pt>
                <c:pt idx="115">
                  <c:v>35</c:v>
                </c:pt>
                <c:pt idx="116">
                  <c:v>35</c:v>
                </c:pt>
                <c:pt idx="117">
                  <c:v>35</c:v>
                </c:pt>
                <c:pt idx="118">
                  <c:v>35</c:v>
                </c:pt>
                <c:pt idx="119">
                  <c:v>35</c:v>
                </c:pt>
                <c:pt idx="120">
                  <c:v>38</c:v>
                </c:pt>
                <c:pt idx="121">
                  <c:v>38</c:v>
                </c:pt>
                <c:pt idx="122">
                  <c:v>38</c:v>
                </c:pt>
                <c:pt idx="123">
                  <c:v>38</c:v>
                </c:pt>
                <c:pt idx="124">
                  <c:v>40</c:v>
                </c:pt>
                <c:pt idx="125">
                  <c:v>40</c:v>
                </c:pt>
                <c:pt idx="126">
                  <c:v>40</c:v>
                </c:pt>
                <c:pt idx="127">
                  <c:v>35</c:v>
                </c:pt>
                <c:pt idx="128">
                  <c:v>35</c:v>
                </c:pt>
                <c:pt idx="129">
                  <c:v>35</c:v>
                </c:pt>
                <c:pt idx="130">
                  <c:v>35</c:v>
                </c:pt>
                <c:pt idx="131">
                  <c:v>35</c:v>
                </c:pt>
                <c:pt idx="132">
                  <c:v>35</c:v>
                </c:pt>
                <c:pt idx="133">
                  <c:v>40</c:v>
                </c:pt>
                <c:pt idx="134">
                  <c:v>40</c:v>
                </c:pt>
                <c:pt idx="135">
                  <c:v>40</c:v>
                </c:pt>
                <c:pt idx="136">
                  <c:v>40</c:v>
                </c:pt>
                <c:pt idx="137">
                  <c:v>40</c:v>
                </c:pt>
                <c:pt idx="138">
                  <c:v>40</c:v>
                </c:pt>
                <c:pt idx="139">
                  <c:v>40</c:v>
                </c:pt>
                <c:pt idx="140">
                  <c:v>40</c:v>
                </c:pt>
                <c:pt idx="141">
                  <c:v>40</c:v>
                </c:pt>
                <c:pt idx="142">
                  <c:v>40</c:v>
                </c:pt>
                <c:pt idx="143">
                  <c:v>40</c:v>
                </c:pt>
                <c:pt idx="144">
                  <c:v>40</c:v>
                </c:pt>
                <c:pt idx="145" formatCode="0.00">
                  <c:v>38</c:v>
                </c:pt>
                <c:pt idx="146" formatCode="0.00">
                  <c:v>38</c:v>
                </c:pt>
                <c:pt idx="147" formatCode="0.00">
                  <c:v>38</c:v>
                </c:pt>
                <c:pt idx="148" formatCode="0.00">
                  <c:v>37</c:v>
                </c:pt>
                <c:pt idx="149" formatCode="0.00">
                  <c:v>37</c:v>
                </c:pt>
                <c:pt idx="150" formatCode="0.00">
                  <c:v>37</c:v>
                </c:pt>
                <c:pt idx="151" formatCode="0.00">
                  <c:v>37</c:v>
                </c:pt>
                <c:pt idx="152" formatCode="0.00">
                  <c:v>37</c:v>
                </c:pt>
                <c:pt idx="153" formatCode="0.00">
                  <c:v>37</c:v>
                </c:pt>
                <c:pt idx="154" formatCode="0.00">
                  <c:v>36</c:v>
                </c:pt>
                <c:pt idx="155" formatCode="0.00">
                  <c:v>36</c:v>
                </c:pt>
                <c:pt idx="156" formatCode="0.00">
                  <c:v>38</c:v>
                </c:pt>
                <c:pt idx="157" formatCode="0.00">
                  <c:v>38</c:v>
                </c:pt>
                <c:pt idx="158" formatCode="0.00">
                  <c:v>38</c:v>
                </c:pt>
                <c:pt idx="159" formatCode="0.00">
                  <c:v>38</c:v>
                </c:pt>
                <c:pt idx="160" formatCode="0.00">
                  <c:v>38</c:v>
                </c:pt>
                <c:pt idx="161" formatCode="0.00">
                  <c:v>38</c:v>
                </c:pt>
                <c:pt idx="162" formatCode="0.00">
                  <c:v>38</c:v>
                </c:pt>
                <c:pt idx="163" formatCode="0.00">
                  <c:v>40</c:v>
                </c:pt>
                <c:pt idx="164" formatCode="0.00">
                  <c:v>40</c:v>
                </c:pt>
                <c:pt idx="165" formatCode="0.00">
                  <c:v>38</c:v>
                </c:pt>
                <c:pt idx="166" formatCode="0.00">
                  <c:v>38</c:v>
                </c:pt>
                <c:pt idx="167" formatCode="0.00">
                  <c:v>38</c:v>
                </c:pt>
                <c:pt idx="168" formatCode="0.00">
                  <c:v>38</c:v>
                </c:pt>
                <c:pt idx="169" formatCode="0.00">
                  <c:v>38</c:v>
                </c:pt>
                <c:pt idx="170" formatCode="0.00">
                  <c:v>38</c:v>
                </c:pt>
                <c:pt idx="171" formatCode="0.00">
                  <c:v>38</c:v>
                </c:pt>
                <c:pt idx="172" formatCode="0.00">
                  <c:v>38</c:v>
                </c:pt>
                <c:pt idx="173" formatCode="0.00">
                  <c:v>38</c:v>
                </c:pt>
                <c:pt idx="174" formatCode="0.00">
                  <c:v>38</c:v>
                </c:pt>
                <c:pt idx="175" formatCode="0.00">
                  <c:v>38</c:v>
                </c:pt>
                <c:pt idx="176" formatCode="0.00">
                  <c:v>38</c:v>
                </c:pt>
                <c:pt idx="177" formatCode="0.00">
                  <c:v>38</c:v>
                </c:pt>
                <c:pt idx="178" formatCode="0.00">
                  <c:v>38</c:v>
                </c:pt>
                <c:pt idx="179" formatCode="0.00">
                  <c:v>38</c:v>
                </c:pt>
                <c:pt idx="180" formatCode="0.00">
                  <c:v>36.271951754385967</c:v>
                </c:pt>
                <c:pt idx="181" formatCode="0.00">
                  <c:v>36.471666666666671</c:v>
                </c:pt>
                <c:pt idx="182" formatCode="0.00">
                  <c:v>35.113333333333337</c:v>
                </c:pt>
                <c:pt idx="183" formatCode="0.00">
                  <c:v>34.869444444444447</c:v>
                </c:pt>
                <c:pt idx="184" formatCode="0.00">
                  <c:v>36.627222222222223</c:v>
                </c:pt>
                <c:pt idx="185">
                  <c:v>35.49</c:v>
                </c:pt>
                <c:pt idx="186">
                  <c:v>36.82</c:v>
                </c:pt>
                <c:pt idx="187" formatCode="0.00">
                  <c:v>36.31055555555556</c:v>
                </c:pt>
                <c:pt idx="188" formatCode="0.00">
                  <c:v>35.522222222222219</c:v>
                </c:pt>
                <c:pt idx="189" formatCode="0.00">
                  <c:v>35.710555555555558</c:v>
                </c:pt>
                <c:pt idx="190" formatCode="0.00">
                  <c:v>35.511111111111113</c:v>
                </c:pt>
                <c:pt idx="191" formatCode="0.00">
                  <c:v>34.954999999999998</c:v>
                </c:pt>
                <c:pt idx="192" formatCode="0.00">
                  <c:v>35.003749999999997</c:v>
                </c:pt>
                <c:pt idx="193" formatCode="0.00">
                  <c:v>34.468083333333333</c:v>
                </c:pt>
                <c:pt idx="194" formatCode="0.00">
                  <c:v>33.751416666666664</c:v>
                </c:pt>
                <c:pt idx="195" formatCode="0.00">
                  <c:v>33.917083333333331</c:v>
                </c:pt>
                <c:pt idx="196" formatCode="0.00">
                  <c:v>34.061527777777776</c:v>
                </c:pt>
                <c:pt idx="197" formatCode="0.00">
                  <c:v>34.061527777777776</c:v>
                </c:pt>
                <c:pt idx="198" formatCode="0.00">
                  <c:v>33.912527777777775</c:v>
                </c:pt>
                <c:pt idx="199" formatCode="0.00">
                  <c:v>34.484305555555558</c:v>
                </c:pt>
                <c:pt idx="200" formatCode="0.00">
                  <c:v>34.120861111111111</c:v>
                </c:pt>
                <c:pt idx="201" formatCode="0.00">
                  <c:v>34.120861111111111</c:v>
                </c:pt>
                <c:pt idx="202" formatCode="0.00">
                  <c:v>34.043611111111112</c:v>
                </c:pt>
                <c:pt idx="203" formatCode="0.00">
                  <c:v>34.043611111111112</c:v>
                </c:pt>
                <c:pt idx="204" formatCode="0.00">
                  <c:v>33.911666666666669</c:v>
                </c:pt>
                <c:pt idx="205" formatCode="0.00">
                  <c:v>34.12683333333333</c:v>
                </c:pt>
                <c:pt idx="206" formatCode="0.00">
                  <c:v>34.12683333333333</c:v>
                </c:pt>
                <c:pt idx="207" formatCode="0.00">
                  <c:v>34.306666666666665</c:v>
                </c:pt>
                <c:pt idx="208" formatCode="0.00">
                  <c:v>34.14</c:v>
                </c:pt>
                <c:pt idx="209" formatCode="0.00">
                  <c:v>34.14</c:v>
                </c:pt>
                <c:pt idx="210" formatCode="0.00">
                  <c:v>33.973333333333336</c:v>
                </c:pt>
                <c:pt idx="211" formatCode="0.00">
                  <c:v>33.973333333333336</c:v>
                </c:pt>
                <c:pt idx="212" formatCode="0.00">
                  <c:v>33.473333333333301</c:v>
                </c:pt>
                <c:pt idx="213" formatCode="0.00">
                  <c:v>33.412777777777777</c:v>
                </c:pt>
                <c:pt idx="214" formatCode="0.00">
                  <c:v>33.412777777777777</c:v>
                </c:pt>
                <c:pt idx="215" formatCode="0.00">
                  <c:v>33.412777777777777</c:v>
                </c:pt>
                <c:pt idx="216" formatCode="0.00">
                  <c:v>33.412777777777777</c:v>
                </c:pt>
                <c:pt idx="217" formatCode="0.00">
                  <c:v>33.412777777777777</c:v>
                </c:pt>
                <c:pt idx="218" formatCode="0.00">
                  <c:v>33.412777777777777</c:v>
                </c:pt>
                <c:pt idx="219" formatCode="0.00">
                  <c:v>34.412777777777798</c:v>
                </c:pt>
                <c:pt idx="220" formatCode="0.00">
                  <c:v>34.412777777777798</c:v>
                </c:pt>
                <c:pt idx="221" formatCode="0.00">
                  <c:v>34.412777777777798</c:v>
                </c:pt>
                <c:pt idx="222" formatCode="0.00">
                  <c:v>33.093666666666671</c:v>
                </c:pt>
                <c:pt idx="223" formatCode="0.00">
                  <c:v>33.093666666666671</c:v>
                </c:pt>
                <c:pt idx="224" formatCode="0.00">
                  <c:v>33.093666666666671</c:v>
                </c:pt>
                <c:pt idx="225" formatCode="0.00">
                  <c:v>33.093666666666671</c:v>
                </c:pt>
                <c:pt idx="226" formatCode="0.00">
                  <c:v>33.090000000000003</c:v>
                </c:pt>
                <c:pt idx="227" formatCode="0.00">
                  <c:v>33.26</c:v>
                </c:pt>
                <c:pt idx="228" formatCode="0.00">
                  <c:v>33.26</c:v>
                </c:pt>
                <c:pt idx="229" formatCode="0.00">
                  <c:v>33.26</c:v>
                </c:pt>
                <c:pt idx="230" formatCode="0.00">
                  <c:v>32.97</c:v>
                </c:pt>
                <c:pt idx="231" formatCode="0.00">
                  <c:v>32.97</c:v>
                </c:pt>
                <c:pt idx="232" formatCode="0.00">
                  <c:v>32.97</c:v>
                </c:pt>
                <c:pt idx="233" formatCode="0.00">
                  <c:v>32.97</c:v>
                </c:pt>
                <c:pt idx="234" formatCode="0.00">
                  <c:v>32.97</c:v>
                </c:pt>
                <c:pt idx="235" formatCode="0.00">
                  <c:v>32.97</c:v>
                </c:pt>
                <c:pt idx="236" formatCode="0.00">
                  <c:v>32.97</c:v>
                </c:pt>
                <c:pt idx="237" formatCode="0.00">
                  <c:v>32.97</c:v>
                </c:pt>
                <c:pt idx="238" formatCode="0.00">
                  <c:v>32.97</c:v>
                </c:pt>
                <c:pt idx="239" formatCode="0.00">
                  <c:v>32.97</c:v>
                </c:pt>
                <c:pt idx="240" formatCode="0.00">
                  <c:v>32.97</c:v>
                </c:pt>
                <c:pt idx="241" formatCode="0.00">
                  <c:v>32.97</c:v>
                </c:pt>
                <c:pt idx="242" formatCode="0.00">
                  <c:v>32.97</c:v>
                </c:pt>
                <c:pt idx="243" formatCode="0.00">
                  <c:v>32.97</c:v>
                </c:pt>
                <c:pt idx="244" formatCode="0.00">
                  <c:v>32.97</c:v>
                </c:pt>
                <c:pt idx="245" formatCode="0.00">
                  <c:v>32.97</c:v>
                </c:pt>
                <c:pt idx="246" formatCode="0.00">
                  <c:v>32.97</c:v>
                </c:pt>
                <c:pt idx="247" formatCode="0.00">
                  <c:v>32.97</c:v>
                </c:pt>
                <c:pt idx="248" formatCode="0.00">
                  <c:v>32.97</c:v>
                </c:pt>
                <c:pt idx="249" formatCode="0.00">
                  <c:v>33.14</c:v>
                </c:pt>
                <c:pt idx="250" formatCode="0.00">
                  <c:v>33.18</c:v>
                </c:pt>
                <c:pt idx="251" formatCode="0.00">
                  <c:v>33.18</c:v>
                </c:pt>
                <c:pt idx="252" formatCode="0.00">
                  <c:v>33.18</c:v>
                </c:pt>
                <c:pt idx="253" formatCode="0.00">
                  <c:v>33.22</c:v>
                </c:pt>
                <c:pt idx="254" formatCode="0.00">
                  <c:v>33.369999999999997</c:v>
                </c:pt>
                <c:pt idx="255" formatCode="0.00">
                  <c:v>33.369999999999997</c:v>
                </c:pt>
                <c:pt idx="256" formatCode="0.00">
                  <c:v>33.43</c:v>
                </c:pt>
                <c:pt idx="257" formatCode="0.00">
                  <c:v>34.4</c:v>
                </c:pt>
                <c:pt idx="258" formatCode="0.00">
                  <c:v>34.4</c:v>
                </c:pt>
                <c:pt idx="259" formatCode="0.00">
                  <c:v>34.4</c:v>
                </c:pt>
                <c:pt idx="260" formatCode="0.00">
                  <c:v>34.4</c:v>
                </c:pt>
                <c:pt idx="261" formatCode="0.00">
                  <c:v>34.4</c:v>
                </c:pt>
                <c:pt idx="262" formatCode="0.00">
                  <c:v>34.4</c:v>
                </c:pt>
                <c:pt idx="263" formatCode="0.00">
                  <c:v>34.340000000000003</c:v>
                </c:pt>
                <c:pt idx="264" formatCode="0.00">
                  <c:v>34.479999999999997</c:v>
                </c:pt>
                <c:pt idx="265" formatCode="0.00">
                  <c:v>34.479999999999997</c:v>
                </c:pt>
                <c:pt idx="266" formatCode="0.00">
                  <c:v>34.619999999999997</c:v>
                </c:pt>
                <c:pt idx="267" formatCode="0.00">
                  <c:v>34.33</c:v>
                </c:pt>
                <c:pt idx="268" formatCode="0.00">
                  <c:v>34.28</c:v>
                </c:pt>
                <c:pt idx="269" formatCode="0.00">
                  <c:v>34.28</c:v>
                </c:pt>
                <c:pt idx="270" formatCode="0.00">
                  <c:v>34.520000000000003</c:v>
                </c:pt>
                <c:pt idx="271" formatCode="0.00">
                  <c:v>34.5</c:v>
                </c:pt>
                <c:pt idx="272" formatCode="0.00">
                  <c:v>34.42</c:v>
                </c:pt>
                <c:pt idx="273" formatCode="0.00">
                  <c:v>34.43</c:v>
                </c:pt>
                <c:pt idx="274" formatCode="0.00">
                  <c:v>34.43</c:v>
                </c:pt>
                <c:pt idx="275" formatCode="0.00">
                  <c:v>34.43</c:v>
                </c:pt>
                <c:pt idx="276" formatCode="0.00">
                  <c:v>34.380000000000003</c:v>
                </c:pt>
                <c:pt idx="277" formatCode="0.00">
                  <c:v>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2FF-4895-8EBD-DDCC400BDA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7551487"/>
        <c:axId val="587551967"/>
      </c:lineChart>
      <c:dateAx>
        <c:axId val="587551487"/>
        <c:scaling>
          <c:orientation val="minMax"/>
          <c:min val="45520"/>
        </c:scaling>
        <c:delete val="0"/>
        <c:axPos val="b"/>
        <c:numFmt formatCode="[$-409]d\-mmm\-yy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defRPr>
            </a:pPr>
            <a:endParaRPr lang="en-US"/>
          </a:p>
        </c:txPr>
        <c:crossAx val="587551967"/>
        <c:crosses val="autoZero"/>
        <c:auto val="1"/>
        <c:lblOffset val="100"/>
        <c:baseTimeUnit val="days"/>
        <c:majorUnit val="7"/>
        <c:majorTimeUnit val="days"/>
      </c:dateAx>
      <c:valAx>
        <c:axId val="5875519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charset="0"/>
                    <a:ea typeface="+mn-ea"/>
                    <a:cs typeface="Times New Roman" panose="02020603050405020304" charset="0"/>
                  </a:defRPr>
                </a:pPr>
                <a:r>
                  <a:rPr lang="en-US" b="1"/>
                  <a:t>Exchange Rate</a:t>
                </a:r>
              </a:p>
            </c:rich>
          </c:tx>
          <c:layout>
            <c:manualLayout>
              <c:xMode val="edge"/>
              <c:yMode val="edge"/>
              <c:x val="6.9444444444444397E-3"/>
              <c:y val="0.279886889138858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en-US"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charset="0"/>
                  <a:ea typeface="+mn-ea"/>
                  <a:cs typeface="Times New Roman" panose="0202060305040502030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defRPr>
            </a:pPr>
            <a:endParaRPr lang="en-US"/>
          </a:p>
        </c:txPr>
        <c:crossAx val="587551487"/>
        <c:crosses val="autoZero"/>
        <c:crossBetween val="between"/>
      </c:valAx>
      <c:dateAx>
        <c:axId val="1181225263"/>
        <c:scaling>
          <c:orientation val="minMax"/>
        </c:scaling>
        <c:delete val="1"/>
        <c:axPos val="b"/>
        <c:numFmt formatCode="[$-409]d\-mmm\-yy;@" sourceLinked="1"/>
        <c:majorTickMark val="out"/>
        <c:minorTickMark val="none"/>
        <c:tickLblPos val="nextTo"/>
        <c:crossAx val="1181230063"/>
        <c:crosses val="autoZero"/>
        <c:auto val="1"/>
        <c:lblOffset val="100"/>
        <c:baseTimeUnit val="days"/>
      </c:dateAx>
      <c:valAx>
        <c:axId val="1181230063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charset="0"/>
                    <a:ea typeface="+mn-ea"/>
                    <a:cs typeface="Times New Roman" panose="02020603050405020304" charset="0"/>
                  </a:defRPr>
                </a:pPr>
                <a:r>
                  <a:rPr lang="en-US" b="1"/>
                  <a:t>Premium</a:t>
                </a:r>
              </a:p>
            </c:rich>
          </c:tx>
          <c:layout>
            <c:manualLayout>
              <c:xMode val="edge"/>
              <c:yMode val="edge"/>
              <c:x val="0.95023148148148195"/>
              <c:y val="0.334628796400450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en-US"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charset="0"/>
                  <a:ea typeface="+mn-ea"/>
                  <a:cs typeface="Times New Roman" panose="02020603050405020304" charset="0"/>
                </a:defRPr>
              </a:pPr>
              <a:endParaRPr lang="en-US"/>
            </a:p>
          </c:txPr>
        </c:title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defRPr>
            </a:pPr>
            <a:endParaRPr lang="en-US"/>
          </a:p>
        </c:txPr>
        <c:crossAx val="1181225263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64179045186919"/>
          <c:y val="0.92466593385228601"/>
          <c:w val="0.66923026901709104"/>
          <c:h val="7.533399894385996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ea typeface="+mn-ea"/>
              <a:cs typeface="Times New Roman" panose="02020603050405020304" charset="0"/>
            </a:defRPr>
          </a:pPr>
          <a:endParaRPr lang="en-US"/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9e2a2dc0-2c7a-4d0a-881a-3142c4ac36ec}"/>
      </c:ext>
    </c:extLst>
  </c:chart>
  <c:spPr>
    <a:solidFill>
      <a:schemeClr val="bg1"/>
    </a:solidFill>
    <a:ln w="19050" cap="flat" cmpd="sng" algn="ctr">
      <a:solidFill>
        <a:schemeClr val="tx1"/>
      </a:solidFill>
      <a:round/>
    </a:ln>
    <a:effectLst/>
  </c:spPr>
  <c:txPr>
    <a:bodyPr/>
    <a:lstStyle/>
    <a:p>
      <a:pPr>
        <a:defRPr lang="en-US">
          <a:latin typeface="Times New Roman" panose="02020603050405020304" charset="0"/>
          <a:cs typeface="Times New Roman" panose="02020603050405020304" charset="0"/>
        </a:defRPr>
      </a:pPr>
      <a:endParaRPr lang="en-US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NEER</c:v>
                </c:pt>
              </c:strCache>
            </c:strRef>
          </c:tx>
          <c:spPr>
            <a:ln w="28575" cap="rnd">
              <a:solidFill>
                <a:srgbClr val="4472C4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Sheet1!$A$2:$A$14</c:f>
              <c:numCache>
                <c:formatCode>mmm\-yy</c:formatCode>
                <c:ptCount val="13"/>
                <c:pt idx="0">
                  <c:v>45383</c:v>
                </c:pt>
                <c:pt idx="1">
                  <c:v>45413</c:v>
                </c:pt>
                <c:pt idx="2">
                  <c:v>45444</c:v>
                </c:pt>
                <c:pt idx="3">
                  <c:v>45474</c:v>
                </c:pt>
                <c:pt idx="4">
                  <c:v>45505</c:v>
                </c:pt>
                <c:pt idx="5">
                  <c:v>45536</c:v>
                </c:pt>
                <c:pt idx="6">
                  <c:v>45566</c:v>
                </c:pt>
                <c:pt idx="7">
                  <c:v>45597</c:v>
                </c:pt>
                <c:pt idx="8">
                  <c:v>45627</c:v>
                </c:pt>
                <c:pt idx="9">
                  <c:v>45658</c:v>
                </c:pt>
                <c:pt idx="10">
                  <c:v>45689</c:v>
                </c:pt>
                <c:pt idx="11">
                  <c:v>45717</c:v>
                </c:pt>
                <c:pt idx="12">
                  <c:v>45748</c:v>
                </c:pt>
              </c:numCache>
            </c:numRef>
          </c:cat>
          <c:val>
            <c:numRef>
              <c:f>Sheet1!$B$2:$B$14</c:f>
              <c:numCache>
                <c:formatCode>0.0</c:formatCode>
                <c:ptCount val="13"/>
                <c:pt idx="0">
                  <c:v>100</c:v>
                </c:pt>
                <c:pt idx="1">
                  <c:v>100.98681337899436</c:v>
                </c:pt>
                <c:pt idx="2">
                  <c:v>97.433520564514566</c:v>
                </c:pt>
                <c:pt idx="3">
                  <c:v>96.303882217127295</c:v>
                </c:pt>
                <c:pt idx="4">
                  <c:v>93.957298797935849</c:v>
                </c:pt>
                <c:pt idx="5">
                  <c:v>93.579854116658396</c:v>
                </c:pt>
                <c:pt idx="6">
                  <c:v>45.452367436651492</c:v>
                </c:pt>
                <c:pt idx="7">
                  <c:v>51.965392401013375</c:v>
                </c:pt>
                <c:pt idx="8">
                  <c:v>52.472899296150658</c:v>
                </c:pt>
                <c:pt idx="9">
                  <c:v>50.928245300259924</c:v>
                </c:pt>
                <c:pt idx="10">
                  <c:v>50.9</c:v>
                </c:pt>
                <c:pt idx="11">
                  <c:v>49.7</c:v>
                </c:pt>
                <c:pt idx="12">
                  <c:v>50.2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BF00-49E0-AE36-D956A1A8B00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REER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</c:f>
              <c:numCache>
                <c:formatCode>mmm\-yy</c:formatCode>
                <c:ptCount val="13"/>
                <c:pt idx="0">
                  <c:v>45383</c:v>
                </c:pt>
                <c:pt idx="1">
                  <c:v>45413</c:v>
                </c:pt>
                <c:pt idx="2">
                  <c:v>45444</c:v>
                </c:pt>
                <c:pt idx="3">
                  <c:v>45474</c:v>
                </c:pt>
                <c:pt idx="4">
                  <c:v>45505</c:v>
                </c:pt>
                <c:pt idx="5">
                  <c:v>45536</c:v>
                </c:pt>
                <c:pt idx="6">
                  <c:v>45566</c:v>
                </c:pt>
                <c:pt idx="7">
                  <c:v>45597</c:v>
                </c:pt>
                <c:pt idx="8">
                  <c:v>45627</c:v>
                </c:pt>
                <c:pt idx="9">
                  <c:v>45658</c:v>
                </c:pt>
                <c:pt idx="10">
                  <c:v>45689</c:v>
                </c:pt>
                <c:pt idx="11">
                  <c:v>45717</c:v>
                </c:pt>
                <c:pt idx="12">
                  <c:v>45748</c:v>
                </c:pt>
              </c:numCache>
            </c:numRef>
          </c:cat>
          <c:val>
            <c:numRef>
              <c:f>Sheet1!$C$2:$C$14</c:f>
              <c:numCache>
                <c:formatCode>0.0</c:formatCode>
                <c:ptCount val="13"/>
                <c:pt idx="0">
                  <c:v>99.999999999999872</c:v>
                </c:pt>
                <c:pt idx="1">
                  <c:v>98.354369968647973</c:v>
                </c:pt>
                <c:pt idx="2">
                  <c:v>95.142557679357822</c:v>
                </c:pt>
                <c:pt idx="3">
                  <c:v>93.516941453845803</c:v>
                </c:pt>
                <c:pt idx="4">
                  <c:v>92.043242901722365</c:v>
                </c:pt>
                <c:pt idx="5">
                  <c:v>96.596397349607003</c:v>
                </c:pt>
                <c:pt idx="6">
                  <c:v>64.346340225317931</c:v>
                </c:pt>
                <c:pt idx="7">
                  <c:v>82.40936671908878</c:v>
                </c:pt>
                <c:pt idx="8">
                  <c:v>86.098069076353838</c:v>
                </c:pt>
                <c:pt idx="9">
                  <c:v>98.185033575625368</c:v>
                </c:pt>
                <c:pt idx="10">
                  <c:v>98</c:v>
                </c:pt>
                <c:pt idx="11">
                  <c:v>95.5</c:v>
                </c:pt>
                <c:pt idx="12">
                  <c:v>97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BF00-49E0-AE36-D956A1A8B00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CONSTANT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</c:f>
              <c:numCache>
                <c:formatCode>mmm\-yy</c:formatCode>
                <c:ptCount val="13"/>
                <c:pt idx="0">
                  <c:v>45383</c:v>
                </c:pt>
                <c:pt idx="1">
                  <c:v>45413</c:v>
                </c:pt>
                <c:pt idx="2">
                  <c:v>45444</c:v>
                </c:pt>
                <c:pt idx="3">
                  <c:v>45474</c:v>
                </c:pt>
                <c:pt idx="4">
                  <c:v>45505</c:v>
                </c:pt>
                <c:pt idx="5">
                  <c:v>45536</c:v>
                </c:pt>
                <c:pt idx="6">
                  <c:v>45566</c:v>
                </c:pt>
                <c:pt idx="7">
                  <c:v>45597</c:v>
                </c:pt>
                <c:pt idx="8">
                  <c:v>45627</c:v>
                </c:pt>
                <c:pt idx="9">
                  <c:v>45658</c:v>
                </c:pt>
                <c:pt idx="10">
                  <c:v>45689</c:v>
                </c:pt>
                <c:pt idx="11">
                  <c:v>45717</c:v>
                </c:pt>
                <c:pt idx="12">
                  <c:v>45748</c:v>
                </c:pt>
              </c:numCache>
            </c:numRef>
          </c:cat>
          <c:val>
            <c:numRef>
              <c:f>Sheet1!$D$2:$D$14</c:f>
              <c:numCache>
                <c:formatCode>0.0</c:formatCode>
                <c:ptCount val="13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F00-49E0-AE36-D956A1A8B0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52374160"/>
        <c:axId val="952374992"/>
      </c:lineChart>
      <c:dateAx>
        <c:axId val="952374160"/>
        <c:scaling>
          <c:orientation val="minMax"/>
          <c:max val="45748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952374992"/>
        <c:crosses val="autoZero"/>
        <c:auto val="1"/>
        <c:lblOffset val="100"/>
        <c:baseTimeUnit val="months"/>
      </c:dateAx>
      <c:valAx>
        <c:axId val="952374992"/>
        <c:scaling>
          <c:orientation val="minMax"/>
          <c:max val="110"/>
          <c:min val="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prstDash val="dash"/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952374160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5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3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15875" cap="flat" cmpd="sng" algn="ctr">
        <a:solidFill>
          <a:schemeClr val="tx1">
            <a:lumMod val="65000"/>
            <a:lumOff val="3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0.34832</cdr:x>
      <cdr:y>0.269</cdr:y>
    </cdr:from>
    <cdr:to>
      <cdr:x>0.78572</cdr:x>
      <cdr:y>0.3543</cdr:y>
    </cdr:to>
    <cdr:sp macro="" textlink="">
      <cdr:nvSpPr>
        <cdr:cNvPr id="2" name="Arrow: Right 1">
          <a:extLst xmlns:a="http://schemas.openxmlformats.org/drawingml/2006/main">
            <a:ext uri="{FF2B5EF4-FFF2-40B4-BE49-F238E27FC236}">
              <a16:creationId xmlns:a16="http://schemas.microsoft.com/office/drawing/2014/main" id="{D55A81C7-D5B8-ABF6-086A-A78A6D8C0A49}"/>
            </a:ext>
          </a:extLst>
        </cdr:cNvPr>
        <cdr:cNvSpPr/>
      </cdr:nvSpPr>
      <cdr:spPr>
        <a:xfrm xmlns:a="http://schemas.openxmlformats.org/drawingml/2006/main" rot="875733">
          <a:off x="1944496" y="672805"/>
          <a:ext cx="2441772" cy="213356"/>
        </a:xfrm>
        <a:prstGeom xmlns:a="http://schemas.openxmlformats.org/drawingml/2006/main" prst="rightArrow">
          <a:avLst/>
        </a:prstGeom>
        <a:solidFill xmlns:a="http://schemas.openxmlformats.org/drawingml/2006/main">
          <a:srgbClr val="C00000">
            <a:alpha val="54902"/>
          </a:srgbClr>
        </a:solidFill>
        <a:ln xmlns:a="http://schemas.openxmlformats.org/drawingml/2006/main" w="28575">
          <a:solidFill>
            <a:schemeClr val="tx1">
              <a:lumMod val="65000"/>
              <a:lumOff val="35000"/>
            </a:schemeClr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ZW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0.49653</cdr:x>
      <cdr:y>0.3038</cdr:y>
    </cdr:from>
    <cdr:to>
      <cdr:x>0.91497</cdr:x>
      <cdr:y>0.45522</cdr:y>
    </cdr:to>
    <cdr:sp macro="" textlink="">
      <cdr:nvSpPr>
        <cdr:cNvPr id="2" name="Arrow: Right 1">
          <a:extLst xmlns:a="http://schemas.openxmlformats.org/drawingml/2006/main">
            <a:ext uri="{FF2B5EF4-FFF2-40B4-BE49-F238E27FC236}">
              <a16:creationId xmlns:a16="http://schemas.microsoft.com/office/drawing/2014/main" id="{9425AC59-F23F-1256-A7E4-435F5BA68AAC}"/>
            </a:ext>
          </a:extLst>
        </cdr:cNvPr>
        <cdr:cNvSpPr/>
      </cdr:nvSpPr>
      <cdr:spPr>
        <a:xfrm xmlns:a="http://schemas.openxmlformats.org/drawingml/2006/main" rot="1573748">
          <a:off x="2692228" y="815018"/>
          <a:ext cx="2268885" cy="406212"/>
        </a:xfrm>
        <a:prstGeom xmlns:a="http://schemas.openxmlformats.org/drawingml/2006/main" prst="rightArrow">
          <a:avLst/>
        </a:prstGeom>
        <a:solidFill xmlns:a="http://schemas.openxmlformats.org/drawingml/2006/main">
          <a:srgbClr val="C00000">
            <a:alpha val="54902"/>
          </a:srgbClr>
        </a:solidFill>
        <a:ln xmlns:a="http://schemas.openxmlformats.org/drawingml/2006/main" w="28575">
          <a:solidFill>
            <a:schemeClr val="tx1">
              <a:lumMod val="65000"/>
              <a:lumOff val="35000"/>
            </a:schemeClr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/>
        <a:p xmlns:a="http://schemas.openxmlformats.org/drawingml/2006/main">
          <a:pPr marL="0" algn="ctr" defTabSz="914400" rtl="0" eaLnBrk="1" latinLnBrk="0" hangingPunct="1"/>
          <a:endParaRPr lang="en-ZW" sz="1800" kern="1200">
            <a:solidFill>
              <a:schemeClr val="lt1"/>
            </a:solidFill>
            <a:latin typeface="+mn-lt"/>
            <a:ea typeface="+mn-ea"/>
            <a:cs typeface="+mn-cs"/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0.46755</cdr:x>
      <cdr:y>0.22072</cdr:y>
    </cdr:from>
    <cdr:to>
      <cdr:x>0.83627</cdr:x>
      <cdr:y>0.36689</cdr:y>
    </cdr:to>
    <cdr:sp macro="" textlink="">
      <cdr:nvSpPr>
        <cdr:cNvPr id="2" name="Arrow: Right 1">
          <a:extLst xmlns:a="http://schemas.openxmlformats.org/drawingml/2006/main">
            <a:ext uri="{FF2B5EF4-FFF2-40B4-BE49-F238E27FC236}">
              <a16:creationId xmlns:a16="http://schemas.microsoft.com/office/drawing/2014/main" id="{7F97370E-D0B2-7865-D230-4085FFC25EDF}"/>
            </a:ext>
          </a:extLst>
        </cdr:cNvPr>
        <cdr:cNvSpPr/>
      </cdr:nvSpPr>
      <cdr:spPr>
        <a:xfrm xmlns:a="http://schemas.openxmlformats.org/drawingml/2006/main" rot="20292726">
          <a:off x="2666190" y="575955"/>
          <a:ext cx="2102631" cy="381408"/>
        </a:xfrm>
        <a:prstGeom xmlns:a="http://schemas.openxmlformats.org/drawingml/2006/main" prst="rightArrow">
          <a:avLst/>
        </a:prstGeom>
        <a:solidFill xmlns:a="http://schemas.openxmlformats.org/drawingml/2006/main">
          <a:srgbClr val="C00000">
            <a:alpha val="54902"/>
          </a:srgbClr>
        </a:solidFill>
        <a:ln xmlns:a="http://schemas.openxmlformats.org/drawingml/2006/main" w="28575">
          <a:solidFill>
            <a:schemeClr val="tx1">
              <a:lumMod val="65000"/>
              <a:lumOff val="35000"/>
            </a:schemeClr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/>
        <a:p xmlns:a="http://schemas.openxmlformats.org/drawingml/2006/main">
          <a:pPr marL="0" algn="ctr" defTabSz="914400" rtl="0" eaLnBrk="1" latinLnBrk="0" hangingPunct="1"/>
          <a:endParaRPr lang="en-ZW" sz="1800" kern="1200">
            <a:solidFill>
              <a:schemeClr val="lt1"/>
            </a:solidFill>
            <a:latin typeface="+mn-lt"/>
            <a:ea typeface="+mn-ea"/>
            <a:cs typeface="+mn-cs"/>
          </a:endParaRP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0.16478</cdr:x>
      <cdr:y>0</cdr:y>
    </cdr:from>
    <cdr:to>
      <cdr:x>0.62577</cdr:x>
      <cdr:y>0.11755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F61F5099-6E71-7F44-D2F4-82130AC511AD}"/>
            </a:ext>
          </a:extLst>
        </cdr:cNvPr>
        <cdr:cNvSpPr/>
      </cdr:nvSpPr>
      <cdr:spPr>
        <a:xfrm xmlns:a="http://schemas.openxmlformats.org/drawingml/2006/main">
          <a:off x="1141850" y="0"/>
          <a:ext cx="3194552" cy="679769"/>
        </a:xfrm>
        <a:prstGeom xmlns:a="http://schemas.openxmlformats.org/drawingml/2006/main" prst="rect">
          <a:avLst/>
        </a:prstGeom>
        <a:solidFill xmlns:a="http://schemas.openxmlformats.org/drawingml/2006/main">
          <a:schemeClr val="tx2">
            <a:lumMod val="25000"/>
            <a:lumOff val="75000"/>
            <a:alpha val="47000"/>
          </a:schemeClr>
        </a:solidFill>
        <a:ln xmlns:a="http://schemas.openxmlformats.org/drawingml/2006/main" w="12700" cap="flat" cmpd="sng" algn="ctr">
          <a:solidFill>
            <a:srgbClr val="4EA72E"/>
          </a:solidFill>
          <a:prstDash val="solid"/>
          <a:miter lim="800000"/>
        </a:ln>
        <a:effectLst xmlns:a="http://schemas.openxmlformats.org/drawingml/2006/main"/>
      </cdr:spPr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L="0" marR="0" lvl="0" indent="0" algn="ctr" defTabSz="914400" eaLnBrk="1" fontAlgn="auto" latinLnBrk="0" hangingPunct="1">
            <a:lnSpc>
              <a:spcPct val="115000"/>
            </a:lnSpc>
            <a:spcBef>
              <a:spcPts val="0"/>
            </a:spcBef>
            <a:spcAft>
              <a:spcPts val="800"/>
            </a:spcAft>
            <a:buClrTx/>
            <a:buSzTx/>
            <a:buFontTx/>
            <a:buNone/>
            <a:tabLst/>
            <a:defRPr/>
          </a:pPr>
          <a:r>
            <a:rPr kumimoji="0" lang="en-US" sz="1600" b="1" i="0" u="none" strike="noStrike" kern="100" cap="none" spc="0" normalizeH="0" baseline="0" noProof="0" dirty="0">
              <a:ln w="9525" cap="rnd" cmpd="sng" algn="ctr">
                <a:solidFill>
                  <a:srgbClr val="4EA72E"/>
                </a:solidFill>
                <a:prstDash val="solid"/>
                <a:beve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rPr>
            <a:t>Sharp</a:t>
          </a:r>
          <a:r>
            <a:rPr kumimoji="0" lang="en-US" sz="1600" b="1" i="0" u="none" strike="noStrike" kern="100" cap="none" spc="0" normalizeH="0" noProof="0" dirty="0">
              <a:ln w="9525" cap="rnd" cmpd="sng" algn="ctr">
                <a:solidFill>
                  <a:srgbClr val="4EA72E"/>
                </a:solidFill>
                <a:prstDash val="solid"/>
                <a:beve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rPr>
            <a:t> drop following introduction of the ZiG currency</a:t>
          </a:r>
          <a:endParaRPr kumimoji="0" lang="en-ZW" sz="1600" b="0" i="0" u="none" strike="noStrike" kern="100" cap="none" spc="0" normalizeH="0" baseline="0" noProof="0" dirty="0">
            <a:ln>
              <a:noFill/>
            </a:ln>
            <a:solidFill>
              <a:srgbClr val="FF0000"/>
            </a:solidFill>
            <a:effectLst/>
            <a:uLnTx/>
            <a:uFillTx/>
            <a:latin typeface="Times New Roman" panose="02020603050405020304" pitchFamily="18" charset="0"/>
            <a:ea typeface="Aptos" panose="020B0004020202020204" pitchFamily="34" charset="0"/>
            <a:cs typeface="Times New Roman" panose="02020603050405020304" pitchFamily="18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E9A0D-AEE3-45F2-AD55-A3C5A852796B}" type="datetimeFigureOut">
              <a:rPr lang="en-ZW" smtClean="0"/>
              <a:t>18/6/2025</a:t>
            </a:fld>
            <a:endParaRPr lang="en-Z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85598"/>
            <a:ext cx="5444490" cy="3915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20700-CF7F-4C25-98F2-A7682F94769A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633788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E9F773-ED3B-4E8C-2C6A-C5D844D9C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0C91AC-93D9-0309-D119-DD37D6E2E5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2DB031-50DA-7BF9-B191-FBE578BB1F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5C86C-046F-75C4-71FF-412EAD4DB3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620700-CF7F-4C25-98F2-A7682F94769A}" type="slidenum">
              <a:rPr kumimoji="0" lang="en-Z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ZW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1833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2C5B1-1562-424B-A7E9-FEEB64C81872}" type="slidenum">
              <a:rPr lang="en-ZW" smtClean="0"/>
              <a:t>5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4155568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620700-CF7F-4C25-98F2-A7682F94769A}" type="slidenum">
              <a:rPr lang="en-ZW" smtClean="0"/>
              <a:t>8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97950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8F4BB0-8C3A-4837-B2A3-56CE8C474D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0930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1BE3C5-CF02-AD7E-A85E-52AD8FD31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14C492-98DC-324C-33D2-E466B34BC2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15BDDD-BF42-84C1-7BB9-9F16835EB7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853A9C-CBA3-8543-D40A-5E6F409182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2C5B1-1562-424B-A7E9-FEEB64C81872}" type="slidenum">
              <a:rPr lang="en-ZW" smtClean="0"/>
              <a:t>10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818702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D1A63A-3640-F9D9-7B10-C2F42FD68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1E7EB8-AD48-95CD-1AA8-5886261D03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BE9D7E-C749-781A-2D86-E52D19EC4C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DEB07-1960-2710-724C-B5E6D6AB74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4DA45-9D4B-4BA0-9FB7-7DD35EDF7440}" type="slidenum">
              <a:rPr lang="en-ZW" smtClean="0"/>
              <a:t>11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537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620700-CF7F-4C25-98F2-A7682F94769A}" type="slidenum">
              <a:rPr lang="en-ZW" smtClean="0"/>
              <a:t>12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09548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5CFA72-714B-8D30-36F2-925125DCE7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C1A82D-C170-A967-EF3F-9711EEB82A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883EAB-FA68-EC7E-4350-F22108B710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0406C-14EB-44BD-6527-7EBD90DC7D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4DA45-9D4B-4BA0-9FB7-7DD35EDF7440}" type="slidenum">
              <a:rPr lang="en-ZW" smtClean="0"/>
              <a:t>13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435711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D82BA-2F53-D99C-8BE5-168E86457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06CE0C-8828-D759-94C0-53559DF61A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1EA74-EB2C-DC8D-FAA2-F40BAE915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7FDF-B83D-4A2B-A2F4-9E28EF42C67C}" type="datetimeFigureOut">
              <a:rPr lang="en-ZW" smtClean="0"/>
              <a:t>18/6/2025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35A4C-1699-BD58-3847-DA39E4ACF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6AF31-A1E3-593E-F685-316F63314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C48B-50A7-4AEC-BEAA-840F202BB7AF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4230945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03E63-2C34-FC0A-E836-2F8B3A845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78D769-84B0-D5E6-D1B4-8B67D2626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981FE-0E11-DC13-F0A7-0E82F7504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7FDF-B83D-4A2B-A2F4-9E28EF42C67C}" type="datetimeFigureOut">
              <a:rPr lang="en-ZW" smtClean="0"/>
              <a:t>18/6/2025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7E1E5-4591-448C-DFE8-63CD70CFA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6542-CB44-129A-48A3-E42363E3C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C48B-50A7-4AEC-BEAA-840F202BB7AF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7116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468CC0-DE0E-12DB-E4B2-DACA07F3A9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02259A-7999-1D16-8521-A9A05D726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FC77D-10AC-FCF8-EC1A-A92C1B7C0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7FDF-B83D-4A2B-A2F4-9E28EF42C67C}" type="datetimeFigureOut">
              <a:rPr lang="en-ZW" smtClean="0"/>
              <a:t>18/6/2025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3D1CC-E265-4B79-D707-A548DA44C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48676-A6AF-B889-BEE5-1BCB45769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C48B-50A7-4AEC-BEAA-840F202BB7AF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63263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6FA8B-32EB-946A-4753-195530776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BF5581-F676-D0D8-74D8-196E61856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31F89-AD8F-6622-69B3-5C0D4FED3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6BCF-50CE-4BC0-BED0-A64CB29D94CD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6AC13-E6B6-509A-A9AC-816EAF78D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8A35D-0BE4-04CC-1358-2828A08A1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8A7C-999C-41C0-BAC7-5E6A3A4AA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73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0DDCC-8E7D-6651-6809-1A2BFB788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0FFB7-D4CF-08C1-143A-ED2384A4B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CCE08-9254-974B-F35C-40B3F363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6BCF-50CE-4BC0-BED0-A64CB29D94CD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97E81-499E-8296-C511-C03301B35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79AFB-1B44-1229-1173-1E3DB3481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8A7C-999C-41C0-BAC7-5E6A3A4AA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09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FDF38-EBD1-EDFF-BC90-689D0425A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2EF0B-F350-250C-C912-CA5840ECF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3DB4E-82FD-CFF7-18F8-E400EC725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6BCF-50CE-4BC0-BED0-A64CB29D94CD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36BF3-6FEA-8863-3923-7FC2A6147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0A010-F6DC-D950-7369-5A481B1B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8A7C-999C-41C0-BAC7-5E6A3A4AA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82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C6686-DF64-6CDB-9CBD-FB7B1AB37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23E82-A3A0-20F6-0A26-55F55F7D6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9701C-D120-6F6D-6A6A-78BC28A74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996DA-70B5-1F32-B86A-060AFAA0A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6BCF-50CE-4BC0-BED0-A64CB29D94CD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F24CD-C383-1D95-024D-767CE7456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2ED888-CDE6-F238-C350-B30A41BC6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8A7C-999C-41C0-BAC7-5E6A3A4AA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89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FCF6E-5B19-E062-82AA-CE349BDA2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A1EF1-AFAD-1583-7C82-BD6B904D3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F10108-ED9F-8AF7-DE79-57B4AD963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C7B042-91B4-9F91-5565-3CD3746D6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D5B357-F3BB-584C-E77F-71CA5B2F5C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E860B9-B5B6-5427-0852-D64DA87E2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6BCF-50CE-4BC0-BED0-A64CB29D94CD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FDD995-9EF8-206D-9576-CFFA1B107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3321E8-7A0C-5104-A681-2DB17C390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8A7C-999C-41C0-BAC7-5E6A3A4AA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80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198A8-D93C-A14F-32B7-86DE66B1C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956563-60C3-D30F-577E-C9A1EB560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6BCF-50CE-4BC0-BED0-A64CB29D94CD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42A4B4-723E-518D-87DB-D84A01A73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3AA7F8-2880-7A0E-8E46-52C9B0C6C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8A7C-999C-41C0-BAC7-5E6A3A4AA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071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2A526-844D-B8D7-8BAF-42B40BCDD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6BCF-50CE-4BC0-BED0-A64CB29D94CD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69DABF-1709-9BBA-CE6C-7E1E98A0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00B3F2-939D-6C10-6DCC-9D0408416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8A7C-999C-41C0-BAC7-5E6A3A4AA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970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CBA8A-9FA2-F5A2-8DFE-EB8570522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C356C-CA6D-27C5-351E-D3B90E28B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9C7CD-171F-B197-6CC4-0730B5762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1F236-BA71-EE05-8FB7-C9D25E831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6BCF-50CE-4BC0-BED0-A64CB29D94CD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AA4BF-5B28-C8B3-3F89-88F1C4305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EAE65-F7C1-5639-9607-6B1D7C51B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8A7C-999C-41C0-BAC7-5E6A3A4AA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02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940F0-21F1-06D3-C9E6-C55AEBFA8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ED82F-A190-5D95-5708-EAE937E03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E63B2-3EA0-6766-FB18-802AF3562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7FDF-B83D-4A2B-A2F4-9E28EF42C67C}" type="datetimeFigureOut">
              <a:rPr lang="en-ZW" smtClean="0"/>
              <a:t>18/6/2025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3F947-DD3C-8A75-83B1-59148504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A903F-E32F-4D3E-6C5A-227B42C21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C48B-50A7-4AEC-BEAA-840F202BB7AF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1147159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799C8-4FB8-0DE7-E0E9-CA2D90A62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902473-CA98-E568-48CD-4A00528E3D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BC0C6D-8C25-66ED-8DAC-F4EBCE3E9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168FA-6DFC-01F9-EC85-00D3B3075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6BCF-50CE-4BC0-BED0-A64CB29D94CD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E0C7F-3428-DB49-22AF-97F2CC9AD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E2D6E-C78A-5F65-D28E-E8DAEB20A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8A7C-999C-41C0-BAC7-5E6A3A4AA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430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E69DE-DC66-C71D-7274-5DAC7D54D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E6062-1662-FBE2-2FA2-FDBD5A62A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48882-A118-FC0C-B629-71CAD05BE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6BCF-50CE-4BC0-BED0-A64CB29D94CD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CC413-FFC6-2A6F-9087-FDF2DA749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F8E9D-6899-89F1-17BC-91AB096F2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8A7C-999C-41C0-BAC7-5E6A3A4AA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823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E7583C-C4BB-088C-02CE-92C9B72CFD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6D9D59-D06C-1B2D-C277-7B359DEA4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B8C28-7BBB-A700-A29D-CBDB44C6E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6BCF-50CE-4BC0-BED0-A64CB29D94CD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43E5D-DCFF-063D-C115-F781F8029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F7AAD-8C61-6231-A557-4B682D4E9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8A7C-999C-41C0-BAC7-5E6A3A4AA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1F90B-133D-7AAD-ECC5-4FE1943A6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2578D-E67A-7C24-8F15-93E14637F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F8C34-3B8D-B55B-3B17-2526C9822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7FDF-B83D-4A2B-A2F4-9E28EF42C67C}" type="datetimeFigureOut">
              <a:rPr lang="en-ZW" smtClean="0"/>
              <a:t>18/6/2025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754C4-10A4-B998-74BF-DB2F9FA4F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CF5C5-F9C9-1F3E-F9E9-013AFA653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C48B-50A7-4AEC-BEAA-840F202BB7AF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176063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1A7D7-7566-ADF1-9FD4-8A01691F4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BC20-D02D-A442-EC1C-A05CD7AD9C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DB047-A53E-7B4E-3F6B-30A66D443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5BAF3-460A-79AD-0AFD-A59418769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7FDF-B83D-4A2B-A2F4-9E28EF42C67C}" type="datetimeFigureOut">
              <a:rPr lang="en-ZW" smtClean="0"/>
              <a:t>18/6/2025</a:t>
            </a:fld>
            <a:endParaRPr lang="en-Z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4CF63-CEC6-63B2-B0B8-20663DC94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F71A3-9A66-6320-EFE1-E3519A3B3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C48B-50A7-4AEC-BEAA-840F202BB7AF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501815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19242-5379-1032-1E13-6E4EDEA4E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23847-E40F-D246-7C41-7429B12CE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7BDE46-AA9B-1273-E870-072ED3134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9F5AB2-0369-AD34-0488-30263B198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71DE64-DCD2-9A5E-AE70-6BB7569F4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C8F700-D6C0-71C1-79EA-9B907506F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7FDF-B83D-4A2B-A2F4-9E28EF42C67C}" type="datetimeFigureOut">
              <a:rPr lang="en-ZW" smtClean="0"/>
              <a:t>18/6/2025</a:t>
            </a:fld>
            <a:endParaRPr lang="en-Z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C57816-B8DB-FDFC-0778-D27638B02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20EE03-8862-89CF-F809-6EA4F3EBC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C48B-50A7-4AEC-BEAA-840F202BB7AF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392958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E03DF-ED39-9802-A910-0B862338B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90A21-BE56-BC31-40EC-D70234FC4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7FDF-B83D-4A2B-A2F4-9E28EF42C67C}" type="datetimeFigureOut">
              <a:rPr lang="en-ZW" smtClean="0"/>
              <a:t>18/6/2025</a:t>
            </a:fld>
            <a:endParaRPr lang="en-Z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F99599-E5A7-1FD2-1EF1-5C9AA9122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069A2E-7788-03E7-D8FA-262CF9F8A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C48B-50A7-4AEC-BEAA-840F202BB7AF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925035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8E5D23-F792-9754-6FD7-ECA85C9ED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7FDF-B83D-4A2B-A2F4-9E28EF42C67C}" type="datetimeFigureOut">
              <a:rPr lang="en-ZW" smtClean="0"/>
              <a:t>18/6/2025</a:t>
            </a:fld>
            <a:endParaRPr lang="en-Z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A71CF4-8DC8-934C-8B84-A98BB69DD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EBBED-3955-8EE2-4C5D-AF5786425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C48B-50A7-4AEC-BEAA-840F202BB7AF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851472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C5BD4-B2E4-D414-C31D-2392F64A6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709F2-3310-BFE5-FAD1-BCEDE8D1C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91719-3FFB-E3EF-796F-1F27B1489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46CE4-C75D-DF99-1BA1-12C0DEDC8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7FDF-B83D-4A2B-A2F4-9E28EF42C67C}" type="datetimeFigureOut">
              <a:rPr lang="en-ZW" smtClean="0"/>
              <a:t>18/6/2025</a:t>
            </a:fld>
            <a:endParaRPr lang="en-Z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F4976-C76D-215F-E0F8-D89BBA27A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BE88C-4F42-AA78-9CBF-A22457C25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C48B-50A7-4AEC-BEAA-840F202BB7AF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028694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C4613-C73A-76FA-2A29-626C881AC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1116FA-65C7-2E09-95B1-624AA3B68B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F7A9A-80D2-4769-08D4-CE52926C6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C83B5-6A05-4316-E36C-6169D51C6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7FDF-B83D-4A2B-A2F4-9E28EF42C67C}" type="datetimeFigureOut">
              <a:rPr lang="en-ZW" smtClean="0"/>
              <a:t>18/6/2025</a:t>
            </a:fld>
            <a:endParaRPr lang="en-Z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6736D-8BC5-83F7-BCFE-1989B53C3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7C5A5-0F14-C5EA-B6AE-3D91C61BE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C48B-50A7-4AEC-BEAA-840F202BB7AF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50999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F828BA-EAAC-AB38-A417-92EBE5B15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90B1A-5ED6-9A1A-6044-7B0D094F6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A22D0-67CA-BD78-6024-2DE964F06A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E7FDF-B83D-4A2B-A2F4-9E28EF42C67C}" type="datetimeFigureOut">
              <a:rPr lang="en-ZW" smtClean="0"/>
              <a:t>18/6/2025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2A199-4EA9-8EEC-E87F-773C232A51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BE9C1-B856-05DA-5B3C-3D1E0EFDA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0C48B-50A7-4AEC-BEAA-840F202BB7AF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08365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B7EB71-8321-CDDE-3D3E-4D4A97FF6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6B0B3-68A0-9107-BF72-A9124CD1D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808F0-3B74-3357-8F73-BEB005B4E9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FB6BCF-50CE-4BC0-BED0-A64CB29D94CD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1BDD2-11B2-6F50-F5BE-09EEB1F5FB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C5E28-EF1A-9D75-11C1-1895A1CFA5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EC8A7C-999C-41C0-BAC7-5E6A3A4AA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1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C1519F-5E98-BB01-4F17-570B97F70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586855"/>
            <a:ext cx="3900972" cy="3387497"/>
          </a:xfrm>
        </p:spPr>
        <p:txBody>
          <a:bodyPr anchor="b">
            <a:normAutofit fontScale="90000"/>
          </a:bodyPr>
          <a:lstStyle/>
          <a:p>
            <a:br>
              <a:rPr lang="en-ZW" sz="1900" dirty="0">
                <a:solidFill>
                  <a:srgbClr val="FFFFFF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ZW" sz="1900" dirty="0">
                <a:solidFill>
                  <a:srgbClr val="FFFFFF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ZW" sz="1900" dirty="0">
                <a:solidFill>
                  <a:srgbClr val="FFFFFF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ZW" sz="1900" dirty="0">
                <a:solidFill>
                  <a:srgbClr val="FFFFFF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ZW" sz="1900" dirty="0">
                <a:solidFill>
                  <a:srgbClr val="FFFFFF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ZW" sz="1900" dirty="0">
                <a:solidFill>
                  <a:srgbClr val="FFFFFF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ZW" sz="1900" dirty="0">
                <a:solidFill>
                  <a:srgbClr val="FFFFFF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ZW" sz="3200" dirty="0">
                <a:solidFill>
                  <a:srgbClr val="FFFFFF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RECENT MACROECONOMIC DEVELOPMENTS AND OUTLOOK</a:t>
            </a:r>
            <a:br>
              <a:rPr kumimoji="0" lang="en-ZA" sz="19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endParaRPr lang="en-ZW" sz="19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4119A-5E12-4C58-46E0-EBCED4498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390914" cy="5991163"/>
          </a:xfrm>
        </p:spPr>
        <p:txBody>
          <a:bodyPr anchor="ctr">
            <a:normAutofit lnSpcReduction="10000"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GB" sz="19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GB" sz="19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GB" sz="19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Presentation at the Harare Provincial Development Dialogue</a:t>
            </a:r>
          </a:p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Heritage Village, Harare</a:t>
            </a:r>
          </a:p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Dr William Kavila</a:t>
            </a:r>
          </a:p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Deputy Director, Economic Research, Reserve Bank of Zimbabwe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lang="en-GB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19</a:t>
            </a:r>
            <a:r>
              <a:rPr kumimoji="0" lang="en-GB" sz="2400" b="1" i="0" u="none" strike="noStrike" kern="1200" cap="none" spc="0" normalizeH="0" baseline="300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June 2025</a:t>
            </a:r>
          </a:p>
          <a:p>
            <a:endParaRPr lang="en-ZW" sz="1900" dirty="0"/>
          </a:p>
        </p:txBody>
      </p:sp>
      <p:pic>
        <p:nvPicPr>
          <p:cNvPr id="4" name="Picture 3" descr="A logo with text and rocks&#10;&#10;Description automatically generated">
            <a:extLst>
              <a:ext uri="{FF2B5EF4-FFF2-40B4-BE49-F238E27FC236}">
                <a16:creationId xmlns:a16="http://schemas.microsoft.com/office/drawing/2014/main" id="{30FA8FF5-5250-9AC7-0E6F-350982A03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502" y="1776053"/>
            <a:ext cx="3615776" cy="331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05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4BB6BD-83D4-6795-6C22-A07F8146B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0913C99-8503-0676-FEB5-E097BF348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37" y="0"/>
            <a:ext cx="11872928" cy="742682"/>
          </a:xfrm>
          <a:solidFill>
            <a:srgbClr val="000066"/>
          </a:solidFill>
          <a:ln>
            <a:solidFill>
              <a:srgbClr val="002060"/>
            </a:solidFill>
          </a:ln>
        </p:spPr>
        <p:txBody>
          <a:bodyPr anchor="t">
            <a:no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ZW" sz="28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MONEY SUPPLY GROWTH</a:t>
            </a:r>
            <a:endParaRPr lang="en-US" sz="2800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EC9B46-C9B9-1AE6-236A-92B9DF4A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701666" y="6492277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6CDF5DA-6B63-8F29-7C04-0A30D95E71F3}"/>
              </a:ext>
            </a:extLst>
          </p:cNvPr>
          <p:cNvSpPr txBox="1">
            <a:spLocks/>
          </p:cNvSpPr>
          <p:nvPr/>
        </p:nvSpPr>
        <p:spPr>
          <a:xfrm>
            <a:off x="8733846" y="922885"/>
            <a:ext cx="3282517" cy="5250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just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lvl="1" indent="-228600" algn="just">
              <a:lnSpc>
                <a:spcPct val="10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Monthly growth in the ZiG component of money supply has been relatively stable.</a:t>
            </a:r>
          </a:p>
          <a:p>
            <a:endParaRPr lang="en-US" dirty="0"/>
          </a:p>
          <a:p>
            <a:r>
              <a:rPr lang="en-US" dirty="0"/>
              <a:t>Money supply growth is largely consistent with expected inflation and GDP growth.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A8BE71C8-EFFE-F4F9-8E5A-716C644FA78C}"/>
              </a:ext>
            </a:extLst>
          </p:cNvPr>
          <p:cNvGraphicFramePr>
            <a:graphicFrameLocks/>
          </p:cNvGraphicFramePr>
          <p:nvPr/>
        </p:nvGraphicFramePr>
        <p:xfrm>
          <a:off x="175637" y="922885"/>
          <a:ext cx="8285611" cy="5782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53921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B6ABD3-CA6E-8481-9F9C-8454B103E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F8CD4CB-A3B8-93C4-ACB9-552545133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" y="276718"/>
            <a:ext cx="11973522" cy="543428"/>
          </a:xfrm>
          <a:solidFill>
            <a:srgbClr val="000066"/>
          </a:solidFill>
          <a:ln w="38100">
            <a:noFill/>
          </a:ln>
        </p:spPr>
        <p:txBody>
          <a:bodyPr>
            <a:normAutofit/>
          </a:bodyPr>
          <a:lstStyle/>
          <a:p>
            <a:pPr algn="ctr"/>
            <a:r>
              <a:rPr lang="en-ZW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INTEREST RATES </a:t>
            </a:r>
            <a:endParaRPr lang="en-ZW" sz="9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83A55C-6F6C-7102-9037-4D6115D67115}"/>
              </a:ext>
            </a:extLst>
          </p:cNvPr>
          <p:cNvSpPr txBox="1"/>
          <p:nvPr/>
        </p:nvSpPr>
        <p:spPr>
          <a:xfrm>
            <a:off x="88490" y="5424205"/>
            <a:ext cx="1197352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0" lang="en-ZW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Banks have been offering </a:t>
            </a:r>
            <a:r>
              <a:rPr lang="en-ZW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deposit rates for ZiG and USD in line with the minimum prescribed interest rate by the Reserve Bank.</a:t>
            </a:r>
          </a:p>
          <a:p>
            <a:pPr algn="just"/>
            <a:endParaRPr lang="en-ZW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8F0EF0D-40CA-4DE0-AADB-251C1AB92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477981"/>
              </p:ext>
            </p:extLst>
          </p:nvPr>
        </p:nvGraphicFramePr>
        <p:xfrm>
          <a:off x="88491" y="946484"/>
          <a:ext cx="11973520" cy="43513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25259">
                  <a:extLst>
                    <a:ext uri="{9D8B030D-6E8A-4147-A177-3AD203B41FA5}">
                      <a16:colId xmlns:a16="http://schemas.microsoft.com/office/drawing/2014/main" val="3761069011"/>
                    </a:ext>
                  </a:extLst>
                </a:gridCol>
                <a:gridCol w="929478">
                  <a:extLst>
                    <a:ext uri="{9D8B030D-6E8A-4147-A177-3AD203B41FA5}">
                      <a16:colId xmlns:a16="http://schemas.microsoft.com/office/drawing/2014/main" val="2309591275"/>
                    </a:ext>
                  </a:extLst>
                </a:gridCol>
                <a:gridCol w="837412">
                  <a:extLst>
                    <a:ext uri="{9D8B030D-6E8A-4147-A177-3AD203B41FA5}">
                      <a16:colId xmlns:a16="http://schemas.microsoft.com/office/drawing/2014/main" val="872277507"/>
                    </a:ext>
                  </a:extLst>
                </a:gridCol>
                <a:gridCol w="931437">
                  <a:extLst>
                    <a:ext uri="{9D8B030D-6E8A-4147-A177-3AD203B41FA5}">
                      <a16:colId xmlns:a16="http://schemas.microsoft.com/office/drawing/2014/main" val="3165079956"/>
                    </a:ext>
                  </a:extLst>
                </a:gridCol>
                <a:gridCol w="837412">
                  <a:extLst>
                    <a:ext uri="{9D8B030D-6E8A-4147-A177-3AD203B41FA5}">
                      <a16:colId xmlns:a16="http://schemas.microsoft.com/office/drawing/2014/main" val="2708540027"/>
                    </a:ext>
                  </a:extLst>
                </a:gridCol>
                <a:gridCol w="931437">
                  <a:extLst>
                    <a:ext uri="{9D8B030D-6E8A-4147-A177-3AD203B41FA5}">
                      <a16:colId xmlns:a16="http://schemas.microsoft.com/office/drawing/2014/main" val="1769790451"/>
                    </a:ext>
                  </a:extLst>
                </a:gridCol>
                <a:gridCol w="932417">
                  <a:extLst>
                    <a:ext uri="{9D8B030D-6E8A-4147-A177-3AD203B41FA5}">
                      <a16:colId xmlns:a16="http://schemas.microsoft.com/office/drawing/2014/main" val="4085794144"/>
                    </a:ext>
                  </a:extLst>
                </a:gridCol>
                <a:gridCol w="836432">
                  <a:extLst>
                    <a:ext uri="{9D8B030D-6E8A-4147-A177-3AD203B41FA5}">
                      <a16:colId xmlns:a16="http://schemas.microsoft.com/office/drawing/2014/main" val="1896051971"/>
                    </a:ext>
                  </a:extLst>
                </a:gridCol>
                <a:gridCol w="837412">
                  <a:extLst>
                    <a:ext uri="{9D8B030D-6E8A-4147-A177-3AD203B41FA5}">
                      <a16:colId xmlns:a16="http://schemas.microsoft.com/office/drawing/2014/main" val="1629483628"/>
                    </a:ext>
                  </a:extLst>
                </a:gridCol>
                <a:gridCol w="837412">
                  <a:extLst>
                    <a:ext uri="{9D8B030D-6E8A-4147-A177-3AD203B41FA5}">
                      <a16:colId xmlns:a16="http://schemas.microsoft.com/office/drawing/2014/main" val="1127315368"/>
                    </a:ext>
                  </a:extLst>
                </a:gridCol>
                <a:gridCol w="837412">
                  <a:extLst>
                    <a:ext uri="{9D8B030D-6E8A-4147-A177-3AD203B41FA5}">
                      <a16:colId xmlns:a16="http://schemas.microsoft.com/office/drawing/2014/main" val="2115656543"/>
                    </a:ext>
                  </a:extLst>
                </a:gridCol>
              </a:tblGrid>
              <a:tr h="450105">
                <a:tc>
                  <a:txBody>
                    <a:bodyPr/>
                    <a:lstStyle/>
                    <a:p>
                      <a:pPr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ZW" sz="18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Jan-25</a:t>
                      </a:r>
                      <a:endParaRPr lang="en-ZW" sz="18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ZW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Feb-25</a:t>
                      </a:r>
                      <a:endParaRPr lang="en-ZW" sz="18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ZW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Mar-25</a:t>
                      </a:r>
                      <a:endParaRPr lang="en-ZW" sz="18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ZW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Apr-25</a:t>
                      </a:r>
                      <a:endParaRPr lang="en-ZW" sz="18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ZW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May-25</a:t>
                      </a:r>
                      <a:endParaRPr lang="en-ZW" sz="18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Z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680758"/>
                  </a:ext>
                </a:extLst>
              </a:tr>
              <a:tr h="281773">
                <a:tc>
                  <a:txBody>
                    <a:bodyPr/>
                    <a:lstStyle/>
                    <a:p>
                      <a:pPr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  <a:endParaRPr lang="en-ZW" sz="18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  <a:endParaRPr lang="en-ZW" sz="18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  <a:endParaRPr lang="en-ZW" sz="18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1311582"/>
                  </a:ext>
                </a:extLst>
              </a:tr>
              <a:tr h="281773">
                <a:tc>
                  <a:txBody>
                    <a:bodyPr/>
                    <a:lstStyle/>
                    <a:p>
                      <a:pPr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Weighted ZiG Lending Rates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ZW" sz="18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ZW" sz="18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0622580"/>
                  </a:ext>
                </a:extLst>
              </a:tr>
              <a:tr h="281773">
                <a:tc>
                  <a:txBody>
                    <a:bodyPr/>
                    <a:lstStyle/>
                    <a:p>
                      <a:pPr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Individual 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41.82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47.35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43.00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48.60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42.33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47.97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42.16</a:t>
                      </a:r>
                      <a:endParaRPr lang="en-ZW" sz="18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47.82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43.66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48.93</a:t>
                      </a:r>
                      <a:endParaRPr lang="en-ZW" sz="18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9564327"/>
                  </a:ext>
                </a:extLst>
              </a:tr>
              <a:tr h="281773">
                <a:tc>
                  <a:txBody>
                    <a:bodyPr/>
                    <a:lstStyle/>
                    <a:p>
                      <a:pPr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Corporates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40.13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46.08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40.45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45.68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40.42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46.11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40.43</a:t>
                      </a:r>
                      <a:endParaRPr lang="en-ZW" sz="18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46.21</a:t>
                      </a:r>
                      <a:endParaRPr lang="en-ZW" sz="18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40.27</a:t>
                      </a:r>
                      <a:endParaRPr lang="en-ZW" sz="18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46.51</a:t>
                      </a:r>
                      <a:endParaRPr lang="en-ZW" sz="18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4739139"/>
                  </a:ext>
                </a:extLst>
              </a:tr>
              <a:tr h="267258">
                <a:tc>
                  <a:txBody>
                    <a:bodyPr/>
                    <a:lstStyle/>
                    <a:p>
                      <a:pPr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ZW" sz="18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ZW" sz="18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ZW" sz="18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8296418"/>
                  </a:ext>
                </a:extLst>
              </a:tr>
              <a:tr h="267258">
                <a:tc>
                  <a:txBody>
                    <a:bodyPr/>
                    <a:lstStyle/>
                    <a:p>
                      <a:pPr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Months Deposit Rates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5.00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25.00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5.00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25.00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5.00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25.00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5.00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25.00</a:t>
                      </a:r>
                      <a:endParaRPr lang="en-ZW" sz="18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5.00</a:t>
                      </a:r>
                      <a:endParaRPr lang="en-ZW" sz="18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25.00</a:t>
                      </a:r>
                      <a:endParaRPr lang="en-ZW" sz="18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0667302"/>
                  </a:ext>
                </a:extLst>
              </a:tr>
              <a:tr h="281773">
                <a:tc>
                  <a:txBody>
                    <a:bodyPr/>
                    <a:lstStyle/>
                    <a:p>
                      <a:pPr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Savings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2.50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9.00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2.50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9.00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2.50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9.00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2.50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9.00</a:t>
                      </a:r>
                      <a:endParaRPr lang="en-ZW" sz="18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2.50</a:t>
                      </a:r>
                      <a:endParaRPr lang="en-ZW" sz="18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9.00</a:t>
                      </a:r>
                      <a:endParaRPr lang="en-ZW" sz="18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0992569"/>
                  </a:ext>
                </a:extLst>
              </a:tr>
              <a:tr h="281773">
                <a:tc>
                  <a:txBody>
                    <a:bodyPr/>
                    <a:lstStyle/>
                    <a:p>
                      <a:pPr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ZW" sz="18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ZW" sz="18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5359266"/>
                  </a:ext>
                </a:extLst>
              </a:tr>
              <a:tr h="281773">
                <a:tc>
                  <a:txBody>
                    <a:bodyPr/>
                    <a:lstStyle/>
                    <a:p>
                      <a:pPr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Weighted USD Lending Rate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ZW" sz="18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ZW" sz="18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ZW" sz="18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9779582"/>
                  </a:ext>
                </a:extLst>
              </a:tr>
              <a:tr h="281773">
                <a:tc>
                  <a:txBody>
                    <a:bodyPr/>
                    <a:lstStyle/>
                    <a:p>
                      <a:pPr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Individual 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12.82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17.40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12.81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17.25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12.91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17.38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13.02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17.40</a:t>
                      </a:r>
                      <a:endParaRPr lang="en-ZW" sz="18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12.91</a:t>
                      </a:r>
                      <a:endParaRPr lang="en-ZW" sz="18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17.32</a:t>
                      </a:r>
                      <a:endParaRPr lang="en-ZW" sz="18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5008779"/>
                  </a:ext>
                </a:extLst>
              </a:tr>
              <a:tr h="281773">
                <a:tc>
                  <a:txBody>
                    <a:bodyPr/>
                    <a:lstStyle/>
                    <a:p>
                      <a:pPr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Corporates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10.74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16.18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10.93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16.03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10.99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16.12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10.98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16.16</a:t>
                      </a:r>
                      <a:endParaRPr lang="en-ZW" sz="18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10.32</a:t>
                      </a:r>
                      <a:endParaRPr lang="en-ZW" sz="18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15.79</a:t>
                      </a:r>
                      <a:endParaRPr lang="en-ZW" sz="18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1356691"/>
                  </a:ext>
                </a:extLst>
              </a:tr>
              <a:tr h="281773">
                <a:tc>
                  <a:txBody>
                    <a:bodyPr/>
                    <a:lstStyle/>
                    <a:p>
                      <a:pPr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ZW" sz="18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ZW" sz="18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ZW" sz="18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9950629"/>
                  </a:ext>
                </a:extLst>
              </a:tr>
              <a:tr h="267258">
                <a:tc>
                  <a:txBody>
                    <a:bodyPr/>
                    <a:lstStyle/>
                    <a:p>
                      <a:pPr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Months Deposit Rates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2.50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15.00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2.50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15.00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2.50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15.00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2.50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15.00</a:t>
                      </a:r>
                      <a:endParaRPr lang="en-ZW" sz="18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2.50</a:t>
                      </a:r>
                      <a:endParaRPr lang="en-ZW" sz="18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15.00</a:t>
                      </a:r>
                      <a:endParaRPr lang="en-ZW" sz="18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8048669"/>
                  </a:ext>
                </a:extLst>
              </a:tr>
              <a:tr h="281773">
                <a:tc>
                  <a:txBody>
                    <a:bodyPr/>
                    <a:lstStyle/>
                    <a:p>
                      <a:pPr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Savings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5.00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5.00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5.00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ZW" sz="18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5.00</a:t>
                      </a:r>
                      <a:endParaRPr lang="en-ZW" sz="18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ZW" sz="18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W" sz="18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5.00</a:t>
                      </a:r>
                      <a:endParaRPr lang="en-ZW" sz="18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0788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449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E3048-289D-43C7-0935-EB268D5C2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19" y="7253"/>
            <a:ext cx="11950348" cy="598861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BALANCE OF PAYMENTS DEVELOPMENTS </a:t>
            </a:r>
            <a:endParaRPr lang="en-ZW" sz="28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905C1-5F7F-EE06-D05B-D73CC6F7A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818" y="664007"/>
            <a:ext cx="5309420" cy="420226"/>
          </a:xfrm>
          <a:solidFill>
            <a:srgbClr val="BF9000"/>
          </a:solidFill>
        </p:spPr>
        <p:txBody>
          <a:bodyPr anchor="ctr">
            <a:norm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Foreign Currency Receipts</a:t>
            </a:r>
            <a:endParaRPr lang="en-ZW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AE2D2B-357F-882D-7225-B4598674C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7818" y="1026341"/>
            <a:ext cx="5309420" cy="2298515"/>
          </a:xfr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ZW" sz="1800" dirty="0">
                <a:effectLst/>
                <a:latin typeface="Times New Roman" panose="02020603050405020304" pitchFamily="18" charset="0"/>
                <a:ea typeface="Arial Unicode MS"/>
              </a:rPr>
              <a:t>Foreign currency receipts rose by 18.5% to US$4.6 billion for the period January to April 2025, compared to US$3.9 billion received during the same period in 2024. </a:t>
            </a:r>
          </a:p>
          <a:p>
            <a:pPr algn="just">
              <a:lnSpc>
                <a:spcPct val="100000"/>
              </a:lnSpc>
            </a:pPr>
            <a:r>
              <a:rPr lang="en-ZW" sz="1800" dirty="0">
                <a:solidFill>
                  <a:srgbClr val="26262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increase in receipts was largely attributed to export receipts and diaspora remittances </a:t>
            </a:r>
            <a:endParaRPr lang="en-ZW" sz="1800" kern="1200" dirty="0">
              <a:solidFill>
                <a:srgbClr val="26262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4FBD9C-4B1F-51CC-939B-4B1B5F543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7818" y="3453583"/>
            <a:ext cx="5309421" cy="420227"/>
          </a:xfrm>
          <a:solidFill>
            <a:schemeClr val="accent4">
              <a:lumMod val="75000"/>
            </a:schemeClr>
          </a:solidFill>
        </p:spPr>
        <p:txBody>
          <a:bodyPr anchor="ctr">
            <a:no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Account Developments (US$ million)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4F2A9C-B2E2-C151-777F-CB3C8914F4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7818" y="3892199"/>
            <a:ext cx="5309420" cy="2829080"/>
          </a:xfr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10000"/>
              </a:lnSpc>
            </a:pPr>
            <a:r>
              <a:rPr lang="en-US" sz="2900" dirty="0">
                <a:latin typeface="Times New Roman" panose="02020603050405020304" pitchFamily="18" charset="0"/>
              </a:rPr>
              <a:t>Reflecting strong performance in the balance of payments, the current account recorded a surplus in the first quarter of 2025.</a:t>
            </a:r>
          </a:p>
          <a:p>
            <a:pPr algn="just">
              <a:lnSpc>
                <a:spcPct val="110000"/>
              </a:lnSpc>
            </a:pPr>
            <a:r>
              <a:rPr lang="en-US" sz="2900" dirty="0">
                <a:latin typeface="Times New Roman" panose="02020603050405020304" pitchFamily="18" charset="0"/>
              </a:rPr>
              <a:t>The trend is expected to continue for the rest of the year resulting in a current account surplus for the seventh consecutive year since 2019.</a:t>
            </a:r>
          </a:p>
          <a:p>
            <a:pPr algn="just">
              <a:lnSpc>
                <a:spcPct val="110000"/>
              </a:lnSpc>
            </a:pPr>
            <a:r>
              <a:rPr lang="en-GB" sz="2900" dirty="0">
                <a:latin typeface="Times New Roman" panose="02020603050405020304" pitchFamily="18" charset="0"/>
              </a:rPr>
              <a:t>The current account balance is projected to improve from a surplus of US$501.2 million in 2024 to a surplus of US$621.7 million in 2025, on account of growth in exports and remittances   </a:t>
            </a:r>
            <a:endParaRPr lang="en-ZW" sz="2900" dirty="0">
              <a:latin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endParaRPr lang="en-ZW" sz="1600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710FC-8B44-5B90-88D6-E59EBA491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C48B-50A7-4AEC-BEAA-840F202BB7AF}" type="slidenum">
              <a:rPr lang="en-ZW" smtClean="0"/>
              <a:t>12</a:t>
            </a:fld>
            <a:endParaRPr lang="en-ZW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5F526E-A106-9E6C-463D-CF63113305FC}"/>
              </a:ext>
            </a:extLst>
          </p:cNvPr>
          <p:cNvSpPr txBox="1"/>
          <p:nvPr/>
        </p:nvSpPr>
        <p:spPr>
          <a:xfrm>
            <a:off x="5629361" y="664007"/>
            <a:ext cx="6434821" cy="33277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/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b="1"/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9pPr>
          </a:lstStyle>
          <a:p>
            <a:r>
              <a:rPr lang="en-ZW" dirty="0"/>
              <a:t>Total Foreign Currency Receipts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BEB93F-C864-F2D5-40E4-9A0C673BB2BD}"/>
              </a:ext>
            </a:extLst>
          </p:cNvPr>
          <p:cNvSpPr txBox="1"/>
          <p:nvPr/>
        </p:nvSpPr>
        <p:spPr>
          <a:xfrm>
            <a:off x="5629360" y="3505820"/>
            <a:ext cx="6434821" cy="3416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/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b="1"/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9pPr>
          </a:lstStyle>
          <a:p>
            <a:r>
              <a:rPr lang="en-ZW" dirty="0"/>
              <a:t>Current Account Developments (US$ million)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8DF14DA-149A-89F2-5AEF-34D3EA142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224161"/>
              </p:ext>
            </p:extLst>
          </p:nvPr>
        </p:nvGraphicFramePr>
        <p:xfrm>
          <a:off x="5629361" y="996779"/>
          <a:ext cx="6434821" cy="23569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4114">
                  <a:extLst>
                    <a:ext uri="{9D8B030D-6E8A-4147-A177-3AD203B41FA5}">
                      <a16:colId xmlns:a16="http://schemas.microsoft.com/office/drawing/2014/main" val="3420136018"/>
                    </a:ext>
                  </a:extLst>
                </a:gridCol>
                <a:gridCol w="1065208">
                  <a:extLst>
                    <a:ext uri="{9D8B030D-6E8A-4147-A177-3AD203B41FA5}">
                      <a16:colId xmlns:a16="http://schemas.microsoft.com/office/drawing/2014/main" val="68526598"/>
                    </a:ext>
                  </a:extLst>
                </a:gridCol>
                <a:gridCol w="886966">
                  <a:extLst>
                    <a:ext uri="{9D8B030D-6E8A-4147-A177-3AD203B41FA5}">
                      <a16:colId xmlns:a16="http://schemas.microsoft.com/office/drawing/2014/main" val="2843706798"/>
                    </a:ext>
                  </a:extLst>
                </a:gridCol>
                <a:gridCol w="759652">
                  <a:extLst>
                    <a:ext uri="{9D8B030D-6E8A-4147-A177-3AD203B41FA5}">
                      <a16:colId xmlns:a16="http://schemas.microsoft.com/office/drawing/2014/main" val="1618167540"/>
                    </a:ext>
                  </a:extLst>
                </a:gridCol>
                <a:gridCol w="1097147">
                  <a:extLst>
                    <a:ext uri="{9D8B030D-6E8A-4147-A177-3AD203B41FA5}">
                      <a16:colId xmlns:a16="http://schemas.microsoft.com/office/drawing/2014/main" val="1118659607"/>
                    </a:ext>
                  </a:extLst>
                </a:gridCol>
                <a:gridCol w="765867">
                  <a:extLst>
                    <a:ext uri="{9D8B030D-6E8A-4147-A177-3AD203B41FA5}">
                      <a16:colId xmlns:a16="http://schemas.microsoft.com/office/drawing/2014/main" val="756501712"/>
                    </a:ext>
                  </a:extLst>
                </a:gridCol>
                <a:gridCol w="765867">
                  <a:extLst>
                    <a:ext uri="{9D8B030D-6E8A-4147-A177-3AD203B41FA5}">
                      <a16:colId xmlns:a16="http://schemas.microsoft.com/office/drawing/2014/main" val="2089559552"/>
                    </a:ext>
                  </a:extLst>
                </a:gridCol>
              </a:tblGrid>
              <a:tr h="186491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ZW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of Receipt</a:t>
                      </a:r>
                      <a:endParaRPr lang="en-ZW" sz="12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ctr"/>
                </a:tc>
                <a:tc rowSpan="2" hMerge="1">
                  <a:txBody>
                    <a:bodyPr/>
                    <a:lstStyle/>
                    <a:p>
                      <a:endParaRPr lang="en-Z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Jan-Apr</a:t>
                      </a:r>
                      <a:endParaRPr lang="en-ZW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ZW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</a:t>
                      </a:r>
                    </a:p>
                    <a:p>
                      <a:pPr algn="ctr" fontAlgn="ctr"/>
                      <a:r>
                        <a:rPr lang="en-ZW" sz="12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</a:t>
                      </a:r>
                      <a:endParaRPr lang="en-ZW" sz="12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W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Jan-Apr</a:t>
                      </a:r>
                      <a:endParaRPr lang="en-ZW" sz="12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ZW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</a:t>
                      </a:r>
                    </a:p>
                    <a:p>
                      <a:pPr algn="ctr" fontAlgn="ctr"/>
                      <a:r>
                        <a:rPr lang="en-ZW" sz="12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</a:t>
                      </a:r>
                      <a:endParaRPr lang="en-ZW" sz="12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ZW" sz="12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Change</a:t>
                      </a:r>
                      <a:endParaRPr lang="en-ZW" sz="1200" b="1" i="0" u="none" strike="noStrike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459019207"/>
                  </a:ext>
                </a:extLst>
              </a:tr>
              <a:tr h="186491">
                <a:tc gridSpan="2" vMerge="1">
                  <a:txBody>
                    <a:bodyPr/>
                    <a:lstStyle/>
                    <a:p>
                      <a:endParaRPr lang="en-ZW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Z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2025</a:t>
                      </a:r>
                      <a:endParaRPr lang="en-ZW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endParaRPr lang="en-Z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W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  <a:endParaRPr lang="en-ZW" sz="12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endParaRPr lang="en-ZW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Z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334752"/>
                  </a:ext>
                </a:extLst>
              </a:tr>
              <a:tr h="249282">
                <a:tc>
                  <a:txBody>
                    <a:bodyPr/>
                    <a:lstStyle/>
                    <a:p>
                      <a:pPr algn="l" fontAlgn="ctr"/>
                      <a:r>
                        <a:rPr lang="en-ZW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Export Proceeds</a:t>
                      </a:r>
                      <a:endParaRPr lang="en-ZW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W" sz="12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Z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W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2,586.80</a:t>
                      </a:r>
                      <a:endParaRPr lang="en-Z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56.40%</a:t>
                      </a:r>
                      <a:endParaRPr lang="en-ZW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W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2,148.90</a:t>
                      </a:r>
                      <a:endParaRPr lang="en-Z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W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55.50%</a:t>
                      </a:r>
                      <a:endParaRPr lang="en-Z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W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20.40%</a:t>
                      </a:r>
                      <a:endParaRPr lang="en-Z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078703797"/>
                  </a:ext>
                </a:extLst>
              </a:tr>
              <a:tr h="369175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ZW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International Remittances</a:t>
                      </a:r>
                      <a:endParaRPr lang="en-ZW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ZW" sz="12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Diaspora Remittances</a:t>
                      </a:r>
                      <a:endParaRPr lang="en-Z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W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719.6</a:t>
                      </a:r>
                      <a:endParaRPr lang="en-Z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15.70%</a:t>
                      </a:r>
                      <a:endParaRPr lang="en-ZW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W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663.4</a:t>
                      </a:r>
                      <a:endParaRPr lang="en-Z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W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17.10%</a:t>
                      </a:r>
                      <a:endParaRPr lang="en-Z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W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8.50%</a:t>
                      </a:r>
                      <a:endParaRPr lang="en-Z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407887346"/>
                  </a:ext>
                </a:extLst>
              </a:tr>
              <a:tr h="186491">
                <a:tc vMerge="1">
                  <a:txBody>
                    <a:bodyPr/>
                    <a:lstStyle/>
                    <a:p>
                      <a:endParaRPr lang="en-Z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ZW" sz="12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NGOs</a:t>
                      </a:r>
                      <a:endParaRPr lang="en-Z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W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399.4</a:t>
                      </a:r>
                      <a:endParaRPr lang="en-Z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8.70%</a:t>
                      </a:r>
                      <a:endParaRPr lang="en-ZW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W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365.2</a:t>
                      </a:r>
                      <a:endParaRPr lang="en-Z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W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9.40%</a:t>
                      </a:r>
                      <a:endParaRPr lang="en-Z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W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9.40%</a:t>
                      </a:r>
                      <a:endParaRPr lang="en-Z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741869945"/>
                  </a:ext>
                </a:extLst>
              </a:tr>
              <a:tr h="372523">
                <a:tc>
                  <a:txBody>
                    <a:bodyPr/>
                    <a:lstStyle/>
                    <a:p>
                      <a:pPr algn="l" fontAlgn="ctr"/>
                      <a:r>
                        <a:rPr lang="en-ZW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Loan Proceeds (Private)</a:t>
                      </a:r>
                      <a:endParaRPr lang="en-ZW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W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ZW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W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761.9</a:t>
                      </a:r>
                      <a:endParaRPr lang="en-Z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16.60%</a:t>
                      </a:r>
                      <a:endParaRPr lang="en-ZW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W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569.8</a:t>
                      </a:r>
                      <a:endParaRPr lang="en-Z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W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14.70%</a:t>
                      </a:r>
                      <a:endParaRPr lang="en-Z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W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33.70%</a:t>
                      </a:r>
                      <a:endParaRPr lang="en-Z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4234239325"/>
                  </a:ext>
                </a:extLst>
              </a:tr>
              <a:tr h="249282">
                <a:tc>
                  <a:txBody>
                    <a:bodyPr/>
                    <a:lstStyle/>
                    <a:p>
                      <a:pPr algn="l" fontAlgn="ctr"/>
                      <a:r>
                        <a:rPr lang="en-ZW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Income Receipts</a:t>
                      </a:r>
                      <a:endParaRPr lang="en-ZW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W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ZW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W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45.2</a:t>
                      </a:r>
                      <a:endParaRPr lang="en-Z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1.00%</a:t>
                      </a:r>
                      <a:endParaRPr lang="en-ZW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W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50.1</a:t>
                      </a:r>
                      <a:endParaRPr lang="en-Z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W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1.30%</a:t>
                      </a:r>
                      <a:endParaRPr lang="en-Z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W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-9.80%</a:t>
                      </a:r>
                      <a:endParaRPr lang="en-Z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8835591"/>
                  </a:ext>
                </a:extLst>
              </a:tr>
              <a:tr h="369175">
                <a:tc>
                  <a:txBody>
                    <a:bodyPr/>
                    <a:lstStyle/>
                    <a:p>
                      <a:pPr algn="l" fontAlgn="ctr"/>
                      <a:r>
                        <a:rPr lang="en-ZW" sz="12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Foreign Investment</a:t>
                      </a:r>
                      <a:endParaRPr lang="en-Z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W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ZW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W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74.8</a:t>
                      </a:r>
                      <a:endParaRPr lang="en-Z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1.60%</a:t>
                      </a:r>
                      <a:endParaRPr lang="en-ZW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W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74.8</a:t>
                      </a:r>
                      <a:endParaRPr lang="en-Z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W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1.90%</a:t>
                      </a:r>
                      <a:endParaRPr lang="en-Z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W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0.00%</a:t>
                      </a:r>
                      <a:endParaRPr lang="en-Z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330033878"/>
                  </a:ext>
                </a:extLst>
              </a:tr>
              <a:tr h="186491">
                <a:tc>
                  <a:txBody>
                    <a:bodyPr/>
                    <a:lstStyle/>
                    <a:p>
                      <a:pPr algn="l" fontAlgn="ctr"/>
                      <a:r>
                        <a:rPr lang="en-ZW" sz="12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ZW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W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ZW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W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4,587.70</a:t>
                      </a:r>
                      <a:endParaRPr lang="en-ZW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ZW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W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3,872.2</a:t>
                      </a:r>
                      <a:endParaRPr lang="en-ZW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W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ZW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W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18.50%</a:t>
                      </a:r>
                      <a:endParaRPr lang="en-ZW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603059103"/>
                  </a:ext>
                </a:extLst>
              </a:tr>
            </a:tbl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FC1A30C0-8064-F356-29C7-6673C01A0F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4482396"/>
              </p:ext>
            </p:extLst>
          </p:nvPr>
        </p:nvGraphicFramePr>
        <p:xfrm>
          <a:off x="5629361" y="3892200"/>
          <a:ext cx="6448806" cy="2829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55963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7EF6D4-21D9-346E-7988-A7017FB9C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A4785-E862-F5A6-2E33-7391155F9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82" y="130753"/>
            <a:ext cx="11826393" cy="702182"/>
          </a:xfrm>
          <a:solidFill>
            <a:srgbClr val="000066"/>
          </a:solidFill>
          <a:ln w="31750" cap="sq">
            <a:solidFill>
              <a:srgbClr val="002060"/>
            </a:solidFill>
            <a:miter lim="800000"/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0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 INFLATION OUTLOOK</a:t>
            </a:r>
            <a:endParaRPr lang="en-ZW" sz="30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940F8-6BD0-2681-B35E-F4DD35767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25" y="832935"/>
            <a:ext cx="11868150" cy="5794007"/>
          </a:xfrm>
        </p:spPr>
        <p:txBody>
          <a:bodyPr>
            <a:normAutofit/>
          </a:bodyPr>
          <a:lstStyle/>
          <a:p>
            <a:pPr algn="just"/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ZW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2E7926-CEDF-E0E5-4A81-50E5CC99629E}"/>
              </a:ext>
            </a:extLst>
          </p:cNvPr>
          <p:cNvSpPr txBox="1"/>
          <p:nvPr/>
        </p:nvSpPr>
        <p:spPr>
          <a:xfrm>
            <a:off x="6597444" y="837343"/>
            <a:ext cx="513243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 algn="just">
              <a:spcBef>
                <a:spcPts val="1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ZW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1000"/>
              </a:spcBef>
              <a:buClr>
                <a:schemeClr val="accent2">
                  <a:lumMod val="75000"/>
                </a:schemeClr>
              </a:buClr>
            </a:pPr>
            <a:endParaRPr lang="en-ZW" sz="2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spcBef>
                <a:spcPts val="1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ZW" sz="2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spcBef>
                <a:spcPts val="1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ZW" sz="2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62FF9D-BFBD-C627-56D5-7B94F17F1D40}"/>
              </a:ext>
            </a:extLst>
          </p:cNvPr>
          <p:cNvSpPr txBox="1"/>
          <p:nvPr/>
        </p:nvSpPr>
        <p:spPr>
          <a:xfrm>
            <a:off x="568959" y="929172"/>
            <a:ext cx="11115041" cy="56015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914400" lvl="1" indent="-457200" algn="just">
              <a:spcBef>
                <a:spcPts val="1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ZW" sz="2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spcBef>
                <a:spcPts val="1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ZW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exchange rate is anticipated to remain stable, thereby supporting favourable pricing.</a:t>
            </a:r>
          </a:p>
          <a:p>
            <a:pPr marL="914400" lvl="1" indent="-457200" algn="just">
              <a:spcBef>
                <a:spcPts val="1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ZW" sz="2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spcBef>
                <a:spcPts val="1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ZW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Month-on-month inflation is expected at below 3% in the short to medium term.</a:t>
            </a:r>
          </a:p>
          <a:p>
            <a:pPr marL="914400" lvl="1" indent="-457200" algn="just">
              <a:spcBef>
                <a:spcPts val="1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ZW" sz="2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spcBef>
                <a:spcPts val="1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ZW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Annual inflation, which has been elevated due to the base effect, is expected to decline significantly during the third quarter to end the year around 30%.</a:t>
            </a:r>
          </a:p>
          <a:p>
            <a:pPr marL="914400" lvl="1" indent="-457200" algn="just">
              <a:spcBef>
                <a:spcPts val="1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ZW" sz="2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902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FA31E-1F53-DD4F-E8B7-6B9F2D34C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75" y="44435"/>
            <a:ext cx="11991207" cy="643404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sz="3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35F9E-EB97-B712-1690-70523B0EE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674" y="771391"/>
            <a:ext cx="11991207" cy="5202689"/>
          </a:xfrm>
        </p:spPr>
        <p:txBody>
          <a:bodyPr>
            <a:normAutofit fontScale="32500" lnSpcReduction="20000"/>
          </a:bodyPr>
          <a:lstStyle/>
          <a:p>
            <a:pPr lvl="1" algn="just">
              <a:lnSpc>
                <a:spcPct val="115000"/>
              </a:lnSpc>
              <a:spcAft>
                <a:spcPts val="800"/>
              </a:spcAft>
            </a:pPr>
            <a:r>
              <a:rPr lang="en-ZW" sz="9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Reserve Bank continues to “</a:t>
            </a:r>
            <a:r>
              <a:rPr lang="en-ZW" sz="9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walk the talk” </a:t>
            </a:r>
            <a:r>
              <a:rPr lang="en-ZW" sz="9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 consistent and prudent monetary policy management to sustain price, currency and financial stability. </a:t>
            </a:r>
          </a:p>
          <a:p>
            <a:pPr lvl="1" algn="just">
              <a:lnSpc>
                <a:spcPct val="115000"/>
              </a:lnSpc>
              <a:spcAft>
                <a:spcPts val="800"/>
              </a:spcAft>
            </a:pPr>
            <a:r>
              <a:rPr lang="en-ZW" sz="9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Prudent money supply and liquidity management to result in a lasting exchange rate and inflation stability.</a:t>
            </a:r>
          </a:p>
          <a:p>
            <a:pPr lvl="1" algn="just">
              <a:lnSpc>
                <a:spcPct val="115000"/>
              </a:lnSpc>
              <a:spcAft>
                <a:spcPts val="800"/>
              </a:spcAft>
            </a:pPr>
            <a:r>
              <a:rPr lang="en-ZW" sz="9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Elevated annual  Zig inflation in April and May 2025 largely reflects the base effects of the exchange rate depreciation in September 2024.  </a:t>
            </a:r>
          </a:p>
          <a:p>
            <a:pPr lvl="1" algn="just">
              <a:lnSpc>
                <a:spcPct val="115000"/>
              </a:lnSpc>
              <a:spcAft>
                <a:spcPts val="800"/>
              </a:spcAft>
            </a:pPr>
            <a:r>
              <a:rPr lang="en-ZW" sz="9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Low and stable inflation to support long term planning and investment critical to boost the economy’s growth potential.</a:t>
            </a:r>
            <a:r>
              <a:rPr lang="en-ZW" sz="9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8520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CECEE4B-9AFC-79A0-2FAC-F719F30B3792}"/>
              </a:ext>
            </a:extLst>
          </p:cNvPr>
          <p:cNvSpPr txBox="1">
            <a:spLocks/>
          </p:cNvSpPr>
          <p:nvPr/>
        </p:nvSpPr>
        <p:spPr>
          <a:xfrm>
            <a:off x="0" y="2149140"/>
            <a:ext cx="12192000" cy="1698394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W" sz="4000" b="1" i="1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THANK YOU</a:t>
            </a:r>
            <a:endParaRPr kumimoji="0" lang="en-ZA" sz="32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414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573DDA-8C24-5427-F10D-C97E97583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BFAF1F38-9D37-7871-08DF-1E4B706B8E9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3200" y="944451"/>
            <a:ext cx="11931996" cy="57976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Aft>
                <a:spcPts val="800"/>
              </a:spcAft>
              <a:buSzPts val="1300"/>
              <a:buNone/>
            </a:pPr>
            <a:r>
              <a:rPr lang="en-ZW" sz="8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Global Context</a:t>
            </a:r>
          </a:p>
          <a:p>
            <a:pPr algn="just">
              <a:lnSpc>
                <a:spcPct val="100000"/>
              </a:lnSpc>
              <a:spcAft>
                <a:spcPts val="800"/>
              </a:spcAft>
              <a:buSzPts val="1300"/>
            </a:pPr>
            <a:r>
              <a:rPr lang="en-ZW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global economy is characterised by greater uncertainty due to: </a:t>
            </a:r>
          </a:p>
          <a:p>
            <a:pPr lvl="1" algn="just">
              <a:lnSpc>
                <a:spcPct val="100000"/>
              </a:lnSpc>
              <a:spcAft>
                <a:spcPts val="800"/>
              </a:spcAft>
              <a:buSzPts val="1300"/>
            </a:pPr>
            <a:r>
              <a:rPr lang="en-ZW" sz="8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Heightened geopolitical tensions</a:t>
            </a:r>
          </a:p>
          <a:p>
            <a:pPr lvl="1" algn="just">
              <a:lnSpc>
                <a:spcPct val="100000"/>
              </a:lnSpc>
              <a:spcAft>
                <a:spcPts val="800"/>
              </a:spcAft>
              <a:buSzPts val="1300"/>
            </a:pPr>
            <a:r>
              <a:rPr lang="en-US" sz="8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Policy uncertainty</a:t>
            </a:r>
          </a:p>
          <a:p>
            <a:pPr lvl="1" algn="just">
              <a:lnSpc>
                <a:spcPct val="100000"/>
              </a:lnSpc>
              <a:spcAft>
                <a:spcPts val="800"/>
              </a:spcAft>
              <a:buSzPts val="1300"/>
            </a:pPr>
            <a:r>
              <a:rPr lang="en-US" sz="8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Escalating trade wars</a:t>
            </a:r>
          </a:p>
          <a:p>
            <a:pPr algn="just">
              <a:lnSpc>
                <a:spcPct val="120000"/>
              </a:lnSpc>
              <a:spcAft>
                <a:spcPts val="800"/>
              </a:spcAft>
              <a:buSzPts val="1300"/>
            </a:pPr>
            <a:r>
              <a:rPr lang="en-ZW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conditions are likely to affect the domestic economy through trade and financial linkages, with the negative implications such as:</a:t>
            </a:r>
          </a:p>
          <a:p>
            <a:pPr lvl="1" algn="just">
              <a:lnSpc>
                <a:spcPct val="120000"/>
              </a:lnSpc>
              <a:spcAft>
                <a:spcPts val="800"/>
              </a:spcAft>
              <a:buSzPts val="1300"/>
            </a:pPr>
            <a:r>
              <a:rPr lang="en-ZW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commodity prices for most minerals except gold</a:t>
            </a:r>
          </a:p>
          <a:p>
            <a:pPr lvl="1" algn="just">
              <a:lnSpc>
                <a:spcPct val="120000"/>
              </a:lnSpc>
              <a:spcAft>
                <a:spcPts val="800"/>
              </a:spcAft>
              <a:buSzPts val="1300"/>
            </a:pPr>
            <a:r>
              <a:rPr lang="en-ZW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capital inflows, including official development assistance</a:t>
            </a:r>
          </a:p>
          <a:p>
            <a:pPr lvl="1" algn="just">
              <a:lnSpc>
                <a:spcPct val="120000"/>
              </a:lnSpc>
              <a:spcAft>
                <a:spcPts val="800"/>
              </a:spcAft>
              <a:buSzPts val="1300"/>
            </a:pPr>
            <a:r>
              <a:rPr lang="en-GB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global interest rates as central banks ease the pace of policy rate cuts in their policy decisions.</a:t>
            </a:r>
          </a:p>
          <a:p>
            <a:pPr algn="just">
              <a:lnSpc>
                <a:spcPct val="100000"/>
              </a:lnSpc>
              <a:spcAft>
                <a:spcPts val="800"/>
              </a:spcAft>
              <a:buSzPts val="1300"/>
              <a:buFont typeface="Wingdings" panose="05000000000000000000" pitchFamily="2" charset="2"/>
              <a:buChar char="§"/>
            </a:pPr>
            <a:endParaRPr lang="en-ZW" sz="8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CF7465-8B67-D902-7FB3-57810D26A88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" y="0"/>
            <a:ext cx="12192000" cy="673331"/>
          </a:xfrm>
          <a:prstGeom prst="rect">
            <a:avLst/>
          </a:prstGeom>
          <a:solidFill>
            <a:srgbClr val="002060"/>
          </a:solidFill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200" b="1" dirty="0">
                <a:solidFill>
                  <a:srgbClr val="FFFF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MACROECONOMIC CONTEXT</a:t>
            </a:r>
            <a:br>
              <a:rPr lang="en-ZW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dirty="0">
              <a:solidFill>
                <a:srgbClr val="FFFF0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C9FF5412-9F5E-0E42-3FCA-89A1EFBF5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1996" y="6413093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70F0C48B-50A7-4AEC-BEAA-840F202BB7AF}" type="slidenum">
              <a:rPr lang="en-ZW" sz="1800" b="1" smtClean="0">
                <a:solidFill>
                  <a:schemeClr val="tx1"/>
                </a:solidFill>
              </a:rPr>
              <a:pPr/>
              <a:t>2</a:t>
            </a:fld>
            <a:endParaRPr lang="en-ZW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820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E3048-289D-43C7-0935-EB268D5C2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19" y="7253"/>
            <a:ext cx="11950348" cy="598861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ECONOMIC GROWTH AND INFLATION</a:t>
            </a:r>
            <a:endParaRPr lang="en-ZW" sz="28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905C1-5F7F-EE06-D05B-D73CC6F7A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818" y="664007"/>
            <a:ext cx="5309420" cy="420226"/>
          </a:xfrm>
          <a:solidFill>
            <a:schemeClr val="accent4">
              <a:lumMod val="75000"/>
            </a:schemeClr>
          </a:solidFill>
        </p:spPr>
        <p:txBody>
          <a:bodyPr anchor="ctr">
            <a:norm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Economic Growth</a:t>
            </a:r>
            <a:endParaRPr lang="en-ZW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AE2D2B-357F-882D-7225-B4598674C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7818" y="1026341"/>
            <a:ext cx="5309420" cy="2906562"/>
          </a:xfr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>
            <a:noAutofit/>
          </a:bodyPr>
          <a:lstStyle/>
          <a:p>
            <a:pPr algn="just"/>
            <a:r>
              <a:rPr lang="en-US" sz="1800" dirty="0">
                <a:solidFill>
                  <a:srgbClr val="26262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Global and domestic factors have shaped economic performance of the country</a:t>
            </a:r>
            <a:r>
              <a:rPr lang="en-ZW" sz="1800" kern="1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ZW" sz="1800" dirty="0">
                <a:solidFill>
                  <a:srgbClr val="26262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global </a:t>
            </a:r>
            <a:r>
              <a:rPr lang="en-ZW" sz="1800" kern="1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economy is currently considered to be in a sticky spot, growing at a pace </a:t>
            </a:r>
            <a:r>
              <a:rPr lang="en-US" sz="1800" dirty="0">
                <a:solidFill>
                  <a:srgbClr val="26262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below</a:t>
            </a:r>
            <a:r>
              <a:rPr lang="en-ZW" sz="1800" dirty="0">
                <a:solidFill>
                  <a:srgbClr val="26262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historical global average growth rate of 3.8% (2000-2019). </a:t>
            </a:r>
          </a:p>
          <a:p>
            <a:pPr algn="just">
              <a:lnSpc>
                <a:spcPct val="100000"/>
              </a:lnSpc>
              <a:spcAft>
                <a:spcPts val="800"/>
              </a:spcAft>
              <a:buSzPts val="1300"/>
            </a:pPr>
            <a:r>
              <a:rPr lang="en-ZW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Global economic growth projections have been reviewed downwards for 2025 and 2026, from the original forecast of 3.3% to 2.8% for 2025 and </a:t>
            </a:r>
            <a:r>
              <a:rPr lang="en-GB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3.3% to 3% for 2026.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4FBD9C-4B1F-51CC-939B-4B1B5F543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47485" y="4004292"/>
            <a:ext cx="5309421" cy="516991"/>
          </a:xfrm>
          <a:solidFill>
            <a:schemeClr val="accent4">
              <a:lumMod val="75000"/>
            </a:schemeClr>
          </a:solidFill>
        </p:spPr>
        <p:txBody>
          <a:bodyPr anchor="ctr">
            <a:no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Inflation and Financial Conditions</a:t>
            </a:r>
            <a:endParaRPr lang="en-ZW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4F2A9C-B2E2-C151-777F-CB3C8914F4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47485" y="4521283"/>
            <a:ext cx="5309420" cy="2298515"/>
          </a:xfr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/>
          <a:p>
            <a:pPr marL="285750" indent="-285750" algn="just" defTabSz="6858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Consistent with a slower growth outlook, headline inflation is projected to decline to 4.3% in 2025 and 3.6% in 2026.</a:t>
            </a:r>
          </a:p>
          <a:p>
            <a:pPr marL="285750" indent="-285750" algn="just" defTabSz="6858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US" sz="1600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defTabSz="6858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Inflation is mainly driven by dynamics in the service sector and supply-side shocks emanating from trade wars.</a:t>
            </a:r>
          </a:p>
          <a:p>
            <a:pPr marL="285750" indent="-285750" algn="just" defTabSz="6858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US" sz="1600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defTabSz="6858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ZW" sz="16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pace of global disinflation continues to be delayed by elevated services price inflation and geopolitical tensions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710FC-8B44-5B90-88D6-E59EBA491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C48B-50A7-4AEC-BEAA-840F202BB7AF}" type="slidenum">
              <a:rPr lang="en-ZW" smtClean="0"/>
              <a:t>3</a:t>
            </a:fld>
            <a:endParaRPr lang="en-ZW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5F526E-A106-9E6C-463D-CF63113305FC}"/>
              </a:ext>
            </a:extLst>
          </p:cNvPr>
          <p:cNvSpPr txBox="1"/>
          <p:nvPr/>
        </p:nvSpPr>
        <p:spPr>
          <a:xfrm>
            <a:off x="5610614" y="579976"/>
            <a:ext cx="4624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Economic Growth (%)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BEB93F-C864-F2D5-40E4-9A0C673BB2BD}"/>
              </a:ext>
            </a:extLst>
          </p:cNvPr>
          <p:cNvSpPr txBox="1"/>
          <p:nvPr/>
        </p:nvSpPr>
        <p:spPr>
          <a:xfrm>
            <a:off x="5610613" y="2632507"/>
            <a:ext cx="6660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Secured Overnight Financing rate (SOFR) Average Rate(%)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122F78D-6FD0-DFFB-512E-BF8036B144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6290745"/>
              </p:ext>
            </p:extLst>
          </p:nvPr>
        </p:nvGraphicFramePr>
        <p:xfrm>
          <a:off x="5532903" y="1026341"/>
          <a:ext cx="6545264" cy="27916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9DC852F2-3815-12E4-48CC-CC385DBC10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0320590"/>
              </p:ext>
            </p:extLst>
          </p:nvPr>
        </p:nvGraphicFramePr>
        <p:xfrm>
          <a:off x="5573073" y="4255668"/>
          <a:ext cx="6505094" cy="25641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FBC517B-BEBA-AB06-0A62-64D90B1B638A}"/>
              </a:ext>
            </a:extLst>
          </p:cNvPr>
          <p:cNvSpPr txBox="1"/>
          <p:nvPr/>
        </p:nvSpPr>
        <p:spPr>
          <a:xfrm>
            <a:off x="5763014" y="3939260"/>
            <a:ext cx="4624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Inflation (%)</a:t>
            </a:r>
          </a:p>
        </p:txBody>
      </p:sp>
    </p:spTree>
    <p:extLst>
      <p:ext uri="{BB962C8B-B14F-4D97-AF65-F5344CB8AC3E}">
        <p14:creationId xmlns:p14="http://schemas.microsoft.com/office/powerpoint/2010/main" val="1983066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0055DC-0110-84F6-AAFC-26E7264EC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53175-E047-98B3-1F9B-80D3C4F86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598861"/>
          </a:xfrm>
          <a:solidFill>
            <a:srgbClr val="000066"/>
          </a:solidFill>
          <a:ln>
            <a:solidFill>
              <a:srgbClr val="002060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ZW" sz="30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INTERNATIONAL COMMODITY PRICES</a:t>
            </a:r>
            <a:endParaRPr lang="en-US" sz="30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00C61FF-096F-9EB5-D58A-C1FB8071889A}"/>
              </a:ext>
            </a:extLst>
          </p:cNvPr>
          <p:cNvSpPr txBox="1">
            <a:spLocks/>
          </p:cNvSpPr>
          <p:nvPr/>
        </p:nvSpPr>
        <p:spPr>
          <a:xfrm>
            <a:off x="6352383" y="3920253"/>
            <a:ext cx="5582490" cy="182703"/>
          </a:xfrm>
          <a:prstGeom prst="rect">
            <a:avLst/>
          </a:prstGeom>
          <a:solidFill>
            <a:srgbClr val="F4BA00"/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/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b="1"/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9pPr>
          </a:lstStyle>
          <a:p>
            <a:r>
              <a:rPr lang="en-ZW" sz="1100" dirty="0"/>
              <a:t>Lithium Price US$/Mt</a:t>
            </a:r>
            <a:endParaRPr lang="en-US" sz="11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0D4BA24-6ACF-797B-E181-BB80CBE91D75}"/>
              </a:ext>
            </a:extLst>
          </p:cNvPr>
          <p:cNvSpPr txBox="1">
            <a:spLocks/>
          </p:cNvSpPr>
          <p:nvPr/>
        </p:nvSpPr>
        <p:spPr>
          <a:xfrm>
            <a:off x="6278555" y="674424"/>
            <a:ext cx="5636278" cy="216953"/>
          </a:xfrm>
          <a:prstGeom prst="rect">
            <a:avLst/>
          </a:prstGeom>
          <a:solidFill>
            <a:srgbClr val="F4BA00"/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/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b="1"/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9pPr>
          </a:lstStyle>
          <a:p>
            <a:r>
              <a:rPr lang="en-ZW" sz="1200" dirty="0"/>
              <a:t>PGM Prices US$/Oz</a:t>
            </a:r>
            <a:endParaRPr lang="en-US" sz="1200" dirty="0"/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00CC2BED-6726-053A-1208-3E3138C35A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9202717"/>
              </p:ext>
            </p:extLst>
          </p:nvPr>
        </p:nvGraphicFramePr>
        <p:xfrm>
          <a:off x="378850" y="4146584"/>
          <a:ext cx="5850806" cy="26093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483E3CD-071F-E39B-5581-71231AF8BD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8095231"/>
              </p:ext>
            </p:extLst>
          </p:nvPr>
        </p:nvGraphicFramePr>
        <p:xfrm>
          <a:off x="6311151" y="910496"/>
          <a:ext cx="5582490" cy="2788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Arrow: Right 10">
            <a:extLst>
              <a:ext uri="{FF2B5EF4-FFF2-40B4-BE49-F238E27FC236}">
                <a16:creationId xmlns:a16="http://schemas.microsoft.com/office/drawing/2014/main" id="{71229E92-FB69-03B8-0EBC-78E078965398}"/>
              </a:ext>
            </a:extLst>
          </p:cNvPr>
          <p:cNvSpPr/>
          <p:nvPr/>
        </p:nvSpPr>
        <p:spPr>
          <a:xfrm rot="1785952">
            <a:off x="3134177" y="4776654"/>
            <a:ext cx="1986791" cy="410136"/>
          </a:xfrm>
          <a:prstGeom prst="rightArrow">
            <a:avLst/>
          </a:prstGeom>
          <a:solidFill>
            <a:srgbClr val="C00000">
              <a:alpha val="54902"/>
            </a:srgb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DA11AE2-D054-DB9A-32CA-925AEF2A69F0}"/>
              </a:ext>
            </a:extLst>
          </p:cNvPr>
          <p:cNvSpPr txBox="1">
            <a:spLocks/>
          </p:cNvSpPr>
          <p:nvPr/>
        </p:nvSpPr>
        <p:spPr>
          <a:xfrm>
            <a:off x="416858" y="674424"/>
            <a:ext cx="5778569" cy="216953"/>
          </a:xfrm>
          <a:prstGeom prst="rect">
            <a:avLst/>
          </a:prstGeom>
          <a:solidFill>
            <a:srgbClr val="F4BA00"/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/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b="1"/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9pPr>
          </a:lstStyle>
          <a:p>
            <a:r>
              <a:rPr lang="en-GB" sz="1200" dirty="0"/>
              <a:t>Gold Prices US$/Mt</a:t>
            </a:r>
            <a:endParaRPr lang="en-US" sz="1200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41346E94-ABA8-DF73-9159-C904BBD2A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0734" y="6492875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70F0C48B-50A7-4AEC-BEAA-840F202BB7AF}" type="slidenum">
              <a:rPr lang="en-ZW" sz="1800" b="1" smtClean="0">
                <a:solidFill>
                  <a:schemeClr val="tx1"/>
                </a:solidFill>
              </a:rPr>
              <a:pPr/>
              <a:t>4</a:t>
            </a:fld>
            <a:endParaRPr lang="en-ZW" sz="1800" b="1" dirty="0">
              <a:solidFill>
                <a:schemeClr val="tx1"/>
              </a:solidFill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D91AD30-D640-5472-2A75-3CF7E0D886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3259666"/>
              </p:ext>
            </p:extLst>
          </p:nvPr>
        </p:nvGraphicFramePr>
        <p:xfrm>
          <a:off x="6352384" y="4120081"/>
          <a:ext cx="5582489" cy="2635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F3124F5F-5E4B-E794-D02A-AB79FE79259C}"/>
              </a:ext>
            </a:extLst>
          </p:cNvPr>
          <p:cNvSpPr txBox="1">
            <a:spLocks/>
          </p:cNvSpPr>
          <p:nvPr/>
        </p:nvSpPr>
        <p:spPr>
          <a:xfrm>
            <a:off x="378850" y="3903129"/>
            <a:ext cx="5850806" cy="216953"/>
          </a:xfrm>
          <a:prstGeom prst="rect">
            <a:avLst/>
          </a:prstGeom>
          <a:solidFill>
            <a:srgbClr val="F4BA00"/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/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b="1"/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9pPr>
          </a:lstStyle>
          <a:p>
            <a:r>
              <a:rPr lang="en-GB" sz="1200" dirty="0"/>
              <a:t>Nickel Prices US$/Mt</a:t>
            </a:r>
            <a:endParaRPr lang="en-US" sz="1200" dirty="0"/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759D1CCC-A923-78FB-6F9A-9AA5D331FC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8243815"/>
              </p:ext>
            </p:extLst>
          </p:nvPr>
        </p:nvGraphicFramePr>
        <p:xfrm>
          <a:off x="416857" y="917879"/>
          <a:ext cx="5778569" cy="27816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292703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640C3-2664-97A9-81F8-591031CD3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560" y="157307"/>
            <a:ext cx="11358880" cy="665653"/>
          </a:xfrm>
          <a:solidFill>
            <a:srgbClr val="000066"/>
          </a:solidFill>
          <a:ln>
            <a:solidFill>
              <a:srgbClr val="002060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ZW" sz="30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MACROECONOMIC CONTEXT - DOMESTIC ECONOMY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6AB1E0C-1FC9-FA68-9193-6CC2C33B5E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3200" y="822960"/>
            <a:ext cx="11572240" cy="576072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  <a:spcAft>
                <a:spcPts val="800"/>
              </a:spcAft>
              <a:buSzPts val="1300"/>
            </a:pPr>
            <a:r>
              <a:rPr lang="en-ZW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Zimbabwe’s economy remains resilient, benefiting from sustained growth in key sectors including agriculture, mining</a:t>
            </a: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manufacturing.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Aft>
                <a:spcPts val="800"/>
              </a:spcAft>
              <a:buSzPts val="1300"/>
            </a:pP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economy is projected to grow by 6% in 2025, largely driven by agriculture and mining, among other key sectors.</a:t>
            </a:r>
          </a:p>
          <a:p>
            <a:pPr algn="just">
              <a:lnSpc>
                <a:spcPct val="100000"/>
              </a:lnSpc>
              <a:spcAft>
                <a:spcPts val="800"/>
              </a:spcAft>
              <a:buSzPts val="1300"/>
            </a:pP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Electricity supply is expected to improve slightly in 2025, though it will remain inadequate to match the increased economic activity due to increased investments.</a:t>
            </a:r>
          </a:p>
          <a:p>
            <a:pPr algn="just">
              <a:lnSpc>
                <a:spcPct val="100000"/>
              </a:lnSpc>
              <a:spcAft>
                <a:spcPts val="800"/>
              </a:spcAft>
              <a:buSzPts val="1300"/>
            </a:pP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Notable macroeconomic stability, characterised by price and exchange rate stability.</a:t>
            </a:r>
          </a:p>
          <a:p>
            <a:pPr algn="just">
              <a:lnSpc>
                <a:spcPct val="100000"/>
              </a:lnSpc>
              <a:spcAft>
                <a:spcPts val="800"/>
              </a:spcAft>
              <a:buSzPts val="1300"/>
            </a:pP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Improved foreign currency inflows,  critical for sustaining economic stability and growth. </a:t>
            </a:r>
          </a:p>
          <a:p>
            <a:pPr algn="just">
              <a:lnSpc>
                <a:spcPct val="100000"/>
              </a:lnSpc>
              <a:spcAft>
                <a:spcPts val="800"/>
              </a:spcAft>
              <a:buSzPts val="1300"/>
            </a:pPr>
            <a:endParaRPr lang="en-GB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  <a:buSzPts val="1300"/>
            </a:pPr>
            <a:endParaRPr lang="en-ZW" sz="3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3904058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4D799-8C11-D400-92BD-9EA132135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4428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ctr"/>
            <a:r>
              <a:rPr lang="en-GB" sz="3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0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omestic</a:t>
            </a:r>
            <a:r>
              <a:rPr lang="en-US" sz="3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Economic Developments &amp; Outlook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727AB-8A5C-763C-5949-2439C53EC2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88026"/>
            <a:ext cx="5181600" cy="488893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GDP growth is projected at 6% for 2025, up from 2% in 2023. </a:t>
            </a:r>
          </a:p>
          <a:p>
            <a:pPr algn="just">
              <a:lnSpc>
                <a:spcPct val="1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growth will be mainly driven by increased construction, agriculture, mining, tourism, and distributional activities.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E2C019A-020C-5C8B-D29D-A9D083A9DC3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69133606"/>
              </p:ext>
            </p:extLst>
          </p:nvPr>
        </p:nvGraphicFramePr>
        <p:xfrm>
          <a:off x="6172200" y="1288026"/>
          <a:ext cx="5181600" cy="48165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8092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C202F3-E2C5-4084-7A7A-79635A2B1A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1507" y="0"/>
            <a:ext cx="11748986" cy="506579"/>
          </a:xfrm>
          <a:solidFill>
            <a:srgbClr val="002060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Key Macroeconomic and Financial Indicators</a:t>
            </a:r>
            <a:endParaRPr lang="en-ZW" sz="2400" b="1" dirty="0">
              <a:solidFill>
                <a:srgbClr val="FFFF0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C06A23C-1D53-7CAE-F87A-E32CF2C8B0ED}"/>
              </a:ext>
            </a:extLst>
          </p:cNvPr>
          <p:cNvGraphicFramePr>
            <a:graphicFrameLocks noGrp="1"/>
          </p:cNvGraphicFramePr>
          <p:nvPr/>
        </p:nvGraphicFramePr>
        <p:xfrm>
          <a:off x="221507" y="644425"/>
          <a:ext cx="11748986" cy="564863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75390">
                  <a:extLst>
                    <a:ext uri="{9D8B030D-6E8A-4147-A177-3AD203B41FA5}">
                      <a16:colId xmlns:a16="http://schemas.microsoft.com/office/drawing/2014/main" val="3705660269"/>
                    </a:ext>
                  </a:extLst>
                </a:gridCol>
                <a:gridCol w="1193814">
                  <a:extLst>
                    <a:ext uri="{9D8B030D-6E8A-4147-A177-3AD203B41FA5}">
                      <a16:colId xmlns:a16="http://schemas.microsoft.com/office/drawing/2014/main" val="2648220367"/>
                    </a:ext>
                  </a:extLst>
                </a:gridCol>
                <a:gridCol w="1309704">
                  <a:extLst>
                    <a:ext uri="{9D8B030D-6E8A-4147-A177-3AD203B41FA5}">
                      <a16:colId xmlns:a16="http://schemas.microsoft.com/office/drawing/2014/main" val="4018722689"/>
                    </a:ext>
                  </a:extLst>
                </a:gridCol>
                <a:gridCol w="1321362">
                  <a:extLst>
                    <a:ext uri="{9D8B030D-6E8A-4147-A177-3AD203B41FA5}">
                      <a16:colId xmlns:a16="http://schemas.microsoft.com/office/drawing/2014/main" val="2935037767"/>
                    </a:ext>
                  </a:extLst>
                </a:gridCol>
                <a:gridCol w="1382235">
                  <a:extLst>
                    <a:ext uri="{9D8B030D-6E8A-4147-A177-3AD203B41FA5}">
                      <a16:colId xmlns:a16="http://schemas.microsoft.com/office/drawing/2014/main" val="3366577699"/>
                    </a:ext>
                  </a:extLst>
                </a:gridCol>
                <a:gridCol w="1541172">
                  <a:extLst>
                    <a:ext uri="{9D8B030D-6E8A-4147-A177-3AD203B41FA5}">
                      <a16:colId xmlns:a16="http://schemas.microsoft.com/office/drawing/2014/main" val="3655810986"/>
                    </a:ext>
                  </a:extLst>
                </a:gridCol>
                <a:gridCol w="1312536">
                  <a:extLst>
                    <a:ext uri="{9D8B030D-6E8A-4147-A177-3AD203B41FA5}">
                      <a16:colId xmlns:a16="http://schemas.microsoft.com/office/drawing/2014/main" val="855454773"/>
                    </a:ext>
                  </a:extLst>
                </a:gridCol>
                <a:gridCol w="1112773">
                  <a:extLst>
                    <a:ext uri="{9D8B030D-6E8A-4147-A177-3AD203B41FA5}">
                      <a16:colId xmlns:a16="http://schemas.microsoft.com/office/drawing/2014/main" val="357398292"/>
                    </a:ext>
                  </a:extLst>
                </a:gridCol>
              </a:tblGrid>
              <a:tr h="507269">
                <a:tc>
                  <a:txBody>
                    <a:bodyPr/>
                    <a:lstStyle/>
                    <a:p>
                      <a:endParaRPr lang="en-Z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Apr-24</a:t>
                      </a:r>
                      <a:endParaRPr lang="en-Z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Sep-24</a:t>
                      </a:r>
                      <a:endParaRPr lang="en-Z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Dec-24</a:t>
                      </a:r>
                      <a:endParaRPr lang="en-Z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Jan-25</a:t>
                      </a:r>
                      <a:endParaRPr lang="en-Z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Feb-25</a:t>
                      </a:r>
                      <a:endParaRPr lang="en-Z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Mar-25</a:t>
                      </a:r>
                      <a:endParaRPr lang="en-Z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Apr-25</a:t>
                      </a:r>
                      <a:endParaRPr lang="en-ZW" sz="14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052645"/>
                  </a:ext>
                </a:extLst>
              </a:tr>
              <a:tr h="509046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ZiG Month-on-Month Inflation (%)</a:t>
                      </a:r>
                      <a:endParaRPr lang="en-Z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Z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5.78</a:t>
                      </a:r>
                      <a:endParaRPr lang="en-Z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3.67</a:t>
                      </a:r>
                      <a:endParaRPr lang="en-Z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10.50</a:t>
                      </a:r>
                      <a:endParaRPr lang="en-Z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0.46</a:t>
                      </a:r>
                      <a:endParaRPr lang="en-Z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-0.06</a:t>
                      </a:r>
                      <a:endParaRPr lang="en-Z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0.64</a:t>
                      </a:r>
                      <a:endParaRPr lang="en-ZW" sz="1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889321"/>
                  </a:ext>
                </a:extLst>
              </a:tr>
              <a:tr h="40884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ZiG Deposits (million)</a:t>
                      </a:r>
                      <a:endParaRPr lang="en-Z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4,098</a:t>
                      </a:r>
                      <a:endParaRPr lang="en-Z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11,788</a:t>
                      </a:r>
                      <a:endParaRPr lang="en-Z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11,958</a:t>
                      </a:r>
                      <a:endParaRPr lang="en-Z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13,397</a:t>
                      </a:r>
                      <a:endParaRPr lang="en-Z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14,142</a:t>
                      </a:r>
                      <a:endParaRPr lang="en-Z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14,593</a:t>
                      </a:r>
                      <a:endParaRPr lang="en-Z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16,179</a:t>
                      </a:r>
                      <a:endParaRPr lang="en-ZW" sz="1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806526"/>
                  </a:ext>
                </a:extLst>
              </a:tr>
              <a:tr h="47107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Non-performing Loans (%)</a:t>
                      </a:r>
                      <a:endParaRPr lang="en-Z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Z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3.19</a:t>
                      </a:r>
                      <a:endParaRPr lang="en-Z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3.37</a:t>
                      </a:r>
                      <a:endParaRPr lang="en-Z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Z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Z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Z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W" sz="1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443050"/>
                  </a:ext>
                </a:extLst>
              </a:tr>
              <a:tr h="50370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Reserve Money Cover (ZiG million)</a:t>
                      </a:r>
                      <a:endParaRPr lang="en-Z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2,203</a:t>
                      </a:r>
                      <a:endParaRPr lang="en-Z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9,034</a:t>
                      </a:r>
                      <a:endParaRPr lang="en-Z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12,164</a:t>
                      </a:r>
                      <a:endParaRPr lang="en-Z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12,816</a:t>
                      </a:r>
                      <a:endParaRPr lang="en-Z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13,945</a:t>
                      </a:r>
                      <a:endParaRPr lang="en-Z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16,871</a:t>
                      </a:r>
                      <a:endParaRPr lang="en-Z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17,139</a:t>
                      </a:r>
                      <a:endParaRPr lang="en-ZW" sz="1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40651"/>
                  </a:ext>
                </a:extLst>
              </a:tr>
              <a:tr h="387493">
                <a:tc>
                  <a:txBody>
                    <a:bodyPr/>
                    <a:lstStyle/>
                    <a:p>
                      <a:r>
                        <a:rPr lang="en-ZW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Market Position (</a:t>
                      </a:r>
                      <a:r>
                        <a:rPr lang="en-ZW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ZiG</a:t>
                      </a:r>
                      <a:r>
                        <a:rPr lang="en-ZW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million)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275.48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412</a:t>
                      </a:r>
                      <a:endParaRPr lang="en-ZW" sz="1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67417"/>
                  </a:ext>
                </a:extLst>
              </a:tr>
              <a:tr h="29629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Cash and Nostro (USD million)</a:t>
                      </a:r>
                      <a:endParaRPr lang="en-Z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151</a:t>
                      </a:r>
                      <a:endParaRPr lang="en-Z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196</a:t>
                      </a:r>
                      <a:endParaRPr lang="en-Z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</a:t>
                      </a:r>
                      <a:endParaRPr lang="en-Z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186</a:t>
                      </a:r>
                      <a:endParaRPr lang="en-Z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213</a:t>
                      </a:r>
                      <a:endParaRPr lang="en-Z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296</a:t>
                      </a:r>
                      <a:endParaRPr lang="en-Z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243</a:t>
                      </a:r>
                      <a:endParaRPr lang="en-ZW" sz="1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281726"/>
                  </a:ext>
                </a:extLst>
              </a:tr>
              <a:tr h="47107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Gold Holdings (Kgs)</a:t>
                      </a:r>
                      <a:endParaRPr lang="en-Z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1,500</a:t>
                      </a:r>
                      <a:endParaRPr lang="en-Z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1,948</a:t>
                      </a:r>
                      <a:endParaRPr lang="en-Z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2,626</a:t>
                      </a:r>
                      <a:endParaRPr lang="en-Z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2,689</a:t>
                      </a:r>
                      <a:endParaRPr lang="en-Z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2,725</a:t>
                      </a:r>
                      <a:endParaRPr lang="en-Z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2,779</a:t>
                      </a:r>
                      <a:endParaRPr lang="en-Z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3,166</a:t>
                      </a:r>
                      <a:endParaRPr lang="en-ZW" sz="1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785848"/>
                  </a:ext>
                </a:extLst>
              </a:tr>
              <a:tr h="50726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Gold Holdings Value (USD Million)</a:t>
                      </a:r>
                      <a:endParaRPr lang="en-Z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113</a:t>
                      </a:r>
                      <a:endParaRPr lang="en-Z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167</a:t>
                      </a:r>
                      <a:endParaRPr lang="en-Z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220</a:t>
                      </a:r>
                      <a:endParaRPr lang="en-Z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241</a:t>
                      </a:r>
                      <a:endParaRPr lang="en-Z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252</a:t>
                      </a:r>
                      <a:endParaRPr lang="en-Z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275</a:t>
                      </a:r>
                      <a:endParaRPr lang="en-Z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336</a:t>
                      </a:r>
                      <a:endParaRPr lang="en-ZW" sz="1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710940"/>
                  </a:ext>
                </a:extLst>
              </a:tr>
              <a:tr h="50726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Reserve Covering ZiG (USD Million)</a:t>
                      </a:r>
                      <a:endParaRPr lang="en-Z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276</a:t>
                      </a:r>
                      <a:endParaRPr lang="en-Z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419</a:t>
                      </a:r>
                      <a:endParaRPr lang="en-Z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472</a:t>
                      </a:r>
                      <a:endParaRPr lang="en-Z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486</a:t>
                      </a:r>
                      <a:endParaRPr lang="en-Z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525</a:t>
                      </a:r>
                      <a:endParaRPr lang="en-Z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630</a:t>
                      </a:r>
                      <a:endParaRPr lang="en-Z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639</a:t>
                      </a:r>
                      <a:endParaRPr lang="en-ZW" sz="1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503920"/>
                  </a:ext>
                </a:extLst>
              </a:tr>
              <a:tr h="50726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Uncovered Foreign Currency Demand</a:t>
                      </a:r>
                      <a:endParaRPr lang="en-Z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Z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11.68</a:t>
                      </a:r>
                      <a:endParaRPr lang="en-Z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12.27</a:t>
                      </a:r>
                      <a:endParaRPr lang="en-Z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12.72</a:t>
                      </a:r>
                      <a:endParaRPr lang="en-Z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11.49</a:t>
                      </a:r>
                      <a:endParaRPr lang="en-Z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14.84</a:t>
                      </a:r>
                      <a:endParaRPr lang="en-Z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37.24</a:t>
                      </a:r>
                      <a:endParaRPr lang="en-ZW" sz="1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345342"/>
                  </a:ext>
                </a:extLst>
              </a:tr>
              <a:tr h="50726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WBWS Exchange Rate</a:t>
                      </a:r>
                      <a:endParaRPr lang="en-Z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13.43</a:t>
                      </a:r>
                      <a:endParaRPr lang="en-Z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24.8831</a:t>
                      </a:r>
                      <a:endParaRPr lang="en-Z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25.7985</a:t>
                      </a:r>
                      <a:endParaRPr lang="en-Z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26.3656</a:t>
                      </a:r>
                      <a:endParaRPr lang="en-Z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26.5615</a:t>
                      </a:r>
                      <a:endParaRPr lang="en-Z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26.7200</a:t>
                      </a:r>
                      <a:endParaRPr lang="en-Z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26.8158</a:t>
                      </a:r>
                      <a:endParaRPr lang="en-ZW" sz="1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392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6400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E6FA71A-F13D-DB5E-603D-58CEC50E8327}"/>
              </a:ext>
            </a:extLst>
          </p:cNvPr>
          <p:cNvSpPr txBox="1"/>
          <p:nvPr/>
        </p:nvSpPr>
        <p:spPr>
          <a:xfrm>
            <a:off x="6189729" y="4550535"/>
            <a:ext cx="5872262" cy="21557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4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Real Effective Exchange Rate (REER) shows that there has not been any significant over/under valuation of the exchange rate.</a:t>
            </a:r>
          </a:p>
          <a:p>
            <a:pPr algn="just">
              <a:lnSpc>
                <a:spcPct val="114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appreciation in the REER also shows that both the exchange rate and inflation have been kept in check.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2573" y="83028"/>
            <a:ext cx="11936885" cy="609853"/>
          </a:xfrm>
          <a:solidFill>
            <a:srgbClr val="002060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 RATE DEVELOPMETS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48800" y="6409847"/>
            <a:ext cx="2743200" cy="365125"/>
          </a:xfrm>
        </p:spPr>
        <p:txBody>
          <a:bodyPr/>
          <a:lstStyle/>
          <a:p>
            <a:fld id="{F0D55145-7227-490D-951F-D83F7A333051}" type="slidenum">
              <a:rPr lang="en-US" sz="1800" b="1" smtClean="0">
                <a:solidFill>
                  <a:schemeClr val="tx1"/>
                </a:solidFill>
              </a:rPr>
              <a:t>8</a:t>
            </a:fld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0008" y="776288"/>
            <a:ext cx="5897651" cy="428625"/>
          </a:xfrm>
          <a:prstGeom prst="rect">
            <a:avLst/>
          </a:prstGeom>
          <a:solidFill>
            <a:srgbClr val="F4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Exchange Rate Developments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April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2024 to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 May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2025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Content Placeholder 2"/>
          <p:cNvSpPr txBox="1"/>
          <p:nvPr/>
        </p:nvSpPr>
        <p:spPr>
          <a:xfrm>
            <a:off x="130009" y="4589171"/>
            <a:ext cx="5897652" cy="22688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4000"/>
              </a:lnSpc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exchange rate has been relatively stable, with the premium at levels </a:t>
            </a:r>
            <a:r>
              <a:rPr lang="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around 26% in May 2025, in line with the stabilization of the parallel market rate to around ZiG33-35 per US$.</a:t>
            </a:r>
          </a:p>
          <a:p>
            <a:pPr algn="just">
              <a:lnSpc>
                <a:spcPct val="114000"/>
              </a:lnSpc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Reserve Bank continues to put in place measures aimed to deepen the foreign exchange market to reinforce the on-going exchange rate stability.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940BFA-FA36-18E1-C5F5-7D89BAC72303}"/>
              </a:ext>
            </a:extLst>
          </p:cNvPr>
          <p:cNvSpPr/>
          <p:nvPr/>
        </p:nvSpPr>
        <p:spPr>
          <a:xfrm>
            <a:off x="6151808" y="776288"/>
            <a:ext cx="5897651" cy="428625"/>
          </a:xfrm>
          <a:prstGeom prst="rect">
            <a:avLst/>
          </a:prstGeom>
          <a:solidFill>
            <a:srgbClr val="F4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REER &amp; NEER Developments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April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2024 to Jan 2025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48BD572-677D-5F02-597F-AE65927D07E5}"/>
              </a:ext>
            </a:extLst>
          </p:cNvPr>
          <p:cNvGraphicFramePr/>
          <p:nvPr/>
        </p:nvGraphicFramePr>
        <p:xfrm>
          <a:off x="130008" y="1308855"/>
          <a:ext cx="5897651" cy="3077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FA061FFC-D5B5-CE7F-BC2F-672DA647951F}"/>
              </a:ext>
            </a:extLst>
          </p:cNvPr>
          <p:cNvGraphicFramePr/>
          <p:nvPr/>
        </p:nvGraphicFramePr>
        <p:xfrm>
          <a:off x="6151808" y="1321178"/>
          <a:ext cx="5910184" cy="3065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846D9-43B8-805F-2CA4-0B5298C7B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68" y="52967"/>
            <a:ext cx="11906863" cy="535168"/>
          </a:xfrm>
          <a:solidFill>
            <a:srgbClr val="000066"/>
          </a:solidFill>
          <a:ln>
            <a:solidFill>
              <a:srgbClr val="002060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000" b="1">
                <a:solidFill>
                  <a:srgbClr val="FFFF00"/>
                </a:solidFill>
                <a:latin typeface="Times New Roman" panose="02020603050405020304" pitchFamily="18" charset="0"/>
              </a:rPr>
              <a:t>INFLATION DEVELOPMENTS</a:t>
            </a:r>
            <a:endParaRPr lang="en-ZW" sz="30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F252305E-95E5-3CAE-D55F-B26ECB4613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8997628"/>
              </p:ext>
            </p:extLst>
          </p:nvPr>
        </p:nvGraphicFramePr>
        <p:xfrm>
          <a:off x="142568" y="667822"/>
          <a:ext cx="5740562" cy="4137660"/>
        </p:xfrm>
        <a:graphic>
          <a:graphicData uri="http://schemas.openxmlformats.org/drawingml/2006/table">
            <a:tbl>
              <a:tblPr firstRow="1" bandRow="1"/>
              <a:tblGrid>
                <a:gridCol w="852249">
                  <a:extLst>
                    <a:ext uri="{9D8B030D-6E8A-4147-A177-3AD203B41FA5}">
                      <a16:colId xmlns:a16="http://schemas.microsoft.com/office/drawing/2014/main" val="3232235664"/>
                    </a:ext>
                  </a:extLst>
                </a:gridCol>
                <a:gridCol w="808172">
                  <a:extLst>
                    <a:ext uri="{9D8B030D-6E8A-4147-A177-3AD203B41FA5}">
                      <a16:colId xmlns:a16="http://schemas.microsoft.com/office/drawing/2014/main" val="1595561678"/>
                    </a:ext>
                  </a:extLst>
                </a:gridCol>
                <a:gridCol w="849490">
                  <a:extLst>
                    <a:ext uri="{9D8B030D-6E8A-4147-A177-3AD203B41FA5}">
                      <a16:colId xmlns:a16="http://schemas.microsoft.com/office/drawing/2014/main" val="887740697"/>
                    </a:ext>
                  </a:extLst>
                </a:gridCol>
                <a:gridCol w="941176">
                  <a:extLst>
                    <a:ext uri="{9D8B030D-6E8A-4147-A177-3AD203B41FA5}">
                      <a16:colId xmlns:a16="http://schemas.microsoft.com/office/drawing/2014/main" val="3248410199"/>
                    </a:ext>
                  </a:extLst>
                </a:gridCol>
                <a:gridCol w="981031">
                  <a:extLst>
                    <a:ext uri="{9D8B030D-6E8A-4147-A177-3AD203B41FA5}">
                      <a16:colId xmlns:a16="http://schemas.microsoft.com/office/drawing/2014/main" val="3042885401"/>
                    </a:ext>
                  </a:extLst>
                </a:gridCol>
                <a:gridCol w="1308444">
                  <a:extLst>
                    <a:ext uri="{9D8B030D-6E8A-4147-A177-3AD203B41FA5}">
                      <a16:colId xmlns:a16="http://schemas.microsoft.com/office/drawing/2014/main" val="1007247985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endParaRPr lang="en-ZW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ZWG MOM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A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ZWG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US$ Inflation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MOM 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US$ Inflation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YOY 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Weighted Inflation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MoM 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A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255714"/>
                  </a:ext>
                </a:extLst>
              </a:tr>
              <a:tr h="2743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May 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01543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Jun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96201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Jul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11109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Aug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71989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Sep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8720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Oct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9235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1966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5002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Jan 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866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Feb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86225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0998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23983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64156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CDB0653-0324-C78B-4990-000CDF04F316}"/>
              </a:ext>
            </a:extLst>
          </p:cNvPr>
          <p:cNvSpPr txBox="1"/>
          <p:nvPr/>
        </p:nvSpPr>
        <p:spPr>
          <a:xfrm>
            <a:off x="99232" y="4916288"/>
            <a:ext cx="11950199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W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Exchange rate stability has resulted in stable ZiG inflation.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ZW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W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Month-on-month inflation stood at 0.9% in </a:t>
            </a:r>
            <a:r>
              <a:rPr lang="en-ZW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r>
              <a:rPr kumimoji="0" lang="en-ZW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2025, up from 0.6% in April 2025.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ZW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ZiG annual inflation stood at 85.7%  in April 2025 and 92.1% in May 2025, reflecting the historical base effect due to the once-off spike in inflation in October 2024.</a:t>
            </a:r>
            <a:endParaRPr kumimoji="0" lang="en-ZW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69AFE2-94B3-FA68-52D1-2A64555C0181}"/>
              </a:ext>
            </a:extLst>
          </p:cNvPr>
          <p:cNvSpPr/>
          <p:nvPr/>
        </p:nvSpPr>
        <p:spPr>
          <a:xfrm>
            <a:off x="6017572" y="667822"/>
            <a:ext cx="6031860" cy="322120"/>
          </a:xfrm>
          <a:prstGeom prst="rect">
            <a:avLst/>
          </a:prstGeom>
          <a:solidFill>
            <a:srgbClr val="F4BA00"/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W" sz="20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ZiG</a:t>
            </a:r>
            <a:r>
              <a:rPr lang="en-ZW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MoM Inflation Developments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42FCF75E-2CA6-B289-47B3-2D8D692370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6264289"/>
              </p:ext>
            </p:extLst>
          </p:nvPr>
        </p:nvGraphicFramePr>
        <p:xfrm>
          <a:off x="6017572" y="1069629"/>
          <a:ext cx="6031860" cy="373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70021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Aptos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4882</TotalTime>
  <Words>1550</Words>
  <Application>Microsoft Office PowerPoint</Application>
  <PresentationFormat>Widescreen</PresentationFormat>
  <Paragraphs>504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Calibri Light</vt:lpstr>
      <vt:lpstr>Times New Roman</vt:lpstr>
      <vt:lpstr>Wingdings</vt:lpstr>
      <vt:lpstr>Office Theme</vt:lpstr>
      <vt:lpstr>1_Office Theme</vt:lpstr>
      <vt:lpstr>       RECENT MACROECONOMIC DEVELOPMENTS AND OUTLOOK </vt:lpstr>
      <vt:lpstr>MACROECONOMIC CONTEXT </vt:lpstr>
      <vt:lpstr>GLOBAL ECONOMIC GROWTH AND INFLATION</vt:lpstr>
      <vt:lpstr>INTERNATIONAL COMMODITY PRICES</vt:lpstr>
      <vt:lpstr>MACROECONOMIC CONTEXT - DOMESTIC ECONOMY</vt:lpstr>
      <vt:lpstr>Domestic Economic Developments &amp; Outlook</vt:lpstr>
      <vt:lpstr>Key Macroeconomic and Financial Indicators</vt:lpstr>
      <vt:lpstr>EXCHANGE RATE DEVELOPMETS</vt:lpstr>
      <vt:lpstr>INFLATION DEVELOPMENTS</vt:lpstr>
      <vt:lpstr>MONEY SUPPLY GROWTH</vt:lpstr>
      <vt:lpstr>INTEREST RATES </vt:lpstr>
      <vt:lpstr>BALANCE OF PAYMENTS DEVELOPMENTS </vt:lpstr>
      <vt:lpstr> INFLATION OUTLOOK</vt:lpstr>
      <vt:lpstr>Key Takeaways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RECENT ECONOMIC DEVELOPMENTS AND IMPLICATIONS FOR MONETARY POLICY</dc:title>
  <dc:creator>Nebson Mupunga</dc:creator>
  <cp:lastModifiedBy>William Kavila</cp:lastModifiedBy>
  <cp:revision>189</cp:revision>
  <cp:lastPrinted>2024-04-26T07:13:43Z</cp:lastPrinted>
  <dcterms:created xsi:type="dcterms:W3CDTF">2024-04-24T12:35:04Z</dcterms:created>
  <dcterms:modified xsi:type="dcterms:W3CDTF">2025-06-18T07:56:15Z</dcterms:modified>
</cp:coreProperties>
</file>