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63" r:id="rId9"/>
    <p:sldId id="279" r:id="rId10"/>
    <p:sldId id="264" r:id="rId11"/>
    <p:sldId id="278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92924" autoAdjust="0"/>
  </p:normalViewPr>
  <p:slideViewPr>
    <p:cSldViewPr snapToGrid="0" snapToObjects="1">
      <p:cViewPr varScale="1">
        <p:scale>
          <a:sx n="67" d="100"/>
          <a:sy n="67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04/06/2018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04/06/2018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9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26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93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dirty="0" err="1"/>
              <a:t>Intellidiet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Alejandro Ramírez Escalona, Documentación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Antonio Jesús Sánchez </a:t>
            </a:r>
            <a:r>
              <a:rPr lang="es-ES" dirty="0" err="1"/>
              <a:t>Cerván</a:t>
            </a:r>
            <a:r>
              <a:rPr lang="es-ES" dirty="0"/>
              <a:t>, 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Diego Arroyo Torres,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Darío Jesús Flores Sevilla,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Manuel López </a:t>
            </a:r>
            <a:r>
              <a:rPr lang="es-ES" dirty="0" err="1"/>
              <a:t>Reviriego</a:t>
            </a:r>
            <a:r>
              <a:rPr lang="es-ES" dirty="0"/>
              <a:t>, Programador y Jefe de Proyecto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Meead</a:t>
            </a:r>
            <a:r>
              <a:rPr lang="es-ES" dirty="0"/>
              <a:t> </a:t>
            </a:r>
            <a:r>
              <a:rPr lang="es-ES" dirty="0" err="1"/>
              <a:t>Meyfour</a:t>
            </a:r>
            <a:r>
              <a:rPr lang="es-ES" dirty="0"/>
              <a:t> </a:t>
            </a:r>
            <a:r>
              <a:rPr lang="es-ES" dirty="0" err="1"/>
              <a:t>Asadi</a:t>
            </a:r>
            <a:r>
              <a:rPr lang="es-ES" dirty="0"/>
              <a:t>, 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Miguel Mejía Jiménez, Documentación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Néstor Fernández González, 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Merinas Lapuente, Programador</a:t>
            </a:r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MVC (Modelo, Vista, Controlador)</a:t>
            </a:r>
          </a:p>
          <a:p>
            <a:r>
              <a:rPr lang="es-ES" dirty="0"/>
              <a:t>Modelo: Proyecto en Java</a:t>
            </a:r>
          </a:p>
          <a:p>
            <a:r>
              <a:rPr lang="es-ES" dirty="0"/>
              <a:t>Controlador: PHP</a:t>
            </a:r>
          </a:p>
          <a:p>
            <a:r>
              <a:rPr lang="es-ES" dirty="0"/>
              <a:t>Vista: Página web </a:t>
            </a:r>
            <a:r>
              <a:rPr lang="es-ES" dirty="0" err="1"/>
              <a:t>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método ágil: debido a la </a:t>
            </a:r>
            <a:r>
              <a:rPr lang="es-ES" dirty="0" err="1"/>
              <a:t>impredictibilidad</a:t>
            </a:r>
            <a:r>
              <a:rPr lang="es-ES" dirty="0"/>
              <a:t> del proyecto, sabíamos que iba a haber muchos cambios durante el proyecto</a:t>
            </a:r>
          </a:p>
          <a:p>
            <a:r>
              <a:rPr lang="es-ES" dirty="0"/>
              <a:t>Se puede ver fácilmente con los distintos cambios en los parámetros del Asistente Personal: pasamos de usar muchos parámetros diferentes a usar 4.</a:t>
            </a:r>
          </a:p>
        </p:txBody>
      </p:sp>
    </p:spTree>
    <p:extLst>
      <p:ext uri="{BB962C8B-B14F-4D97-AF65-F5344CB8AC3E}">
        <p14:creationId xmlns:p14="http://schemas.microsoft.com/office/powerpoint/2010/main" val="23915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Patrones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patrón “Método plantilla”: Definimos una Interfaz para el Asistente de Dietas, y a raíz de ahí implementamos la clase</a:t>
            </a:r>
          </a:p>
          <a:p>
            <a:r>
              <a:rPr lang="es-ES" dirty="0"/>
              <a:t>Esto nos permite aplicar el principio de Abierto-Cerrado ya que se podrían expandir las funcionalidades de la IA fácilmente</a:t>
            </a:r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Principios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Hacemos uso del Principio Abierto-Cerrado, el proyecto está abierto para expansión.</a:t>
            </a:r>
          </a:p>
          <a:p>
            <a:r>
              <a:rPr lang="es-ES" dirty="0"/>
              <a:t>Posibles nuevas funcionalidades: Más parámetros para calcular la dieta, mostrar un precio aproximado al dar </a:t>
            </a:r>
            <a:r>
              <a:rPr lang="es-ES"/>
              <a:t>la dieta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Ver que el asistente sugería dietas que tenían sentido</a:t>
            </a:r>
          </a:p>
          <a:p>
            <a:r>
              <a:rPr lang="es-ES" dirty="0"/>
              <a:t>Antes de desarrollar la Base de Datos: uso de un objeto </a:t>
            </a:r>
            <a:r>
              <a:rPr lang="es-ES" dirty="0" err="1"/>
              <a:t>mock</a:t>
            </a:r>
            <a:r>
              <a:rPr lang="es-ES" dirty="0"/>
              <a:t> para la Base de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Desarrollo/Despliegue - Estrategias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Verificación y validación: Probando que el Asistente producía la dieta esperada al introducir un cierto tipo de Alimentos como “conjunto de posibles alimentos”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Desarrollo/Despliegue - 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Eclipse: Para desarrollar el proyecto Java</a:t>
            </a:r>
          </a:p>
          <a:p>
            <a:r>
              <a:rPr lang="es-ES" dirty="0" err="1"/>
              <a:t>Overleaf</a:t>
            </a:r>
            <a:r>
              <a:rPr lang="es-ES" dirty="0"/>
              <a:t>: Para desarrollar el .tex de la documentación </a:t>
            </a:r>
          </a:p>
          <a:p>
            <a:r>
              <a:rPr lang="es-ES" dirty="0" err="1"/>
              <a:t>Awardspace</a:t>
            </a:r>
            <a:r>
              <a:rPr lang="es-ES" dirty="0"/>
              <a:t>: Hosting de la web</a:t>
            </a:r>
          </a:p>
          <a:p>
            <a:r>
              <a:rPr lang="es-ES" dirty="0" err="1"/>
              <a:t>TomCat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Desarrollo– Implementación – Qué es real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Proyecto Java que tiene una IA para producir dietas</a:t>
            </a:r>
          </a:p>
          <a:p>
            <a:r>
              <a:rPr lang="es-ES" dirty="0"/>
              <a:t>Base de datos con los datos necesarios para el proyecto</a:t>
            </a:r>
          </a:p>
          <a:p>
            <a:r>
              <a:rPr lang="es-ES" dirty="0"/>
              <a:t>Documento .tex que recoge la documentación del proyecto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Desarrollo– Implementación – Qué no es real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Ciertas funcionalidades no han sido implementadas: dietas semanales, tener en cuenta más nutrientes al calcular la dieta</a:t>
            </a:r>
          </a:p>
          <a:p>
            <a:r>
              <a:rPr lang="es-ES" dirty="0"/>
              <a:t>No todos los parámetros se tienen en cuenta para calcular la dieta: Por ejemplo el sexo y estilo de vida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Tras testear el código, hacemos una demo del sistema</a:t>
            </a:r>
          </a:p>
          <a:p>
            <a:r>
              <a:rPr lang="es-ES" dirty="0"/>
              <a:t>Implementación de los JavaScript</a:t>
            </a:r>
          </a:p>
          <a:p>
            <a:r>
              <a:rPr lang="es-ES" dirty="0"/>
              <a:t>Como extensión, se podría hacer una GUI en Java para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 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Asistente Dieta funcional que ofrece una dieta diaria</a:t>
            </a:r>
          </a:p>
          <a:p>
            <a:r>
              <a:rPr lang="es-ES" dirty="0"/>
              <a:t>Se tienen en cuenta 4 nutrientes (Grasas, Carbohidratos, Proteínas y Calorías)</a:t>
            </a:r>
          </a:p>
          <a:p>
            <a:r>
              <a:rPr lang="es-ES" dirty="0"/>
              <a:t>Conexión del proyecto Java con una base de datos, para que la IA pueda hacer sugerencias de dietas al usuario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 dado tiempo a programar prácticamente todo lo que teníamos pensado</a:t>
            </a:r>
          </a:p>
          <a:p>
            <a:r>
              <a:rPr lang="es-ES" dirty="0"/>
              <a:t>Tan solo nos han faltado pequeñas extensiones al proyecto, como nuevas funcionalidades que extienden de lo ya implementado</a:t>
            </a:r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Intentar mejorar la vida cotidiana mediante el uso de una IA</a:t>
            </a:r>
          </a:p>
          <a:p>
            <a:r>
              <a:rPr lang="es-ES" dirty="0"/>
              <a:t>Encontrar problemas o dificultades del día a día</a:t>
            </a:r>
          </a:p>
          <a:p>
            <a:r>
              <a:rPr lang="es-ES" dirty="0"/>
              <a:t>Decisión final: un asistente para dietas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6" y="3418990"/>
            <a:ext cx="5036491" cy="28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¿Es posible encontrar una dieta lo más correcta posible?</a:t>
            </a:r>
          </a:p>
          <a:p>
            <a:r>
              <a:rPr lang="es-ES" dirty="0"/>
              <a:t>Buscar un algoritmo para calcular una dieta</a:t>
            </a:r>
          </a:p>
          <a:p>
            <a:r>
              <a:rPr lang="es-ES" dirty="0"/>
              <a:t>Ser capaz de aprender de la retroalimentación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El equipo y el trabajo en 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División en grupos: Documentación, implementación Java, creación de una base de datos </a:t>
            </a:r>
            <a:r>
              <a:rPr lang="es-ES" dirty="0" err="1"/>
              <a:t>étc</a:t>
            </a:r>
            <a:endParaRPr lang="es-ES" dirty="0"/>
          </a:p>
          <a:p>
            <a:r>
              <a:rPr lang="es-ES" dirty="0"/>
              <a:t>Reuniones para ponernos de acuerdo en ciertos aspectos del proyecto</a:t>
            </a:r>
          </a:p>
          <a:p>
            <a:r>
              <a:rPr lang="es-ES" dirty="0"/>
              <a:t>Coordinación a la hora de realizar las actividades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solución – Ideas iniciales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Algoritmo que calcula una dieta semanal, en base a unos parámetros.</a:t>
            </a:r>
          </a:p>
          <a:p>
            <a:r>
              <a:rPr lang="es-ES" dirty="0"/>
              <a:t>Parámetros a tener en cuenta: alérgenos, datos personales del usuario y nutrientes consumidos, estilo de vida</a:t>
            </a:r>
          </a:p>
          <a:p>
            <a:r>
              <a:rPr lang="es-ES" dirty="0"/>
              <a:t>Diferentes dietas en función del objetivo a conseguir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solución – Ideas definitivas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2017-2018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 asistente personal de dietas que calcule una dieta diaria</a:t>
            </a:r>
          </a:p>
          <a:p>
            <a:r>
              <a:rPr lang="es-ES" dirty="0"/>
              <a:t>Se tienen en cuenta para elegir los platos: alérgenos y qué se ha comido con anterioridad</a:t>
            </a:r>
          </a:p>
          <a:p>
            <a:r>
              <a:rPr lang="es-ES" dirty="0"/>
              <a:t>Para la función de calcular una dieta, se tienen en cuenta las grasas, proteínas, carbohidratos y calorías de cada alimento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6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– Requisitos Funcionales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sistema debe ser capaz de dar una dieta (diaria o semanal) al usuario en un tiempo razonable.</a:t>
            </a:r>
          </a:p>
          <a:p>
            <a:r>
              <a:rPr lang="es-ES" dirty="0"/>
              <a:t>El sistema debe de aprender de los comentarios del usuario</a:t>
            </a:r>
          </a:p>
          <a:p>
            <a:r>
              <a:rPr lang="es-ES" dirty="0"/>
              <a:t>El sistema no puede recomendar alimentos que el usuario haya marcado como “alérgeno” o “alimento vetado”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– Requisitos No </a:t>
            </a:r>
            <a:r>
              <a:rPr lang="es-ES" dirty="0" err="1"/>
              <a:t>Func</a:t>
            </a:r>
            <a:r>
              <a:rPr lang="es-ES" dirty="0"/>
              <a:t>.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sistema debe ser capaz de dar una dieta en un tiempo razonable</a:t>
            </a:r>
          </a:p>
          <a:p>
            <a:r>
              <a:rPr lang="es-ES" dirty="0"/>
              <a:t>El sistema debe ser intuitivo y fácil de usar</a:t>
            </a:r>
          </a:p>
          <a:p>
            <a:r>
              <a:rPr lang="es-ES" dirty="0"/>
              <a:t>El sistema debe </a:t>
            </a:r>
            <a:r>
              <a:rPr lang="es-ES"/>
              <a:t>ser seguro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0000"/>
    </mc:Choice>
    <mc:Fallback xmlns="">
      <p:transition advClick="0"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10466</TotalTime>
  <Words>891</Words>
  <Application>Microsoft Office PowerPoint</Application>
  <PresentationFormat>Presentación en pantalla (4:3)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Presentación de proyecto Intellidiet</vt:lpstr>
      <vt:lpstr>Contenidos</vt:lpstr>
      <vt:lpstr>    Introducción – El problema</vt:lpstr>
      <vt:lpstr>Introducción – El problema</vt:lpstr>
      <vt:lpstr> El equipo y el trabajo en equipo</vt:lpstr>
      <vt:lpstr>La solución – Ideas iniciales</vt:lpstr>
      <vt:lpstr>La solución – Ideas definitivas</vt:lpstr>
      <vt:lpstr>Actividades de Ing. Sw – Requisitos Funcionales</vt:lpstr>
      <vt:lpstr>Actividades de Ing. Sw – Requisitos No Func.</vt:lpstr>
      <vt:lpstr>Actividades de Ing. Sw - Arquitectura</vt:lpstr>
      <vt:lpstr>Actividades de Ing. Sw - Modelos</vt:lpstr>
      <vt:lpstr>Actividades de Ing. Sw - Patrones</vt:lpstr>
      <vt:lpstr>Actividades de Ing. Sw - Principios</vt:lpstr>
      <vt:lpstr>Actividades de Ing. Sw - Pruebas</vt:lpstr>
      <vt:lpstr>Desarrollo/Despliegue - Estrategias</vt:lpstr>
      <vt:lpstr>Desarrollo/Despliegue - Herramientas</vt:lpstr>
      <vt:lpstr>Desarrollo– Implementación – Qué es real</vt:lpstr>
      <vt:lpstr>Desarrollo– Implementación – Qué no es real</vt:lpstr>
      <vt:lpstr>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Familia Sánchez</cp:lastModifiedBy>
  <cp:revision>211</cp:revision>
  <cp:lastPrinted>2018-03-05T07:33:08Z</cp:lastPrinted>
  <dcterms:created xsi:type="dcterms:W3CDTF">2013-02-21T17:50:16Z</dcterms:created>
  <dcterms:modified xsi:type="dcterms:W3CDTF">2018-06-04T17:59:27Z</dcterms:modified>
</cp:coreProperties>
</file>