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21" autoAdjust="0"/>
    <p:restoredTop sz="92924" autoAdjust="0"/>
  </p:normalViewPr>
  <p:slideViewPr>
    <p:cSldViewPr snapToGrid="0" snapToObjects="1">
      <p:cViewPr varScale="1">
        <p:scale>
          <a:sx n="67" d="100"/>
          <a:sy n="67" d="100"/>
        </p:scale>
        <p:origin x="10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03/06/2018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03/06/2018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/>
              <a:t>Presentación</a:t>
            </a:r>
            <a:r>
              <a:rPr lang="en-US" noProof="0" dirty="0"/>
              <a:t> de </a:t>
            </a:r>
            <a:r>
              <a:rPr lang="en-US" noProof="0" dirty="0" err="1"/>
              <a:t>proyecto</a:t>
            </a:r>
            <a:br>
              <a:rPr lang="en-US" noProof="0" dirty="0"/>
            </a:br>
            <a:r>
              <a:rPr lang="en-US" dirty="0" err="1"/>
              <a:t>Intellidiet</a:t>
            </a:r>
            <a:endParaRPr lang="en-U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685800" y="2447350"/>
            <a:ext cx="81735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Equipo:</a:t>
            </a:r>
          </a:p>
          <a:p>
            <a:pPr marL="285750" indent="-285750">
              <a:buFontTx/>
              <a:buChar char="-"/>
            </a:pPr>
            <a:r>
              <a:rPr lang="es-ES" dirty="0"/>
              <a:t>Alejandro Ramírez Escalona, Documentación</a:t>
            </a:r>
          </a:p>
          <a:p>
            <a:pPr marL="285750" indent="-285750">
              <a:buFontTx/>
              <a:buChar char="-"/>
            </a:pPr>
            <a:r>
              <a:rPr lang="es-ES" dirty="0"/>
              <a:t>Antonio Jesús Sánchez </a:t>
            </a:r>
            <a:r>
              <a:rPr lang="es-ES" dirty="0" err="1"/>
              <a:t>Cerván</a:t>
            </a:r>
            <a:r>
              <a:rPr lang="es-ES" dirty="0"/>
              <a:t>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/>
              <a:t>Diego Arroyo Torres,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/>
              <a:t>Darío Jesús Flores Sevilla,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/>
              <a:t>Manuel López </a:t>
            </a:r>
            <a:r>
              <a:rPr lang="es-ES" dirty="0" err="1"/>
              <a:t>Reviriego</a:t>
            </a:r>
            <a:r>
              <a:rPr lang="es-ES" dirty="0"/>
              <a:t>, Programador, Encargado de pruebas y Jefe de Proyecto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Meead</a:t>
            </a:r>
            <a:r>
              <a:rPr lang="es-ES" dirty="0"/>
              <a:t> </a:t>
            </a:r>
            <a:r>
              <a:rPr lang="es-ES" dirty="0" err="1"/>
              <a:t>Meyfour</a:t>
            </a:r>
            <a:r>
              <a:rPr lang="es-ES" dirty="0"/>
              <a:t> </a:t>
            </a:r>
            <a:r>
              <a:rPr lang="es-ES" dirty="0" err="1"/>
              <a:t>Asadi</a:t>
            </a:r>
            <a:r>
              <a:rPr lang="es-ES" dirty="0"/>
              <a:t>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/>
              <a:t>Miguel Mejía Jiménez, Modelado, Documentación y Jefe de Proyecto</a:t>
            </a:r>
          </a:p>
          <a:p>
            <a:pPr marL="285750" indent="-285750">
              <a:buFontTx/>
              <a:buChar char="-"/>
            </a:pPr>
            <a:r>
              <a:rPr lang="es-ES" dirty="0"/>
              <a:t>Néstor Fernández González,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/>
              <a:t>Rafael Merinas Lapuente, Programador y </a:t>
            </a:r>
          </a:p>
          <a:p>
            <a:r>
              <a:rPr lang="es-ES" dirty="0"/>
              <a:t>     Encargado de pruebas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Principios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Hacemos uso del Principio Abierto-Cerrado, el proyecto está abierto para expansión.</a:t>
            </a:r>
          </a:p>
          <a:p>
            <a:r>
              <a:rPr lang="es-ES" dirty="0"/>
              <a:t>Posibles nuevas funcionalidades: Más parámetros para calcular la dieta, mostrar un precio aproximado al dar </a:t>
            </a:r>
            <a:r>
              <a:rPr lang="es-ES"/>
              <a:t>la dieta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Pruebas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Desarrollo/Despliegue - Estrategias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Desarrollo/Despliegue - Herramientas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Desarrollo– Implementación – Qué es real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Proyecto Java que tiene una IA para producir dietas</a:t>
            </a:r>
          </a:p>
          <a:p>
            <a:r>
              <a:rPr lang="es-ES" dirty="0"/>
              <a:t>Base de datos con los datos necesarios para el proyecto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Desarrollo– Implementación – Qué no es real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Despliegue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Resultados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Conclusiones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029665"/>
      </p:ext>
    </p:extLst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760504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Contenidos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</a:p>
          <a:p>
            <a:r>
              <a:rPr lang="es-ES" dirty="0"/>
              <a:t>El equipo y el trabajo en equipo</a:t>
            </a:r>
          </a:p>
          <a:p>
            <a:r>
              <a:rPr lang="es-ES" dirty="0"/>
              <a:t>La solución</a:t>
            </a:r>
          </a:p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endParaRPr lang="es-ES" dirty="0"/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Arquitectura</a:t>
            </a:r>
          </a:p>
          <a:p>
            <a:pPr lvl="1"/>
            <a:r>
              <a:rPr lang="es-ES" dirty="0"/>
              <a:t>Modelos </a:t>
            </a:r>
          </a:p>
          <a:p>
            <a:pPr lvl="1"/>
            <a:r>
              <a:rPr lang="es-ES" dirty="0"/>
              <a:t>Patrones/Principios 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Desarrollo/Despliegue</a:t>
            </a:r>
          </a:p>
          <a:p>
            <a:pPr lvl="1"/>
            <a:r>
              <a:rPr lang="es-ES" dirty="0"/>
              <a:t>Estrategias y herramientas</a:t>
            </a:r>
          </a:p>
          <a:p>
            <a:pPr lvl="1"/>
            <a:r>
              <a:rPr lang="es-ES" dirty="0"/>
              <a:t>Modelo de Implementación (qué es y qué no es real)</a:t>
            </a:r>
          </a:p>
          <a:p>
            <a:pPr lvl="1"/>
            <a:r>
              <a:rPr lang="es-ES" dirty="0"/>
              <a:t>Despliegue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3626399"/>
      </p:ext>
    </p:extLst>
  </p:cSld>
  <p:clrMapOvr>
    <a:masterClrMapping/>
  </p:clrMapOvr>
  <p:transition advClick="0" advTm="2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0115534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Intentar mejorar la vida cotidiana mediante el uso de una IA</a:t>
            </a:r>
          </a:p>
          <a:p>
            <a:r>
              <a:rPr lang="es-ES" dirty="0"/>
              <a:t>Encontrar problemas o dificultades del día a día</a:t>
            </a:r>
          </a:p>
          <a:p>
            <a:r>
              <a:rPr lang="es-ES" dirty="0"/>
              <a:t>Decisión final: un asistente para dietas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66" y="3418990"/>
            <a:ext cx="5036491" cy="283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¿Es posible encontrar una dieta lo más correcta posible?</a:t>
            </a:r>
          </a:p>
          <a:p>
            <a:r>
              <a:rPr lang="es-ES" dirty="0"/>
              <a:t>Buscar un algoritmo para calcular una dieta</a:t>
            </a:r>
          </a:p>
          <a:p>
            <a:r>
              <a:rPr lang="es-ES" dirty="0"/>
              <a:t>Ser capaz de aprender de la retroalimentación del usuario</a:t>
            </a:r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El equipo y el trabajo en equipo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División en grupos: Documentación, implementación Java, implementación </a:t>
            </a:r>
            <a:r>
              <a:rPr lang="es-ES" dirty="0" err="1"/>
              <a:t>html</a:t>
            </a:r>
            <a:r>
              <a:rPr lang="es-ES" dirty="0"/>
              <a:t> y </a:t>
            </a:r>
            <a:r>
              <a:rPr lang="es-ES" dirty="0" err="1"/>
              <a:t>php</a:t>
            </a:r>
            <a:r>
              <a:rPr lang="es-ES" dirty="0"/>
              <a:t> </a:t>
            </a:r>
            <a:r>
              <a:rPr lang="es-ES" dirty="0" err="1"/>
              <a:t>étc</a:t>
            </a:r>
            <a:endParaRPr lang="es-ES" dirty="0"/>
          </a:p>
          <a:p>
            <a:r>
              <a:rPr lang="es-ES" dirty="0"/>
              <a:t>Reuniones para ponernos de acuerdo en ciertos aspectos del proyecto</a:t>
            </a:r>
          </a:p>
          <a:p>
            <a:r>
              <a:rPr lang="es-ES" dirty="0"/>
              <a:t>Coordinación a la hora de realizar las actividades del proyecto</a:t>
            </a:r>
          </a:p>
        </p:txBody>
      </p:sp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La solución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Algoritmo que calcula una dieta, en base a unos parámetros.</a:t>
            </a:r>
          </a:p>
          <a:p>
            <a:r>
              <a:rPr lang="es-ES" dirty="0"/>
              <a:t>Se tienen en cuenta: alérgenos, datos personales del usuario y nutrientes consumidos, entre otros.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Requisitos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El sistema debe ser capaz de dar una dieta (diaria o semanal) al usuario en un tiempo razonable.</a:t>
            </a:r>
          </a:p>
          <a:p>
            <a:r>
              <a:rPr lang="es-ES" dirty="0"/>
              <a:t>El sistema debe de aprender de los comentarios del usuario</a:t>
            </a:r>
          </a:p>
          <a:p>
            <a:r>
              <a:rPr lang="es-ES" dirty="0"/>
              <a:t>El sistema no puede recomendar alimentos que el usuario haya marcado como “alérgeno” o “alimento vetado”</a:t>
            </a:r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Arquitectura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Uso del MVC (Modelo, Vista, Controlador)</a:t>
            </a:r>
          </a:p>
          <a:p>
            <a:r>
              <a:rPr lang="es-ES" dirty="0"/>
              <a:t>Modelo: Proyecto en Java</a:t>
            </a:r>
          </a:p>
          <a:p>
            <a:r>
              <a:rPr lang="es-ES" dirty="0"/>
              <a:t>Controlador: PHP</a:t>
            </a:r>
          </a:p>
          <a:p>
            <a:r>
              <a:rPr lang="es-ES" dirty="0"/>
              <a:t>Vista: Página web </a:t>
            </a:r>
            <a:r>
              <a:rPr lang="es-ES" dirty="0" err="1"/>
              <a:t>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Uso del patrón “Método plantilla”: Definimos una Interfaz para el Asistente de Dietas, y a raíz de ahí implementamos la clase</a:t>
            </a:r>
          </a:p>
          <a:p>
            <a:r>
              <a:rPr lang="es-ES" dirty="0"/>
              <a:t>Esto nos permite aplicar el principio de Abierto-Cerrado ya que se podrían expandir las funcionalidades de la IA fácilmente</a:t>
            </a:r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10317</TotalTime>
  <Words>533</Words>
  <Application>Microsoft Office PowerPoint</Application>
  <PresentationFormat>Presentación en pantalla (4:3)</PresentationFormat>
  <Paragraphs>109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Calibri</vt:lpstr>
      <vt:lpstr>Georgia</vt:lpstr>
      <vt:lpstr>Mangal</vt:lpstr>
      <vt:lpstr>Wingdings</vt:lpstr>
      <vt:lpstr>Wingdings 2</vt:lpstr>
      <vt:lpstr>Cívico</vt:lpstr>
      <vt:lpstr>Presentación de proyecto Intellidiet</vt:lpstr>
      <vt:lpstr>Contenidos</vt:lpstr>
      <vt:lpstr>    Introducción – El problema</vt:lpstr>
      <vt:lpstr>Introducción – El problema</vt:lpstr>
      <vt:lpstr> El equipo y el trabajo en equipo</vt:lpstr>
      <vt:lpstr>La solución</vt:lpstr>
      <vt:lpstr>Actividades de Ing. Sw - Requisitos</vt:lpstr>
      <vt:lpstr>Actividades de Ing. Sw - Arquitectura</vt:lpstr>
      <vt:lpstr>Actividades de Ing. Sw - Modelos</vt:lpstr>
      <vt:lpstr>Actividades de Ing. Sw - Principios</vt:lpstr>
      <vt:lpstr>Actividades de Ing. Sw - Pruebas</vt:lpstr>
      <vt:lpstr>Desarrollo/Despliegue - Estrategias</vt:lpstr>
      <vt:lpstr>Desarrollo/Despliegue - Herramientas</vt:lpstr>
      <vt:lpstr>Desarrollo– Implementación – Qué es real</vt:lpstr>
      <vt:lpstr>Desarrollo– Implementación – Qué no es real</vt:lpstr>
      <vt:lpstr>Despliegue</vt:lpstr>
      <vt:lpstr>Resultados</vt:lpstr>
      <vt:lpstr>Conclusiones</vt:lpstr>
      <vt:lpstr>Presentación de PowerPoint</vt:lpstr>
      <vt:lpstr>Presentación de PowerPoint</vt:lpstr>
      <vt:lpstr>Presentación de PowerPoint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Familia Sánchez</cp:lastModifiedBy>
  <cp:revision>198</cp:revision>
  <cp:lastPrinted>2018-03-05T07:33:08Z</cp:lastPrinted>
  <dcterms:created xsi:type="dcterms:W3CDTF">2013-02-21T17:50:16Z</dcterms:created>
  <dcterms:modified xsi:type="dcterms:W3CDTF">2018-06-03T18:23:08Z</dcterms:modified>
</cp:coreProperties>
</file>