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6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00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67" autoAdjust="0"/>
    <p:restoredTop sz="92924" autoAdjust="0"/>
  </p:normalViewPr>
  <p:slideViewPr>
    <p:cSldViewPr snapToGrid="0" snapToObjects="1">
      <p:cViewPr varScale="1">
        <p:scale>
          <a:sx n="71" d="100"/>
          <a:sy n="71" d="100"/>
        </p:scale>
        <p:origin x="60" y="8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96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2902A-18E7-6440-A09B-741E2A2B6D42}" type="datetimeFigureOut">
              <a:rPr lang="es-ES" smtClean="0"/>
              <a:pPr/>
              <a:t>30/05/2018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3E298-198A-E546-ACD6-F2A562A8858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6339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7064A-13DB-A34E-B31E-2D0AF10C5A7A}" type="datetimeFigureOut">
              <a:rPr lang="es-ES" smtClean="0"/>
              <a:pPr/>
              <a:t>30/05/2018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89673-10F7-0841-BA8E-C379F231338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8618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0B9AD6-E4A8-4D55-A4C9-9CC90DFBE86F}" type="slidenum">
              <a:rPr lang="es-ES_tradnl"/>
              <a:pPr/>
              <a:t>1</a:t>
            </a:fld>
            <a:endParaRPr lang="es-ES_tradnl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10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11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12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13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14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15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16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17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18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19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20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21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3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4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5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6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7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8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9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 userDrawn="1"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_tradnl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Marcador de fech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_tradnl" smtClean="0"/>
              <a:t>2017-2018</a:t>
            </a:r>
            <a:endParaRPr lang="en-US"/>
          </a:p>
        </p:txBody>
      </p:sp>
      <p:sp>
        <p:nvSpPr>
          <p:cNvPr id="17" name="Marcador de pie de pá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Introduction to Software Engineering</a:t>
            </a:r>
            <a:endParaRPr kumimoji="0" lang="en-US"/>
          </a:p>
        </p:txBody>
      </p:sp>
      <p:sp>
        <p:nvSpPr>
          <p:cNvPr id="7" name="Conector rec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Marcador de número de diapositiva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25008" y="5121656"/>
            <a:ext cx="3454400" cy="1270000"/>
          </a:xfrm>
          <a:prstGeom prst="rect">
            <a:avLst/>
          </a:prstGeom>
          <a:ln>
            <a:gradFill flip="none" rotWithShape="1">
              <a:gsLst>
                <a:gs pos="0">
                  <a:schemeClr val="accent1">
                    <a:lumMod val="60000"/>
                    <a:lumOff val="40000"/>
                    <a:alpha val="62000"/>
                  </a:schemeClr>
                </a:gs>
                <a:gs pos="100000">
                  <a:srgbClr val="FFFFFF"/>
                </a:gs>
              </a:gsLst>
              <a:lin ang="5400000" scaled="0"/>
              <a:tileRect/>
            </a:gradFill>
          </a:ln>
        </p:spPr>
      </p:pic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Software Engineering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c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Software Engineering</a:t>
            </a:r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Software Engineering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_tradnl" dirty="0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dirty="0" smtClean="0"/>
              <a:t>Segundo nivel</a:t>
            </a:r>
          </a:p>
          <a:p>
            <a:pPr lvl="2" eaLnBrk="1" latinLnBrk="0" hangingPunct="1"/>
            <a:r>
              <a:rPr lang="es-ES_tradnl" dirty="0" smtClean="0"/>
              <a:t>Tercer nivel</a:t>
            </a:r>
          </a:p>
          <a:p>
            <a:pPr lvl="3" eaLnBrk="1" latinLnBrk="0" hangingPunct="1"/>
            <a:r>
              <a:rPr lang="es-ES_tradnl" dirty="0" smtClean="0"/>
              <a:t>Cuarto nivel</a:t>
            </a:r>
          </a:p>
          <a:p>
            <a:pPr lvl="4" eaLnBrk="1" latinLnBrk="0" hangingPunct="1"/>
            <a:r>
              <a:rPr lang="es-ES_tradnl" dirty="0" smtClean="0"/>
              <a:t>Quinto nivel</a:t>
            </a:r>
            <a:endParaRPr kumimoji="0" lang="en-US" dirty="0"/>
          </a:p>
        </p:txBody>
      </p:sp>
      <p:sp>
        <p:nvSpPr>
          <p:cNvPr id="7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_tradnl" smtClean="0"/>
              <a:t>2017-2018</a:t>
            </a:r>
            <a:endParaRPr lang="en-US" dirty="0"/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á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Introduction to Software Engineering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_tradnl" smtClean="0"/>
              <a:t>2017-2018</a:t>
            </a:r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s-ES_tradnl" smtClean="0"/>
              <a:t>2017-2018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Software Engineering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Marcador de conteni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12" name="Marcador de conteni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c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 smtClean="0"/>
              <a:t>Introduction to Software Engineering</a:t>
            </a:r>
            <a:endParaRPr lang="en-US"/>
          </a:p>
        </p:txBody>
      </p:sp>
      <p:sp>
        <p:nvSpPr>
          <p:cNvPr id="15" name="Conector rec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Marcador de conteni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26" name="Marcador de conteni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Software Engineering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á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á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Software Engineering</a:t>
            </a:r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á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c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Marcador de conteni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3E4AAA4-6363-4581-962D-1ACCC2D600C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 smtClean="0"/>
              <a:t>Introduction to Software Engineering</a:t>
            </a:r>
            <a:endParaRPr lang="en-US" dirty="0"/>
          </a:p>
        </p:txBody>
      </p:sp>
    </p:spTree>
  </p:cSld>
  <p:clrMapOvr>
    <a:masterClrMapping/>
  </p:clrMapOvr>
  <p:transition advClick="0" advTm="2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c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_tradnl" smtClean="0"/>
              <a:t>Arrastre la imagen al marcador de posición o haga clic en el icono para agregar</a:t>
            </a:r>
            <a:endParaRPr kumimoji="0"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s-ES_tradnl" smtClean="0"/>
              <a:t>2017-2018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 smtClean="0"/>
              <a:t>Introduction to Software Engineering</a:t>
            </a:r>
            <a:endParaRPr lang="en-US"/>
          </a:p>
        </p:txBody>
      </p:sp>
    </p:spTree>
  </p:cSld>
  <p:clrMapOvr>
    <a:masterClrMapping/>
  </p:clrMapOvr>
  <p:transition advClick="0" advTm="2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Introduction to Software Engineering</a:t>
            </a:r>
            <a:endParaRPr lang="en-US" dirty="0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c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Marcador de número de diapositiva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2" name="Marcador de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13" name="Marcador de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_tradnl" smtClean="0"/>
              <a:t>Segundo nivel</a:t>
            </a:r>
          </a:p>
          <a:p>
            <a:pPr lvl="2" eaLnBrk="1" latinLnBrk="0" hangingPunct="1"/>
            <a:r>
              <a:rPr kumimoji="0" lang="es-ES_tradnl" smtClean="0"/>
              <a:t>Tercer nivel</a:t>
            </a:r>
          </a:p>
          <a:p>
            <a:pPr lvl="3" eaLnBrk="1" latinLnBrk="0" hangingPunct="1"/>
            <a:r>
              <a:rPr kumimoji="0" lang="es-ES_tradnl" smtClean="0"/>
              <a:t>Cuarto nivel</a:t>
            </a:r>
          </a:p>
          <a:p>
            <a:pPr lvl="4" eaLnBrk="1" latinLnBrk="0" hangingPunct="1"/>
            <a:r>
              <a:rPr kumimoji="0" lang="es-ES_tradnl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20000"/>
  <p:hf sldNum="0" hdr="0" ft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err="1" smtClean="0"/>
              <a:t>Presentación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proyecto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dirty="0" err="1" smtClean="0"/>
              <a:t>Intellidiet</a:t>
            </a:r>
            <a:endParaRPr lang="en-US" noProof="0" dirty="0"/>
          </a:p>
        </p:txBody>
      </p:sp>
      <p:sp>
        <p:nvSpPr>
          <p:cNvPr id="2" name="CuadroTexto 1"/>
          <p:cNvSpPr txBox="1"/>
          <p:nvPr/>
        </p:nvSpPr>
        <p:spPr>
          <a:xfrm>
            <a:off x="685800" y="2447350"/>
            <a:ext cx="81735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Equipo: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Alejandro Ramírez Escalona, Documentación</a:t>
            </a:r>
            <a:endParaRPr lang="es-ES" dirty="0" smtClean="0"/>
          </a:p>
          <a:p>
            <a:pPr marL="285750" indent="-285750">
              <a:buFontTx/>
              <a:buChar char="-"/>
            </a:pPr>
            <a:r>
              <a:rPr lang="es-ES" dirty="0" smtClean="0"/>
              <a:t>Antonio Jesús Sánchez </a:t>
            </a:r>
            <a:r>
              <a:rPr lang="es-ES" dirty="0" err="1" smtClean="0"/>
              <a:t>Cerván</a:t>
            </a:r>
            <a:r>
              <a:rPr lang="es-ES" dirty="0" smtClean="0"/>
              <a:t>, Programador y Encargado de pruebas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Diego Arroyo Torres, Programador y Encargado de pruebas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Darío Jesús Flores Sevilla, Programador y Encargado de pruebas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Manuel López </a:t>
            </a:r>
            <a:r>
              <a:rPr lang="es-ES" dirty="0" err="1" smtClean="0"/>
              <a:t>Reviriego</a:t>
            </a:r>
            <a:r>
              <a:rPr lang="es-ES" dirty="0" smtClean="0"/>
              <a:t>, Programador, Encargado de pruebas y Jefe de Proyecto</a:t>
            </a:r>
          </a:p>
          <a:p>
            <a:pPr marL="285750" indent="-285750">
              <a:buFontTx/>
              <a:buChar char="-"/>
            </a:pPr>
            <a:r>
              <a:rPr lang="es-ES" dirty="0" err="1" smtClean="0"/>
              <a:t>Meead</a:t>
            </a:r>
            <a:r>
              <a:rPr lang="es-ES" dirty="0" smtClean="0"/>
              <a:t> </a:t>
            </a:r>
            <a:r>
              <a:rPr lang="es-ES" dirty="0" err="1" smtClean="0"/>
              <a:t>Meyfour</a:t>
            </a:r>
            <a:r>
              <a:rPr lang="es-ES" dirty="0" smtClean="0"/>
              <a:t> </a:t>
            </a:r>
            <a:r>
              <a:rPr lang="es-ES" dirty="0" err="1" smtClean="0"/>
              <a:t>Asadi</a:t>
            </a:r>
            <a:r>
              <a:rPr lang="es-ES" dirty="0" smtClean="0"/>
              <a:t>, Programador y Encargado de pruebas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Miguel Mejía Jiménez, Modelado, Documentación y Jefe de Proyecto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Néstor Fer</a:t>
            </a:r>
            <a:r>
              <a:rPr lang="es-ES" dirty="0" smtClean="0"/>
              <a:t>nández González, Programador y Encargado de pruebas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Rafael Merinas Lapuente, Programador y </a:t>
            </a:r>
          </a:p>
          <a:p>
            <a:r>
              <a:rPr lang="es-ES" dirty="0" smtClean="0"/>
              <a:t>     Encargado de pruebas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1789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5953281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844574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075123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5600727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136793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3276849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111340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6898751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029665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076050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Contenidos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Introducción </a:t>
            </a:r>
            <a:r>
              <a:rPr lang="mr-IN" dirty="0" smtClean="0"/>
              <a:t>–</a:t>
            </a:r>
            <a:r>
              <a:rPr lang="es-ES" dirty="0" smtClean="0"/>
              <a:t> El problema</a:t>
            </a:r>
          </a:p>
          <a:p>
            <a:r>
              <a:rPr lang="es-ES" dirty="0" smtClean="0"/>
              <a:t>El equipo y el trabajo en equipo</a:t>
            </a:r>
          </a:p>
          <a:p>
            <a:r>
              <a:rPr lang="es-ES" dirty="0" smtClean="0"/>
              <a:t>La solución</a:t>
            </a:r>
          </a:p>
          <a:p>
            <a:r>
              <a:rPr lang="es-ES" dirty="0" smtClean="0"/>
              <a:t>Actividades de Ing. </a:t>
            </a:r>
            <a:r>
              <a:rPr lang="es-ES" dirty="0" err="1" smtClean="0"/>
              <a:t>Sw</a:t>
            </a:r>
            <a:endParaRPr lang="es-ES" dirty="0" smtClean="0"/>
          </a:p>
          <a:p>
            <a:pPr lvl="1"/>
            <a:r>
              <a:rPr lang="es-ES" dirty="0" smtClean="0"/>
              <a:t>Requisitos</a:t>
            </a:r>
          </a:p>
          <a:p>
            <a:pPr lvl="1"/>
            <a:r>
              <a:rPr lang="es-ES" dirty="0" smtClean="0"/>
              <a:t>Arquitectura</a:t>
            </a:r>
          </a:p>
          <a:p>
            <a:pPr lvl="1"/>
            <a:r>
              <a:rPr lang="es-ES" dirty="0" smtClean="0"/>
              <a:t>Modelos </a:t>
            </a:r>
          </a:p>
          <a:p>
            <a:pPr lvl="1"/>
            <a:r>
              <a:rPr lang="es-ES" dirty="0" smtClean="0"/>
              <a:t>Patrones/Principios // Comentario: Usamos el principio Abierto-Cerrado</a:t>
            </a:r>
            <a:endParaRPr lang="es-ES" dirty="0" smtClean="0"/>
          </a:p>
          <a:p>
            <a:pPr lvl="1"/>
            <a:r>
              <a:rPr lang="es-ES" dirty="0" smtClean="0"/>
              <a:t>Pruebas</a:t>
            </a:r>
          </a:p>
          <a:p>
            <a:r>
              <a:rPr lang="es-ES" dirty="0" smtClean="0"/>
              <a:t>Desarrollo/Despliegue</a:t>
            </a:r>
          </a:p>
          <a:p>
            <a:pPr lvl="1"/>
            <a:r>
              <a:rPr lang="es-ES" dirty="0" smtClean="0"/>
              <a:t>Estrategias y herramientas</a:t>
            </a:r>
          </a:p>
          <a:p>
            <a:pPr lvl="1"/>
            <a:r>
              <a:rPr lang="es-ES" dirty="0" smtClean="0"/>
              <a:t>Modelo de Implementación (qué es y qué no es real)</a:t>
            </a:r>
          </a:p>
          <a:p>
            <a:pPr lvl="1"/>
            <a:r>
              <a:rPr lang="es-ES" dirty="0" smtClean="0"/>
              <a:t>Despliegue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122955061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3626399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011553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>Introducción </a:t>
            </a:r>
            <a:r>
              <a:rPr lang="mr-IN" dirty="0"/>
              <a:t>–</a:t>
            </a:r>
            <a:r>
              <a:rPr lang="es-ES" dirty="0"/>
              <a:t> El </a:t>
            </a:r>
            <a:r>
              <a:rPr lang="es-ES" dirty="0" smtClean="0"/>
              <a:t>problema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Intentar mejorar la vida cotidiana mediante el uso de una IA</a:t>
            </a:r>
          </a:p>
          <a:p>
            <a:r>
              <a:rPr lang="es-ES" dirty="0" smtClean="0"/>
              <a:t>Encontrar problemas o dificultades del día a día</a:t>
            </a:r>
          </a:p>
          <a:p>
            <a:r>
              <a:rPr lang="es-ES" dirty="0" smtClean="0"/>
              <a:t>Decisión final: un asistente para dietas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466" y="3418990"/>
            <a:ext cx="5036491" cy="283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3449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</a:t>
            </a:r>
            <a:r>
              <a:rPr lang="mr-IN" dirty="0"/>
              <a:t>–</a:t>
            </a:r>
            <a:r>
              <a:rPr lang="es-ES" dirty="0"/>
              <a:t> El problema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¿Es posible encontrar una dieta lo más correcta posible?</a:t>
            </a:r>
          </a:p>
          <a:p>
            <a:r>
              <a:rPr lang="es-ES" dirty="0" smtClean="0"/>
              <a:t>Buscar un algoritmo para calcular una dieta</a:t>
            </a:r>
          </a:p>
          <a:p>
            <a:r>
              <a:rPr lang="es-ES" dirty="0" smtClean="0"/>
              <a:t>Ser ca</a:t>
            </a:r>
            <a:r>
              <a:rPr lang="es-ES" dirty="0" smtClean="0"/>
              <a:t>paz de aprender de la retroalimentación del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3720266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El </a:t>
            </a:r>
            <a:r>
              <a:rPr lang="es-ES" dirty="0"/>
              <a:t>equipo y el trabajo en </a:t>
            </a:r>
            <a:r>
              <a:rPr lang="es-ES" dirty="0" smtClean="0"/>
              <a:t>equipo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5026979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La </a:t>
            </a:r>
            <a:r>
              <a:rPr lang="es-ES" dirty="0" smtClean="0"/>
              <a:t>solución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Algoritmo que calcula una dieta, en base a unos parámetros.</a:t>
            </a:r>
          </a:p>
          <a:p>
            <a:r>
              <a:rPr lang="es-ES" dirty="0" smtClean="0"/>
              <a:t>Se tienen en cuenta: alérgenos, datos personales del usuario y nutrientes consumidos, entre otros.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008616836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Actividades de Ing. </a:t>
            </a:r>
            <a:r>
              <a:rPr lang="es-ES" dirty="0" err="1" smtClean="0"/>
              <a:t>Sw</a:t>
            </a:r>
            <a:r>
              <a:rPr lang="es-ES" dirty="0" smtClean="0"/>
              <a:t> - Requisitos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El sistema debe ser capaz de dar una dieta (diaria o semanal) al usuario en un tiempo razonable.</a:t>
            </a:r>
          </a:p>
          <a:p>
            <a:r>
              <a:rPr lang="es-ES" dirty="0" smtClean="0"/>
              <a:t>El sistema debe de aprender de los comentarios del usuario</a:t>
            </a:r>
          </a:p>
          <a:p>
            <a:r>
              <a:rPr lang="es-ES" dirty="0" smtClean="0"/>
              <a:t>El sistema no puede recomendar alimentos que el usuario haya marcado como “alérgeno” o “alimento vetado”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6896020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Actividades de Ing. </a:t>
            </a:r>
            <a:r>
              <a:rPr lang="es-ES" dirty="0" err="1"/>
              <a:t>Sw</a:t>
            </a:r>
            <a:r>
              <a:rPr lang="es-ES" dirty="0"/>
              <a:t> - </a:t>
            </a:r>
            <a:r>
              <a:rPr lang="es-ES" dirty="0" smtClean="0"/>
              <a:t>Arquitectura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9917765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3702286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10285</TotalTime>
  <Words>336</Words>
  <Application>Microsoft Office PowerPoint</Application>
  <PresentationFormat>Presentación en pantalla (4:3)</PresentationFormat>
  <Paragraphs>86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Calibri</vt:lpstr>
      <vt:lpstr>Georgia</vt:lpstr>
      <vt:lpstr>Mangal</vt:lpstr>
      <vt:lpstr>Wingdings</vt:lpstr>
      <vt:lpstr>Wingdings 2</vt:lpstr>
      <vt:lpstr>Cívico</vt:lpstr>
      <vt:lpstr>Presentación de proyecto Intellidiet</vt:lpstr>
      <vt:lpstr>Contenidos</vt:lpstr>
      <vt:lpstr>    Introducción – El problema</vt:lpstr>
      <vt:lpstr>Introducción – El problema</vt:lpstr>
      <vt:lpstr> El equipo y el trabajo en equipo</vt:lpstr>
      <vt:lpstr>La solución</vt:lpstr>
      <vt:lpstr>Actividades de Ing. Sw - Requisitos</vt:lpstr>
      <vt:lpstr>Actividades de Ing. Sw - Arquitectura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</dc:creator>
  <cp:lastModifiedBy>alumno</cp:lastModifiedBy>
  <cp:revision>195</cp:revision>
  <cp:lastPrinted>2018-03-05T07:33:08Z</cp:lastPrinted>
  <dcterms:created xsi:type="dcterms:W3CDTF">2013-02-21T17:50:16Z</dcterms:created>
  <dcterms:modified xsi:type="dcterms:W3CDTF">2018-05-30T11:52:44Z</dcterms:modified>
</cp:coreProperties>
</file>