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50BF99-20DC-44E5-8853-6C0488FF26AA}" v="26" dt="2022-03-22T16:20:40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 Thi Ho" userId="7637a817-d4e1-4155-b8b6-d5eecdb6ab04" providerId="ADAL" clId="{1978D21F-45C8-4520-A1DA-90B485959549}"/>
    <pc:docChg chg="undo custSel addSld modSld">
      <pc:chgData name="Ho Thi Ho" userId="7637a817-d4e1-4155-b8b6-d5eecdb6ab04" providerId="ADAL" clId="{1978D21F-45C8-4520-A1DA-90B485959549}" dt="2021-11-14T11:44:46.809" v="136" actId="22"/>
      <pc:docMkLst>
        <pc:docMk/>
      </pc:docMkLst>
      <pc:sldChg chg="addSp delSp modSp add mod setBg">
        <pc:chgData name="Ho Thi Ho" userId="7637a817-d4e1-4155-b8b6-d5eecdb6ab04" providerId="ADAL" clId="{1978D21F-45C8-4520-A1DA-90B485959549}" dt="2021-11-13T06:30:44.806" v="46" actId="1076"/>
        <pc:sldMkLst>
          <pc:docMk/>
          <pc:sldMk cId="1895427493" sldId="259"/>
        </pc:sldMkLst>
        <pc:spChg chg="mod">
          <ac:chgData name="Ho Thi Ho" userId="7637a817-d4e1-4155-b8b6-d5eecdb6ab04" providerId="ADAL" clId="{1978D21F-45C8-4520-A1DA-90B485959549}" dt="2021-11-13T06:29:17.365" v="27" actId="26606"/>
          <ac:spMkLst>
            <pc:docMk/>
            <pc:sldMk cId="1895427493" sldId="259"/>
            <ac:spMk id="4" creationId="{A913F1EB-9814-441F-B7A6-2067DCFDEBEF}"/>
          </ac:spMkLst>
        </pc:spChg>
        <pc:spChg chg="add del">
          <ac:chgData name="Ho Thi Ho" userId="7637a817-d4e1-4155-b8b6-d5eecdb6ab04" providerId="ADAL" clId="{1978D21F-45C8-4520-A1DA-90B485959549}" dt="2021-11-13T06:29:17.365" v="27" actId="26606"/>
          <ac:spMkLst>
            <pc:docMk/>
            <pc:sldMk cId="1895427493" sldId="259"/>
            <ac:spMk id="7" creationId="{2B566528-1B12-4246-9431-5C2D7D081168}"/>
          </ac:spMkLst>
        </pc:spChg>
        <pc:spChg chg="del">
          <ac:chgData name="Ho Thi Ho" userId="7637a817-d4e1-4155-b8b6-d5eecdb6ab04" providerId="ADAL" clId="{1978D21F-45C8-4520-A1DA-90B485959549}" dt="2021-11-13T06:29:02.152" v="20" actId="478"/>
          <ac:spMkLst>
            <pc:docMk/>
            <pc:sldMk cId="1895427493" sldId="259"/>
            <ac:spMk id="9" creationId="{59FE8683-286D-41DF-A47E-519055080ED5}"/>
          </ac:spMkLst>
        </pc:spChg>
        <pc:spChg chg="add mod">
          <ac:chgData name="Ho Thi Ho" userId="7637a817-d4e1-4155-b8b6-d5eecdb6ab04" providerId="ADAL" clId="{1978D21F-45C8-4520-A1DA-90B485959549}" dt="2021-11-13T06:30:44.806" v="46" actId="1076"/>
          <ac:spMkLst>
            <pc:docMk/>
            <pc:sldMk cId="1895427493" sldId="259"/>
            <ac:spMk id="21" creationId="{CA378563-920E-4F6C-9826-7420387F4C2F}"/>
          </ac:spMkLst>
        </pc:spChg>
        <pc:spChg chg="del">
          <ac:chgData name="Ho Thi Ho" userId="7637a817-d4e1-4155-b8b6-d5eecdb6ab04" providerId="ADAL" clId="{1978D21F-45C8-4520-A1DA-90B485959549}" dt="2021-11-13T06:29:02.152" v="20" actId="478"/>
          <ac:spMkLst>
            <pc:docMk/>
            <pc:sldMk cId="1895427493" sldId="259"/>
            <ac:spMk id="31" creationId="{F19EC570-75B4-4DD9-9F23-F06D34B85698}"/>
          </ac:spMkLst>
        </pc:spChg>
        <pc:spChg chg="del">
          <ac:chgData name="Ho Thi Ho" userId="7637a817-d4e1-4155-b8b6-d5eecdb6ab04" providerId="ADAL" clId="{1978D21F-45C8-4520-A1DA-90B485959549}" dt="2021-11-13T06:29:02.152" v="20" actId="478"/>
          <ac:spMkLst>
            <pc:docMk/>
            <pc:sldMk cId="1895427493" sldId="259"/>
            <ac:spMk id="34" creationId="{559347C0-77E6-4FB6-AB76-E94095D4CDD8}"/>
          </ac:spMkLst>
        </pc:spChg>
        <pc:grpChg chg="add del">
          <ac:chgData name="Ho Thi Ho" userId="7637a817-d4e1-4155-b8b6-d5eecdb6ab04" providerId="ADAL" clId="{1978D21F-45C8-4520-A1DA-90B485959549}" dt="2021-11-13T06:29:17.365" v="27" actId="26606"/>
          <ac:grpSpMkLst>
            <pc:docMk/>
            <pc:sldMk cId="1895427493" sldId="259"/>
            <ac:grpSpMk id="11" creationId="{828A5161-06F1-46CF-8AD7-844680A59E13}"/>
          </ac:grpSpMkLst>
        </pc:grpChg>
        <pc:grpChg chg="add del">
          <ac:chgData name="Ho Thi Ho" userId="7637a817-d4e1-4155-b8b6-d5eecdb6ab04" providerId="ADAL" clId="{1978D21F-45C8-4520-A1DA-90B485959549}" dt="2021-11-13T06:29:17.365" v="27" actId="26606"/>
          <ac:grpSpMkLst>
            <pc:docMk/>
            <pc:sldMk cId="1895427493" sldId="259"/>
            <ac:grpSpMk id="15" creationId="{5995D10D-E9C9-47DB-AE7E-801FEF38F5C9}"/>
          </ac:grpSpMkLst>
        </pc:grpChg>
        <pc:picChg chg="add mod">
          <ac:chgData name="Ho Thi Ho" userId="7637a817-d4e1-4155-b8b6-d5eecdb6ab04" providerId="ADAL" clId="{1978D21F-45C8-4520-A1DA-90B485959549}" dt="2021-11-13T06:29:54.719" v="43" actId="1076"/>
          <ac:picMkLst>
            <pc:docMk/>
            <pc:sldMk cId="1895427493" sldId="259"/>
            <ac:picMk id="3" creationId="{E44C2818-71F5-4206-BCD8-1DBBA63FBE76}"/>
          </ac:picMkLst>
        </pc:picChg>
        <pc:picChg chg="del">
          <ac:chgData name="Ho Thi Ho" userId="7637a817-d4e1-4155-b8b6-d5eecdb6ab04" providerId="ADAL" clId="{1978D21F-45C8-4520-A1DA-90B485959549}" dt="2021-11-13T06:29:05.122" v="22" actId="478"/>
          <ac:picMkLst>
            <pc:docMk/>
            <pc:sldMk cId="1895427493" sldId="259"/>
            <ac:picMk id="6" creationId="{A4DD3D8F-652A-4291-BB0B-6E693B34B5A3}"/>
          </ac:picMkLst>
        </pc:picChg>
        <pc:picChg chg="del">
          <ac:chgData name="Ho Thi Ho" userId="7637a817-d4e1-4155-b8b6-d5eecdb6ab04" providerId="ADAL" clId="{1978D21F-45C8-4520-A1DA-90B485959549}" dt="2021-11-13T06:29:02.152" v="20" actId="478"/>
          <ac:picMkLst>
            <pc:docMk/>
            <pc:sldMk cId="1895427493" sldId="259"/>
            <ac:picMk id="8" creationId="{26E4A0F7-5101-45EB-912E-C98CCA2E28E9}"/>
          </ac:picMkLst>
        </pc:picChg>
        <pc:picChg chg="del">
          <ac:chgData name="Ho Thi Ho" userId="7637a817-d4e1-4155-b8b6-d5eecdb6ab04" providerId="ADAL" clId="{1978D21F-45C8-4520-A1DA-90B485959549}" dt="2021-11-13T06:29:04.478" v="21" actId="478"/>
          <ac:picMkLst>
            <pc:docMk/>
            <pc:sldMk cId="1895427493" sldId="259"/>
            <ac:picMk id="13" creationId="{C1D289AB-521C-4842-A7EF-C1161F291DFF}"/>
          </ac:picMkLst>
        </pc:picChg>
        <pc:picChg chg="add mod">
          <ac:chgData name="Ho Thi Ho" userId="7637a817-d4e1-4155-b8b6-d5eecdb6ab04" providerId="ADAL" clId="{1978D21F-45C8-4520-A1DA-90B485959549}" dt="2021-11-13T06:30:21.485" v="44" actId="1076"/>
          <ac:picMkLst>
            <pc:docMk/>
            <pc:sldMk cId="1895427493" sldId="259"/>
            <ac:picMk id="14" creationId="{B91085D2-A2FF-4BBF-BD7C-BA251A8AF90C}"/>
          </ac:picMkLst>
        </pc:picChg>
      </pc:sldChg>
      <pc:sldChg chg="addSp delSp modSp add mod">
        <pc:chgData name="Ho Thi Ho" userId="7637a817-d4e1-4155-b8b6-d5eecdb6ab04" providerId="ADAL" clId="{1978D21F-45C8-4520-A1DA-90B485959549}" dt="2021-11-13T06:38:17.925" v="61" actId="14100"/>
        <pc:sldMkLst>
          <pc:docMk/>
          <pc:sldMk cId="610982323" sldId="260"/>
        </pc:sldMkLst>
        <pc:spChg chg="mod">
          <ac:chgData name="Ho Thi Ho" userId="7637a817-d4e1-4155-b8b6-d5eecdb6ab04" providerId="ADAL" clId="{1978D21F-45C8-4520-A1DA-90B485959549}" dt="2021-11-13T06:37:27.285" v="48"/>
          <ac:spMkLst>
            <pc:docMk/>
            <pc:sldMk cId="610982323" sldId="260"/>
            <ac:spMk id="21" creationId="{CA378563-920E-4F6C-9826-7420387F4C2F}"/>
          </ac:spMkLst>
        </pc:spChg>
        <pc:picChg chg="del">
          <ac:chgData name="Ho Thi Ho" userId="7637a817-d4e1-4155-b8b6-d5eecdb6ab04" providerId="ADAL" clId="{1978D21F-45C8-4520-A1DA-90B485959549}" dt="2021-11-13T06:37:29.274" v="49" actId="478"/>
          <ac:picMkLst>
            <pc:docMk/>
            <pc:sldMk cId="610982323" sldId="260"/>
            <ac:picMk id="3" creationId="{E44C2818-71F5-4206-BCD8-1DBBA63FBE76}"/>
          </ac:picMkLst>
        </pc:picChg>
        <pc:picChg chg="add mod">
          <ac:chgData name="Ho Thi Ho" userId="7637a817-d4e1-4155-b8b6-d5eecdb6ab04" providerId="ADAL" clId="{1978D21F-45C8-4520-A1DA-90B485959549}" dt="2021-11-13T06:37:48.596" v="55" actId="1076"/>
          <ac:picMkLst>
            <pc:docMk/>
            <pc:sldMk cId="610982323" sldId="260"/>
            <ac:picMk id="5" creationId="{67A75B15-26C5-4F8A-A43C-9F94038C1E68}"/>
          </ac:picMkLst>
        </pc:picChg>
        <pc:picChg chg="add mod">
          <ac:chgData name="Ho Thi Ho" userId="7637a817-d4e1-4155-b8b6-d5eecdb6ab04" providerId="ADAL" clId="{1978D21F-45C8-4520-A1DA-90B485959549}" dt="2021-11-13T06:38:17.925" v="61" actId="14100"/>
          <ac:picMkLst>
            <pc:docMk/>
            <pc:sldMk cId="610982323" sldId="260"/>
            <ac:picMk id="7" creationId="{B9B27C13-E8BC-4A5F-8B27-0CD0805F4F33}"/>
          </ac:picMkLst>
        </pc:picChg>
        <pc:picChg chg="del">
          <ac:chgData name="Ho Thi Ho" userId="7637a817-d4e1-4155-b8b6-d5eecdb6ab04" providerId="ADAL" clId="{1978D21F-45C8-4520-A1DA-90B485959549}" dt="2021-11-13T06:37:31.268" v="50" actId="478"/>
          <ac:picMkLst>
            <pc:docMk/>
            <pc:sldMk cId="610982323" sldId="260"/>
            <ac:picMk id="14" creationId="{B91085D2-A2FF-4BBF-BD7C-BA251A8AF90C}"/>
          </ac:picMkLst>
        </pc:picChg>
      </pc:sldChg>
      <pc:sldChg chg="addSp delSp modSp add mod">
        <pc:chgData name="Ho Thi Ho" userId="7637a817-d4e1-4155-b8b6-d5eecdb6ab04" providerId="ADAL" clId="{1978D21F-45C8-4520-A1DA-90B485959549}" dt="2021-11-13T06:47:51.354" v="83" actId="1076"/>
        <pc:sldMkLst>
          <pc:docMk/>
          <pc:sldMk cId="3133221042" sldId="261"/>
        </pc:sldMkLst>
        <pc:spChg chg="mod">
          <ac:chgData name="Ho Thi Ho" userId="7637a817-d4e1-4155-b8b6-d5eecdb6ab04" providerId="ADAL" clId="{1978D21F-45C8-4520-A1DA-90B485959549}" dt="2021-11-13T06:46:05.866" v="63"/>
          <ac:spMkLst>
            <pc:docMk/>
            <pc:sldMk cId="3133221042" sldId="261"/>
            <ac:spMk id="21" creationId="{CA378563-920E-4F6C-9826-7420387F4C2F}"/>
          </ac:spMkLst>
        </pc:spChg>
        <pc:picChg chg="add del mod">
          <ac:chgData name="Ho Thi Ho" userId="7637a817-d4e1-4155-b8b6-d5eecdb6ab04" providerId="ADAL" clId="{1978D21F-45C8-4520-A1DA-90B485959549}" dt="2021-11-13T06:46:23.337" v="69" actId="478"/>
          <ac:picMkLst>
            <pc:docMk/>
            <pc:sldMk cId="3133221042" sldId="261"/>
            <ac:picMk id="3" creationId="{2AC09CF1-1B6A-406F-AAF5-0B75F3621208}"/>
          </ac:picMkLst>
        </pc:picChg>
        <pc:picChg chg="del">
          <ac:chgData name="Ho Thi Ho" userId="7637a817-d4e1-4155-b8b6-d5eecdb6ab04" providerId="ADAL" clId="{1978D21F-45C8-4520-A1DA-90B485959549}" dt="2021-11-13T06:46:09.027" v="64" actId="478"/>
          <ac:picMkLst>
            <pc:docMk/>
            <pc:sldMk cId="3133221042" sldId="261"/>
            <ac:picMk id="5" creationId="{67A75B15-26C5-4F8A-A43C-9F94038C1E68}"/>
          </ac:picMkLst>
        </pc:picChg>
        <pc:picChg chg="del">
          <ac:chgData name="Ho Thi Ho" userId="7637a817-d4e1-4155-b8b6-d5eecdb6ab04" providerId="ADAL" clId="{1978D21F-45C8-4520-A1DA-90B485959549}" dt="2021-11-13T06:46:11.113" v="65" actId="478"/>
          <ac:picMkLst>
            <pc:docMk/>
            <pc:sldMk cId="3133221042" sldId="261"/>
            <ac:picMk id="7" creationId="{B9B27C13-E8BC-4A5F-8B27-0CD0805F4F33}"/>
          </ac:picMkLst>
        </pc:picChg>
        <pc:picChg chg="add mod">
          <ac:chgData name="Ho Thi Ho" userId="7637a817-d4e1-4155-b8b6-d5eecdb6ab04" providerId="ADAL" clId="{1978D21F-45C8-4520-A1DA-90B485959549}" dt="2021-11-13T06:47:51.354" v="83" actId="1076"/>
          <ac:picMkLst>
            <pc:docMk/>
            <pc:sldMk cId="3133221042" sldId="261"/>
            <ac:picMk id="8" creationId="{E3BA481C-4EE5-4C89-8EA2-09B7BE339680}"/>
          </ac:picMkLst>
        </pc:picChg>
        <pc:picChg chg="add mod">
          <ac:chgData name="Ho Thi Ho" userId="7637a817-d4e1-4155-b8b6-d5eecdb6ab04" providerId="ADAL" clId="{1978D21F-45C8-4520-A1DA-90B485959549}" dt="2021-11-13T06:47:47.091" v="81" actId="14100"/>
          <ac:picMkLst>
            <pc:docMk/>
            <pc:sldMk cId="3133221042" sldId="261"/>
            <ac:picMk id="10" creationId="{0E0F074A-9F6B-4B78-ADA6-E354AB270DA2}"/>
          </ac:picMkLst>
        </pc:picChg>
      </pc:sldChg>
      <pc:sldChg chg="addSp delSp modSp add mod">
        <pc:chgData name="Ho Thi Ho" userId="7637a817-d4e1-4155-b8b6-d5eecdb6ab04" providerId="ADAL" clId="{1978D21F-45C8-4520-A1DA-90B485959549}" dt="2021-11-13T06:52:39.670" v="99" actId="1076"/>
        <pc:sldMkLst>
          <pc:docMk/>
          <pc:sldMk cId="3876757258" sldId="262"/>
        </pc:sldMkLst>
        <pc:spChg chg="mod">
          <ac:chgData name="Ho Thi Ho" userId="7637a817-d4e1-4155-b8b6-d5eecdb6ab04" providerId="ADAL" clId="{1978D21F-45C8-4520-A1DA-90B485959549}" dt="2021-11-13T06:52:19.954" v="87"/>
          <ac:spMkLst>
            <pc:docMk/>
            <pc:sldMk cId="3876757258" sldId="262"/>
            <ac:spMk id="21" creationId="{CA378563-920E-4F6C-9826-7420387F4C2F}"/>
          </ac:spMkLst>
        </pc:spChg>
        <pc:picChg chg="add mod">
          <ac:chgData name="Ho Thi Ho" userId="7637a817-d4e1-4155-b8b6-d5eecdb6ab04" providerId="ADAL" clId="{1978D21F-45C8-4520-A1DA-90B485959549}" dt="2021-11-13T06:52:33.461" v="93" actId="1076"/>
          <ac:picMkLst>
            <pc:docMk/>
            <pc:sldMk cId="3876757258" sldId="262"/>
            <ac:picMk id="3" creationId="{636F3063-67C2-412E-813C-E0341891632A}"/>
          </ac:picMkLst>
        </pc:picChg>
        <pc:picChg chg="add mod">
          <ac:chgData name="Ho Thi Ho" userId="7637a817-d4e1-4155-b8b6-d5eecdb6ab04" providerId="ADAL" clId="{1978D21F-45C8-4520-A1DA-90B485959549}" dt="2021-11-13T06:52:39.670" v="99" actId="1076"/>
          <ac:picMkLst>
            <pc:docMk/>
            <pc:sldMk cId="3876757258" sldId="262"/>
            <ac:picMk id="6" creationId="{23A35178-FE14-4899-AEA3-5E2E120A6CB6}"/>
          </ac:picMkLst>
        </pc:picChg>
        <pc:picChg chg="del">
          <ac:chgData name="Ho Thi Ho" userId="7637a817-d4e1-4155-b8b6-d5eecdb6ab04" providerId="ADAL" clId="{1978D21F-45C8-4520-A1DA-90B485959549}" dt="2021-11-13T06:52:09.853" v="85" actId="478"/>
          <ac:picMkLst>
            <pc:docMk/>
            <pc:sldMk cId="3876757258" sldId="262"/>
            <ac:picMk id="8" creationId="{E3BA481C-4EE5-4C89-8EA2-09B7BE339680}"/>
          </ac:picMkLst>
        </pc:picChg>
        <pc:picChg chg="del">
          <ac:chgData name="Ho Thi Ho" userId="7637a817-d4e1-4155-b8b6-d5eecdb6ab04" providerId="ADAL" clId="{1978D21F-45C8-4520-A1DA-90B485959549}" dt="2021-11-13T06:52:10.551" v="86" actId="478"/>
          <ac:picMkLst>
            <pc:docMk/>
            <pc:sldMk cId="3876757258" sldId="262"/>
            <ac:picMk id="10" creationId="{0E0F074A-9F6B-4B78-ADA6-E354AB270DA2}"/>
          </ac:picMkLst>
        </pc:picChg>
      </pc:sldChg>
      <pc:sldChg chg="addSp delSp modSp add mod">
        <pc:chgData name="Ho Thi Ho" userId="7637a817-d4e1-4155-b8b6-d5eecdb6ab04" providerId="ADAL" clId="{1978D21F-45C8-4520-A1DA-90B485959549}" dt="2021-11-13T06:56:14.434" v="116" actId="1076"/>
        <pc:sldMkLst>
          <pc:docMk/>
          <pc:sldMk cId="651856120" sldId="263"/>
        </pc:sldMkLst>
        <pc:spChg chg="mod">
          <ac:chgData name="Ho Thi Ho" userId="7637a817-d4e1-4155-b8b6-d5eecdb6ab04" providerId="ADAL" clId="{1978D21F-45C8-4520-A1DA-90B485959549}" dt="2021-11-13T06:55:49.620" v="101"/>
          <ac:spMkLst>
            <pc:docMk/>
            <pc:sldMk cId="651856120" sldId="263"/>
            <ac:spMk id="21" creationId="{CA378563-920E-4F6C-9826-7420387F4C2F}"/>
          </ac:spMkLst>
        </pc:spChg>
        <pc:picChg chg="del">
          <ac:chgData name="Ho Thi Ho" userId="7637a817-d4e1-4155-b8b6-d5eecdb6ab04" providerId="ADAL" clId="{1978D21F-45C8-4520-A1DA-90B485959549}" dt="2021-11-13T06:55:55.751" v="102" actId="478"/>
          <ac:picMkLst>
            <pc:docMk/>
            <pc:sldMk cId="651856120" sldId="263"/>
            <ac:picMk id="3" creationId="{636F3063-67C2-412E-813C-E0341891632A}"/>
          </ac:picMkLst>
        </pc:picChg>
        <pc:picChg chg="add mod">
          <ac:chgData name="Ho Thi Ho" userId="7637a817-d4e1-4155-b8b6-d5eecdb6ab04" providerId="ADAL" clId="{1978D21F-45C8-4520-A1DA-90B485959549}" dt="2021-11-13T06:56:05.254" v="109" actId="1076"/>
          <ac:picMkLst>
            <pc:docMk/>
            <pc:sldMk cId="651856120" sldId="263"/>
            <ac:picMk id="5" creationId="{D0A8C6C4-5221-4FA2-8D28-EA0DEDD876B3}"/>
          </ac:picMkLst>
        </pc:picChg>
        <pc:picChg chg="del">
          <ac:chgData name="Ho Thi Ho" userId="7637a817-d4e1-4155-b8b6-d5eecdb6ab04" providerId="ADAL" clId="{1978D21F-45C8-4520-A1DA-90B485959549}" dt="2021-11-13T06:55:56.335" v="103" actId="478"/>
          <ac:picMkLst>
            <pc:docMk/>
            <pc:sldMk cId="651856120" sldId="263"/>
            <ac:picMk id="6" creationId="{23A35178-FE14-4899-AEA3-5E2E120A6CB6}"/>
          </ac:picMkLst>
        </pc:picChg>
        <pc:picChg chg="add mod">
          <ac:chgData name="Ho Thi Ho" userId="7637a817-d4e1-4155-b8b6-d5eecdb6ab04" providerId="ADAL" clId="{1978D21F-45C8-4520-A1DA-90B485959549}" dt="2021-11-13T06:56:14.434" v="116" actId="1076"/>
          <ac:picMkLst>
            <pc:docMk/>
            <pc:sldMk cId="651856120" sldId="263"/>
            <ac:picMk id="8" creationId="{A26B0923-F439-4C48-8463-C75A3C717B38}"/>
          </ac:picMkLst>
        </pc:picChg>
      </pc:sldChg>
      <pc:sldChg chg="addSp delSp modSp add mod">
        <pc:chgData name="Ho Thi Ho" userId="7637a817-d4e1-4155-b8b6-d5eecdb6ab04" providerId="ADAL" clId="{1978D21F-45C8-4520-A1DA-90B485959549}" dt="2021-11-13T07:03:35.021" v="133" actId="14100"/>
        <pc:sldMkLst>
          <pc:docMk/>
          <pc:sldMk cId="3914134354" sldId="264"/>
        </pc:sldMkLst>
        <pc:spChg chg="mod">
          <ac:chgData name="Ho Thi Ho" userId="7637a817-d4e1-4155-b8b6-d5eecdb6ab04" providerId="ADAL" clId="{1978D21F-45C8-4520-A1DA-90B485959549}" dt="2021-11-13T07:03:17.111" v="118"/>
          <ac:spMkLst>
            <pc:docMk/>
            <pc:sldMk cId="3914134354" sldId="264"/>
            <ac:spMk id="21" creationId="{CA378563-920E-4F6C-9826-7420387F4C2F}"/>
          </ac:spMkLst>
        </pc:spChg>
        <pc:picChg chg="add mod">
          <ac:chgData name="Ho Thi Ho" userId="7637a817-d4e1-4155-b8b6-d5eecdb6ab04" providerId="ADAL" clId="{1978D21F-45C8-4520-A1DA-90B485959549}" dt="2021-11-13T07:03:26.864" v="126" actId="1076"/>
          <ac:picMkLst>
            <pc:docMk/>
            <pc:sldMk cId="3914134354" sldId="264"/>
            <ac:picMk id="3" creationId="{D5FEEE3B-F6CA-47AE-BB31-852F833460FB}"/>
          </ac:picMkLst>
        </pc:picChg>
        <pc:picChg chg="del">
          <ac:chgData name="Ho Thi Ho" userId="7637a817-d4e1-4155-b8b6-d5eecdb6ab04" providerId="ADAL" clId="{1978D21F-45C8-4520-A1DA-90B485959549}" dt="2021-11-13T07:03:19.013" v="119" actId="478"/>
          <ac:picMkLst>
            <pc:docMk/>
            <pc:sldMk cId="3914134354" sldId="264"/>
            <ac:picMk id="5" creationId="{D0A8C6C4-5221-4FA2-8D28-EA0DEDD876B3}"/>
          </ac:picMkLst>
        </pc:picChg>
        <pc:picChg chg="add mod">
          <ac:chgData name="Ho Thi Ho" userId="7637a817-d4e1-4155-b8b6-d5eecdb6ab04" providerId="ADAL" clId="{1978D21F-45C8-4520-A1DA-90B485959549}" dt="2021-11-13T07:03:35.021" v="133" actId="14100"/>
          <ac:picMkLst>
            <pc:docMk/>
            <pc:sldMk cId="3914134354" sldId="264"/>
            <ac:picMk id="7" creationId="{2843F0D0-F999-45D7-BF74-043459824B13}"/>
          </ac:picMkLst>
        </pc:picChg>
        <pc:picChg chg="del">
          <ac:chgData name="Ho Thi Ho" userId="7637a817-d4e1-4155-b8b6-d5eecdb6ab04" providerId="ADAL" clId="{1978D21F-45C8-4520-A1DA-90B485959549}" dt="2021-11-13T07:03:19.509" v="120" actId="478"/>
          <ac:picMkLst>
            <pc:docMk/>
            <pc:sldMk cId="3914134354" sldId="264"/>
            <ac:picMk id="8" creationId="{A26B0923-F439-4C48-8463-C75A3C717B38}"/>
          </ac:picMkLst>
        </pc:picChg>
      </pc:sldChg>
      <pc:sldChg chg="addSp delSp new mod">
        <pc:chgData name="Ho Thi Ho" userId="7637a817-d4e1-4155-b8b6-d5eecdb6ab04" providerId="ADAL" clId="{1978D21F-45C8-4520-A1DA-90B485959549}" dt="2021-11-14T11:44:46.809" v="136" actId="22"/>
        <pc:sldMkLst>
          <pc:docMk/>
          <pc:sldMk cId="3916105264" sldId="265"/>
        </pc:sldMkLst>
        <pc:spChg chg="del">
          <ac:chgData name="Ho Thi Ho" userId="7637a817-d4e1-4155-b8b6-d5eecdb6ab04" providerId="ADAL" clId="{1978D21F-45C8-4520-A1DA-90B485959549}" dt="2021-11-14T11:44:46.225" v="135" actId="478"/>
          <ac:spMkLst>
            <pc:docMk/>
            <pc:sldMk cId="3916105264" sldId="265"/>
            <ac:spMk id="2" creationId="{AC340971-F5CF-4D96-87BF-BE0E4725A54D}"/>
          </ac:spMkLst>
        </pc:spChg>
        <pc:spChg chg="del">
          <ac:chgData name="Ho Thi Ho" userId="7637a817-d4e1-4155-b8b6-d5eecdb6ab04" providerId="ADAL" clId="{1978D21F-45C8-4520-A1DA-90B485959549}" dt="2021-11-14T11:44:46.225" v="135" actId="478"/>
          <ac:spMkLst>
            <pc:docMk/>
            <pc:sldMk cId="3916105264" sldId="265"/>
            <ac:spMk id="3" creationId="{A51917FA-06D0-49EF-B4C0-AED842D93710}"/>
          </ac:spMkLst>
        </pc:spChg>
        <pc:picChg chg="add">
          <ac:chgData name="Ho Thi Ho" userId="7637a817-d4e1-4155-b8b6-d5eecdb6ab04" providerId="ADAL" clId="{1978D21F-45C8-4520-A1DA-90B485959549}" dt="2021-11-14T11:44:46.809" v="136" actId="22"/>
          <ac:picMkLst>
            <pc:docMk/>
            <pc:sldMk cId="3916105264" sldId="265"/>
            <ac:picMk id="5" creationId="{E62BBE2D-3322-4947-8DF2-A4399BC47C25}"/>
          </ac:picMkLst>
        </pc:picChg>
      </pc:sldChg>
    </pc:docChg>
  </pc:docChgLst>
  <pc:docChgLst>
    <pc:chgData name="Ho Thi Ho" userId="7637a817-d4e1-4155-b8b6-d5eecdb6ab04" providerId="ADAL" clId="{8F50BF99-20DC-44E5-8853-6C0488FF26AA}"/>
    <pc:docChg chg="undo custSel delSld modSld">
      <pc:chgData name="Ho Thi Ho" userId="7637a817-d4e1-4155-b8b6-d5eecdb6ab04" providerId="ADAL" clId="{8F50BF99-20DC-44E5-8853-6C0488FF26AA}" dt="2022-03-22T16:22:11.870" v="213" actId="47"/>
      <pc:docMkLst>
        <pc:docMk/>
      </pc:docMkLst>
      <pc:sldChg chg="addSp delSp modSp mod">
        <pc:chgData name="Ho Thi Ho" userId="7637a817-d4e1-4155-b8b6-d5eecdb6ab04" providerId="ADAL" clId="{8F50BF99-20DC-44E5-8853-6C0488FF26AA}" dt="2022-03-22T16:07:23.448" v="47" actId="1076"/>
        <pc:sldMkLst>
          <pc:docMk/>
          <pc:sldMk cId="1895427493" sldId="259"/>
        </pc:sldMkLst>
        <pc:spChg chg="add mod">
          <ac:chgData name="Ho Thi Ho" userId="7637a817-d4e1-4155-b8b6-d5eecdb6ab04" providerId="ADAL" clId="{8F50BF99-20DC-44E5-8853-6C0488FF26AA}" dt="2022-03-22T16:07:09.587" v="43" actId="1076"/>
          <ac:spMkLst>
            <pc:docMk/>
            <pc:sldMk cId="1895427493" sldId="259"/>
            <ac:spMk id="10" creationId="{734D023B-ACB5-43A6-9ED4-66D164DBB35F}"/>
          </ac:spMkLst>
        </pc:spChg>
        <pc:spChg chg="add mod">
          <ac:chgData name="Ho Thi Ho" userId="7637a817-d4e1-4155-b8b6-d5eecdb6ab04" providerId="ADAL" clId="{8F50BF99-20DC-44E5-8853-6C0488FF26AA}" dt="2022-03-22T16:07:23.448" v="47" actId="1076"/>
          <ac:spMkLst>
            <pc:docMk/>
            <pc:sldMk cId="1895427493" sldId="259"/>
            <ac:spMk id="13" creationId="{CD21D5C8-4E29-4C7B-B79A-0EE35B04B477}"/>
          </ac:spMkLst>
        </pc:spChg>
        <pc:picChg chg="mod">
          <ac:chgData name="Ho Thi Ho" userId="7637a817-d4e1-4155-b8b6-d5eecdb6ab04" providerId="ADAL" clId="{8F50BF99-20DC-44E5-8853-6C0488FF26AA}" dt="2022-03-22T16:06:38.628" v="24" actId="1076"/>
          <ac:picMkLst>
            <pc:docMk/>
            <pc:sldMk cId="1895427493" sldId="259"/>
            <ac:picMk id="3" creationId="{E44C2818-71F5-4206-BCD8-1DBBA63FBE76}"/>
          </ac:picMkLst>
        </pc:picChg>
        <pc:picChg chg="add mod">
          <ac:chgData name="Ho Thi Ho" userId="7637a817-d4e1-4155-b8b6-d5eecdb6ab04" providerId="ADAL" clId="{8F50BF99-20DC-44E5-8853-6C0488FF26AA}" dt="2022-03-22T16:06:15.497" v="10" actId="1076"/>
          <ac:picMkLst>
            <pc:docMk/>
            <pc:sldMk cId="1895427493" sldId="259"/>
            <ac:picMk id="5" creationId="{54FB2F00-7AE7-4771-ADB7-E0D0CF122A3D}"/>
          </ac:picMkLst>
        </pc:picChg>
        <pc:picChg chg="add mod">
          <ac:chgData name="Ho Thi Ho" userId="7637a817-d4e1-4155-b8b6-d5eecdb6ab04" providerId="ADAL" clId="{8F50BF99-20DC-44E5-8853-6C0488FF26AA}" dt="2022-03-22T16:06:30.177" v="18" actId="1076"/>
          <ac:picMkLst>
            <pc:docMk/>
            <pc:sldMk cId="1895427493" sldId="259"/>
            <ac:picMk id="7" creationId="{FE8689DB-923A-4032-9225-32405D9BCA3F}"/>
          </ac:picMkLst>
        </pc:picChg>
        <pc:picChg chg="add mod">
          <ac:chgData name="Ho Thi Ho" userId="7637a817-d4e1-4155-b8b6-d5eecdb6ab04" providerId="ADAL" clId="{8F50BF99-20DC-44E5-8853-6C0488FF26AA}" dt="2022-03-22T16:06:44.568" v="27" actId="1076"/>
          <ac:picMkLst>
            <pc:docMk/>
            <pc:sldMk cId="1895427493" sldId="259"/>
            <ac:picMk id="9" creationId="{AE57CFCD-F0CB-4809-B0F2-41F2CBCCA568}"/>
          </ac:picMkLst>
        </pc:picChg>
        <pc:picChg chg="del">
          <ac:chgData name="Ho Thi Ho" userId="7637a817-d4e1-4155-b8b6-d5eecdb6ab04" providerId="ADAL" clId="{8F50BF99-20DC-44E5-8853-6C0488FF26AA}" dt="2022-03-22T16:05:57.110" v="0" actId="478"/>
          <ac:picMkLst>
            <pc:docMk/>
            <pc:sldMk cId="1895427493" sldId="259"/>
            <ac:picMk id="14" creationId="{B91085D2-A2FF-4BBF-BD7C-BA251A8AF90C}"/>
          </ac:picMkLst>
        </pc:picChg>
      </pc:sldChg>
      <pc:sldChg chg="addSp delSp modSp mod">
        <pc:chgData name="Ho Thi Ho" userId="7637a817-d4e1-4155-b8b6-d5eecdb6ab04" providerId="ADAL" clId="{8F50BF99-20DC-44E5-8853-6C0488FF26AA}" dt="2022-03-22T16:11:09.974" v="77" actId="1076"/>
        <pc:sldMkLst>
          <pc:docMk/>
          <pc:sldMk cId="610982323" sldId="260"/>
        </pc:sldMkLst>
        <pc:spChg chg="add mod">
          <ac:chgData name="Ho Thi Ho" userId="7637a817-d4e1-4155-b8b6-d5eecdb6ab04" providerId="ADAL" clId="{8F50BF99-20DC-44E5-8853-6C0488FF26AA}" dt="2022-03-22T16:11:09.974" v="77" actId="1076"/>
          <ac:spMkLst>
            <pc:docMk/>
            <pc:sldMk cId="610982323" sldId="260"/>
            <ac:spMk id="12" creationId="{064DCE8D-B2E7-4059-BD1E-FF87CEF9F08A}"/>
          </ac:spMkLst>
        </pc:spChg>
        <pc:spChg chg="add mod">
          <ac:chgData name="Ho Thi Ho" userId="7637a817-d4e1-4155-b8b6-d5eecdb6ab04" providerId="ADAL" clId="{8F50BF99-20DC-44E5-8853-6C0488FF26AA}" dt="2022-03-22T16:11:09.974" v="77" actId="1076"/>
          <ac:spMkLst>
            <pc:docMk/>
            <pc:sldMk cId="610982323" sldId="260"/>
            <ac:spMk id="13" creationId="{2C5E8707-F987-4199-A679-F586556BBE2A}"/>
          </ac:spMkLst>
        </pc:spChg>
        <pc:picChg chg="add mod">
          <ac:chgData name="Ho Thi Ho" userId="7637a817-d4e1-4155-b8b6-d5eecdb6ab04" providerId="ADAL" clId="{8F50BF99-20DC-44E5-8853-6C0488FF26AA}" dt="2022-03-22T16:08:09.415" v="62" actId="1076"/>
          <ac:picMkLst>
            <pc:docMk/>
            <pc:sldMk cId="610982323" sldId="260"/>
            <ac:picMk id="3" creationId="{C7A96F8E-5EE0-4503-98DF-D973D9EE4980}"/>
          </ac:picMkLst>
        </pc:picChg>
        <pc:picChg chg="mod">
          <ac:chgData name="Ho Thi Ho" userId="7637a817-d4e1-4155-b8b6-d5eecdb6ab04" providerId="ADAL" clId="{8F50BF99-20DC-44E5-8853-6C0488FF26AA}" dt="2022-03-22T16:08:16.683" v="66" actId="1076"/>
          <ac:picMkLst>
            <pc:docMk/>
            <pc:sldMk cId="610982323" sldId="260"/>
            <ac:picMk id="5" creationId="{67A75B15-26C5-4F8A-A43C-9F94038C1E68}"/>
          </ac:picMkLst>
        </pc:picChg>
        <pc:picChg chg="del">
          <ac:chgData name="Ho Thi Ho" userId="7637a817-d4e1-4155-b8b6-d5eecdb6ab04" providerId="ADAL" clId="{8F50BF99-20DC-44E5-8853-6C0488FF26AA}" dt="2022-03-22T16:07:44.161" v="48" actId="478"/>
          <ac:picMkLst>
            <pc:docMk/>
            <pc:sldMk cId="610982323" sldId="260"/>
            <ac:picMk id="7" creationId="{B9B27C13-E8BC-4A5F-8B27-0CD0805F4F33}"/>
          </ac:picMkLst>
        </pc:picChg>
        <pc:picChg chg="add mod">
          <ac:chgData name="Ho Thi Ho" userId="7637a817-d4e1-4155-b8b6-d5eecdb6ab04" providerId="ADAL" clId="{8F50BF99-20DC-44E5-8853-6C0488FF26AA}" dt="2022-03-22T16:08:10.462" v="63" actId="1076"/>
          <ac:picMkLst>
            <pc:docMk/>
            <pc:sldMk cId="610982323" sldId="260"/>
            <ac:picMk id="8" creationId="{763E7437-2E8B-4082-940A-404A6E6BF711}"/>
          </ac:picMkLst>
        </pc:picChg>
        <pc:picChg chg="add mod">
          <ac:chgData name="Ho Thi Ho" userId="7637a817-d4e1-4155-b8b6-d5eecdb6ab04" providerId="ADAL" clId="{8F50BF99-20DC-44E5-8853-6C0488FF26AA}" dt="2022-03-22T16:08:24.053" v="71" actId="1076"/>
          <ac:picMkLst>
            <pc:docMk/>
            <pc:sldMk cId="610982323" sldId="260"/>
            <ac:picMk id="10" creationId="{86D5528E-858A-42B0-96F4-16A8D9A6D3F1}"/>
          </ac:picMkLst>
        </pc:picChg>
      </pc:sldChg>
      <pc:sldChg chg="addSp delSp modSp mod">
        <pc:chgData name="Ho Thi Ho" userId="7637a817-d4e1-4155-b8b6-d5eecdb6ab04" providerId="ADAL" clId="{8F50BF99-20DC-44E5-8853-6C0488FF26AA}" dt="2022-03-22T16:12:46.250" v="124" actId="1076"/>
        <pc:sldMkLst>
          <pc:docMk/>
          <pc:sldMk cId="3133221042" sldId="261"/>
        </pc:sldMkLst>
        <pc:spChg chg="add mod">
          <ac:chgData name="Ho Thi Ho" userId="7637a817-d4e1-4155-b8b6-d5eecdb6ab04" providerId="ADAL" clId="{8F50BF99-20DC-44E5-8853-6C0488FF26AA}" dt="2022-03-22T16:12:46.250" v="124" actId="1076"/>
          <ac:spMkLst>
            <pc:docMk/>
            <pc:sldMk cId="3133221042" sldId="261"/>
            <ac:spMk id="5" creationId="{633F84E0-8AD0-417B-874F-C7C1F162407E}"/>
          </ac:spMkLst>
        </pc:spChg>
        <pc:spChg chg="add mod">
          <ac:chgData name="Ho Thi Ho" userId="7637a817-d4e1-4155-b8b6-d5eecdb6ab04" providerId="ADAL" clId="{8F50BF99-20DC-44E5-8853-6C0488FF26AA}" dt="2022-03-22T16:12:41.156" v="123" actId="1076"/>
          <ac:spMkLst>
            <pc:docMk/>
            <pc:sldMk cId="3133221042" sldId="261"/>
            <ac:spMk id="13" creationId="{EE62C0C6-9C6D-4339-930E-32DE91B761EB}"/>
          </ac:spMkLst>
        </pc:spChg>
        <pc:spChg chg="add mod">
          <ac:chgData name="Ho Thi Ho" userId="7637a817-d4e1-4155-b8b6-d5eecdb6ab04" providerId="ADAL" clId="{8F50BF99-20DC-44E5-8853-6C0488FF26AA}" dt="2022-03-22T16:12:37.583" v="122"/>
          <ac:spMkLst>
            <pc:docMk/>
            <pc:sldMk cId="3133221042" sldId="261"/>
            <ac:spMk id="14" creationId="{B0137AFE-F0A8-4D95-ACB0-66BC9AF357C3}"/>
          </ac:spMkLst>
        </pc:spChg>
        <pc:picChg chg="add mod">
          <ac:chgData name="Ho Thi Ho" userId="7637a817-d4e1-4155-b8b6-d5eecdb6ab04" providerId="ADAL" clId="{8F50BF99-20DC-44E5-8853-6C0488FF26AA}" dt="2022-03-22T16:12:26.102" v="115" actId="1076"/>
          <ac:picMkLst>
            <pc:docMk/>
            <pc:sldMk cId="3133221042" sldId="261"/>
            <ac:picMk id="3" creationId="{B1D06E9F-9F7D-4F80-8289-F9793B755497}"/>
          </ac:picMkLst>
        </pc:picChg>
        <pc:picChg chg="add mod">
          <ac:chgData name="Ho Thi Ho" userId="7637a817-d4e1-4155-b8b6-d5eecdb6ab04" providerId="ADAL" clId="{8F50BF99-20DC-44E5-8853-6C0488FF26AA}" dt="2022-03-22T16:12:29.027" v="116" actId="14100"/>
          <ac:picMkLst>
            <pc:docMk/>
            <pc:sldMk cId="3133221042" sldId="261"/>
            <ac:picMk id="7" creationId="{3ECDB76E-3E0F-4E8C-9C44-6887D3392B62}"/>
          </ac:picMkLst>
        </pc:picChg>
        <pc:picChg chg="mod">
          <ac:chgData name="Ho Thi Ho" userId="7637a817-d4e1-4155-b8b6-d5eecdb6ab04" providerId="ADAL" clId="{8F50BF99-20DC-44E5-8853-6C0488FF26AA}" dt="2022-03-22T16:12:12.151" v="105" actId="1076"/>
          <ac:picMkLst>
            <pc:docMk/>
            <pc:sldMk cId="3133221042" sldId="261"/>
            <ac:picMk id="8" creationId="{E3BA481C-4EE5-4C89-8EA2-09B7BE339680}"/>
          </ac:picMkLst>
        </pc:picChg>
        <pc:picChg chg="del">
          <ac:chgData name="Ho Thi Ho" userId="7637a817-d4e1-4155-b8b6-d5eecdb6ab04" providerId="ADAL" clId="{8F50BF99-20DC-44E5-8853-6C0488FF26AA}" dt="2022-03-22T16:10:51.882" v="72" actId="478"/>
          <ac:picMkLst>
            <pc:docMk/>
            <pc:sldMk cId="3133221042" sldId="261"/>
            <ac:picMk id="10" creationId="{0E0F074A-9F6B-4B78-ADA6-E354AB270DA2}"/>
          </ac:picMkLst>
        </pc:picChg>
        <pc:picChg chg="add mod">
          <ac:chgData name="Ho Thi Ho" userId="7637a817-d4e1-4155-b8b6-d5eecdb6ab04" providerId="ADAL" clId="{8F50BF99-20DC-44E5-8853-6C0488FF26AA}" dt="2022-03-22T16:12:36.462" v="121" actId="1076"/>
          <ac:picMkLst>
            <pc:docMk/>
            <pc:sldMk cId="3133221042" sldId="261"/>
            <ac:picMk id="11" creationId="{8DB1A625-A2B4-4307-A6EA-3DADFD188E44}"/>
          </ac:picMkLst>
        </pc:picChg>
      </pc:sldChg>
      <pc:sldChg chg="addSp delSp modSp mod">
        <pc:chgData name="Ho Thi Ho" userId="7637a817-d4e1-4155-b8b6-d5eecdb6ab04" providerId="ADAL" clId="{8F50BF99-20DC-44E5-8853-6C0488FF26AA}" dt="2022-03-22T16:18:13.360" v="154" actId="1076"/>
        <pc:sldMkLst>
          <pc:docMk/>
          <pc:sldMk cId="3876757258" sldId="262"/>
        </pc:sldMkLst>
        <pc:spChg chg="add del">
          <ac:chgData name="Ho Thi Ho" userId="7637a817-d4e1-4155-b8b6-d5eecdb6ab04" providerId="ADAL" clId="{8F50BF99-20DC-44E5-8853-6C0488FF26AA}" dt="2022-03-22T16:18:02.980" v="152" actId="22"/>
          <ac:spMkLst>
            <pc:docMk/>
            <pc:sldMk cId="3876757258" sldId="262"/>
            <ac:spMk id="13" creationId="{6C53D91C-8FF7-49E0-8C9B-10B2942454D2}"/>
          </ac:spMkLst>
        </pc:spChg>
        <pc:spChg chg="add mod">
          <ac:chgData name="Ho Thi Ho" userId="7637a817-d4e1-4155-b8b6-d5eecdb6ab04" providerId="ADAL" clId="{8F50BF99-20DC-44E5-8853-6C0488FF26AA}" dt="2022-03-22T16:18:13.360" v="154" actId="1076"/>
          <ac:spMkLst>
            <pc:docMk/>
            <pc:sldMk cId="3876757258" sldId="262"/>
            <ac:spMk id="14" creationId="{EC5916EB-C03D-4A5E-8F48-A25AB508081B}"/>
          </ac:spMkLst>
        </pc:spChg>
        <pc:spChg chg="add mod">
          <ac:chgData name="Ho Thi Ho" userId="7637a817-d4e1-4155-b8b6-d5eecdb6ab04" providerId="ADAL" clId="{8F50BF99-20DC-44E5-8853-6C0488FF26AA}" dt="2022-03-22T16:18:09.887" v="153"/>
          <ac:spMkLst>
            <pc:docMk/>
            <pc:sldMk cId="3876757258" sldId="262"/>
            <ac:spMk id="15" creationId="{CFC1D1EA-6C51-43F0-93C6-40C202E973A9}"/>
          </ac:spMkLst>
        </pc:spChg>
        <pc:picChg chg="mod">
          <ac:chgData name="Ho Thi Ho" userId="7637a817-d4e1-4155-b8b6-d5eecdb6ab04" providerId="ADAL" clId="{8F50BF99-20DC-44E5-8853-6C0488FF26AA}" dt="2022-03-22T16:17:36.830" v="135" actId="1076"/>
          <ac:picMkLst>
            <pc:docMk/>
            <pc:sldMk cId="3876757258" sldId="262"/>
            <ac:picMk id="3" creationId="{636F3063-67C2-412E-813C-E0341891632A}"/>
          </ac:picMkLst>
        </pc:picChg>
        <pc:picChg chg="add mod">
          <ac:chgData name="Ho Thi Ho" userId="7637a817-d4e1-4155-b8b6-d5eecdb6ab04" providerId="ADAL" clId="{8F50BF99-20DC-44E5-8853-6C0488FF26AA}" dt="2022-03-22T16:17:34.028" v="134" actId="1076"/>
          <ac:picMkLst>
            <pc:docMk/>
            <pc:sldMk cId="3876757258" sldId="262"/>
            <ac:picMk id="5" creationId="{33B010A2-808C-4D71-A455-295325DAE5A8}"/>
          </ac:picMkLst>
        </pc:picChg>
        <pc:picChg chg="del">
          <ac:chgData name="Ho Thi Ho" userId="7637a817-d4e1-4155-b8b6-d5eecdb6ab04" providerId="ADAL" clId="{8F50BF99-20DC-44E5-8853-6C0488FF26AA}" dt="2022-03-22T16:13:05.424" v="125" actId="478"/>
          <ac:picMkLst>
            <pc:docMk/>
            <pc:sldMk cId="3876757258" sldId="262"/>
            <ac:picMk id="6" creationId="{23A35178-FE14-4899-AEA3-5E2E120A6CB6}"/>
          </ac:picMkLst>
        </pc:picChg>
        <pc:picChg chg="add mod">
          <ac:chgData name="Ho Thi Ho" userId="7637a817-d4e1-4155-b8b6-d5eecdb6ab04" providerId="ADAL" clId="{8F50BF99-20DC-44E5-8853-6C0488FF26AA}" dt="2022-03-22T16:17:48.136" v="143" actId="1076"/>
          <ac:picMkLst>
            <pc:docMk/>
            <pc:sldMk cId="3876757258" sldId="262"/>
            <ac:picMk id="8" creationId="{1CC5D32D-D858-4C45-BE4C-7144BCAE60D1}"/>
          </ac:picMkLst>
        </pc:picChg>
        <pc:picChg chg="add mod">
          <ac:chgData name="Ho Thi Ho" userId="7637a817-d4e1-4155-b8b6-d5eecdb6ab04" providerId="ADAL" clId="{8F50BF99-20DC-44E5-8853-6C0488FF26AA}" dt="2022-03-22T16:18:00.567" v="150" actId="1076"/>
          <ac:picMkLst>
            <pc:docMk/>
            <pc:sldMk cId="3876757258" sldId="262"/>
            <ac:picMk id="10" creationId="{65A9C31E-D78B-4AF4-A215-B2E7CF003E96}"/>
          </ac:picMkLst>
        </pc:picChg>
      </pc:sldChg>
      <pc:sldChg chg="addSp delSp modSp mod">
        <pc:chgData name="Ho Thi Ho" userId="7637a817-d4e1-4155-b8b6-d5eecdb6ab04" providerId="ADAL" clId="{8F50BF99-20DC-44E5-8853-6C0488FF26AA}" dt="2022-03-22T16:19:48.627" v="184" actId="1076"/>
        <pc:sldMkLst>
          <pc:docMk/>
          <pc:sldMk cId="651856120" sldId="263"/>
        </pc:sldMkLst>
        <pc:spChg chg="add mod">
          <ac:chgData name="Ho Thi Ho" userId="7637a817-d4e1-4155-b8b6-d5eecdb6ab04" providerId="ADAL" clId="{8F50BF99-20DC-44E5-8853-6C0488FF26AA}" dt="2022-03-22T16:19:48.627" v="184" actId="1076"/>
          <ac:spMkLst>
            <pc:docMk/>
            <pc:sldMk cId="651856120" sldId="263"/>
            <ac:spMk id="12" creationId="{54BB69CB-D263-4E68-A65A-41E688AF699A}"/>
          </ac:spMkLst>
        </pc:spChg>
        <pc:spChg chg="add mod">
          <ac:chgData name="Ho Thi Ho" userId="7637a817-d4e1-4155-b8b6-d5eecdb6ab04" providerId="ADAL" clId="{8F50BF99-20DC-44E5-8853-6C0488FF26AA}" dt="2022-03-22T16:19:48.627" v="184" actId="1076"/>
          <ac:spMkLst>
            <pc:docMk/>
            <pc:sldMk cId="651856120" sldId="263"/>
            <ac:spMk id="13" creationId="{A2F38D67-6E61-42E1-BE8C-D53976E48866}"/>
          </ac:spMkLst>
        </pc:spChg>
        <pc:picChg chg="add mod">
          <ac:chgData name="Ho Thi Ho" userId="7637a817-d4e1-4155-b8b6-d5eecdb6ab04" providerId="ADAL" clId="{8F50BF99-20DC-44E5-8853-6C0488FF26AA}" dt="2022-03-22T16:19:16.709" v="166" actId="1076"/>
          <ac:picMkLst>
            <pc:docMk/>
            <pc:sldMk cId="651856120" sldId="263"/>
            <ac:picMk id="3" creationId="{0D1B85DB-AD10-49E6-9848-B9CC5AB9FE6C}"/>
          </ac:picMkLst>
        </pc:picChg>
        <pc:picChg chg="mod">
          <ac:chgData name="Ho Thi Ho" userId="7637a817-d4e1-4155-b8b6-d5eecdb6ab04" providerId="ADAL" clId="{8F50BF99-20DC-44E5-8853-6C0488FF26AA}" dt="2022-03-22T16:19:21.850" v="168" actId="14100"/>
          <ac:picMkLst>
            <pc:docMk/>
            <pc:sldMk cId="651856120" sldId="263"/>
            <ac:picMk id="5" creationId="{D0A8C6C4-5221-4FA2-8D28-EA0DEDD876B3}"/>
          </ac:picMkLst>
        </pc:picChg>
        <pc:picChg chg="add mod">
          <ac:chgData name="Ho Thi Ho" userId="7637a817-d4e1-4155-b8b6-d5eecdb6ab04" providerId="ADAL" clId="{8F50BF99-20DC-44E5-8853-6C0488FF26AA}" dt="2022-03-22T16:19:42.021" v="182" actId="1076"/>
          <ac:picMkLst>
            <pc:docMk/>
            <pc:sldMk cId="651856120" sldId="263"/>
            <ac:picMk id="7" creationId="{200344EB-B863-4F7F-B2B1-292F7C13DE4F}"/>
          </ac:picMkLst>
        </pc:picChg>
        <pc:picChg chg="del">
          <ac:chgData name="Ho Thi Ho" userId="7637a817-d4e1-4155-b8b6-d5eecdb6ab04" providerId="ADAL" clId="{8F50BF99-20DC-44E5-8853-6C0488FF26AA}" dt="2022-03-22T16:19:02.318" v="155" actId="478"/>
          <ac:picMkLst>
            <pc:docMk/>
            <pc:sldMk cId="651856120" sldId="263"/>
            <ac:picMk id="8" creationId="{A26B0923-F439-4C48-8463-C75A3C717B38}"/>
          </ac:picMkLst>
        </pc:picChg>
        <pc:picChg chg="add mod">
          <ac:chgData name="Ho Thi Ho" userId="7637a817-d4e1-4155-b8b6-d5eecdb6ab04" providerId="ADAL" clId="{8F50BF99-20DC-44E5-8853-6C0488FF26AA}" dt="2022-03-22T16:19:40.873" v="181" actId="1076"/>
          <ac:picMkLst>
            <pc:docMk/>
            <pc:sldMk cId="651856120" sldId="263"/>
            <ac:picMk id="10" creationId="{D69737B0-8A22-4EEC-AA35-5B7BCA32BDF8}"/>
          </ac:picMkLst>
        </pc:picChg>
      </pc:sldChg>
      <pc:sldChg chg="addSp delSp modSp mod">
        <pc:chgData name="Ho Thi Ho" userId="7637a817-d4e1-4155-b8b6-d5eecdb6ab04" providerId="ADAL" clId="{8F50BF99-20DC-44E5-8853-6C0488FF26AA}" dt="2022-03-22T16:20:48.194" v="212" actId="1076"/>
        <pc:sldMkLst>
          <pc:docMk/>
          <pc:sldMk cId="3914134354" sldId="264"/>
        </pc:sldMkLst>
        <pc:spChg chg="add mod">
          <ac:chgData name="Ho Thi Ho" userId="7637a817-d4e1-4155-b8b6-d5eecdb6ab04" providerId="ADAL" clId="{8F50BF99-20DC-44E5-8853-6C0488FF26AA}" dt="2022-03-22T16:20:48.194" v="212" actId="1076"/>
          <ac:spMkLst>
            <pc:docMk/>
            <pc:sldMk cId="3914134354" sldId="264"/>
            <ac:spMk id="12" creationId="{92F64B60-E9AC-4269-93D4-8FFCA64C1B8B}"/>
          </ac:spMkLst>
        </pc:spChg>
        <pc:spChg chg="add mod">
          <ac:chgData name="Ho Thi Ho" userId="7637a817-d4e1-4155-b8b6-d5eecdb6ab04" providerId="ADAL" clId="{8F50BF99-20DC-44E5-8853-6C0488FF26AA}" dt="2022-03-22T16:20:43.504" v="211" actId="1076"/>
          <ac:spMkLst>
            <pc:docMk/>
            <pc:sldMk cId="3914134354" sldId="264"/>
            <ac:spMk id="13" creationId="{E578496A-76D2-4050-A667-3E2B494A756C}"/>
          </ac:spMkLst>
        </pc:spChg>
        <pc:picChg chg="mod">
          <ac:chgData name="Ho Thi Ho" userId="7637a817-d4e1-4155-b8b6-d5eecdb6ab04" providerId="ADAL" clId="{8F50BF99-20DC-44E5-8853-6C0488FF26AA}" dt="2022-03-22T16:20:30.677" v="203" actId="1076"/>
          <ac:picMkLst>
            <pc:docMk/>
            <pc:sldMk cId="3914134354" sldId="264"/>
            <ac:picMk id="3" creationId="{D5FEEE3B-F6CA-47AE-BB31-852F833460FB}"/>
          </ac:picMkLst>
        </pc:picChg>
        <pc:picChg chg="add mod">
          <ac:chgData name="Ho Thi Ho" userId="7637a817-d4e1-4155-b8b6-d5eecdb6ab04" providerId="ADAL" clId="{8F50BF99-20DC-44E5-8853-6C0488FF26AA}" dt="2022-03-22T16:20:13.982" v="193" actId="1076"/>
          <ac:picMkLst>
            <pc:docMk/>
            <pc:sldMk cId="3914134354" sldId="264"/>
            <ac:picMk id="5" creationId="{F26C0E36-BFC1-4ABC-9B1E-493BC560D2CC}"/>
          </ac:picMkLst>
        </pc:picChg>
        <pc:picChg chg="del">
          <ac:chgData name="Ho Thi Ho" userId="7637a817-d4e1-4155-b8b6-d5eecdb6ab04" providerId="ADAL" clId="{8F50BF99-20DC-44E5-8853-6C0488FF26AA}" dt="2022-03-22T16:19:55.901" v="185" actId="478"/>
          <ac:picMkLst>
            <pc:docMk/>
            <pc:sldMk cId="3914134354" sldId="264"/>
            <ac:picMk id="7" creationId="{2843F0D0-F999-45D7-BF74-043459824B13}"/>
          </ac:picMkLst>
        </pc:picChg>
        <pc:picChg chg="add mod">
          <ac:chgData name="Ho Thi Ho" userId="7637a817-d4e1-4155-b8b6-d5eecdb6ab04" providerId="ADAL" clId="{8F50BF99-20DC-44E5-8853-6C0488FF26AA}" dt="2022-03-22T16:20:29.384" v="202" actId="1076"/>
          <ac:picMkLst>
            <pc:docMk/>
            <pc:sldMk cId="3914134354" sldId="264"/>
            <ac:picMk id="8" creationId="{DC081B77-E2A0-4EDC-9F71-699E9E309314}"/>
          </ac:picMkLst>
        </pc:picChg>
        <pc:picChg chg="add mod">
          <ac:chgData name="Ho Thi Ho" userId="7637a817-d4e1-4155-b8b6-d5eecdb6ab04" providerId="ADAL" clId="{8F50BF99-20DC-44E5-8853-6C0488FF26AA}" dt="2022-03-22T16:20:39.318" v="209" actId="1076"/>
          <ac:picMkLst>
            <pc:docMk/>
            <pc:sldMk cId="3914134354" sldId="264"/>
            <ac:picMk id="10" creationId="{56564965-5451-4116-A11C-49F63A801602}"/>
          </ac:picMkLst>
        </pc:picChg>
      </pc:sldChg>
      <pc:sldChg chg="del">
        <pc:chgData name="Ho Thi Ho" userId="7637a817-d4e1-4155-b8b6-d5eecdb6ab04" providerId="ADAL" clId="{8F50BF99-20DC-44E5-8853-6C0488FF26AA}" dt="2022-03-22T16:22:11.870" v="213" actId="47"/>
        <pc:sldMkLst>
          <pc:docMk/>
          <pc:sldMk cId="3916105264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095F-AAA7-4554-9931-D9498AE51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21D6A-218F-45BE-ABF2-F4381B67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2A52-8C30-401D-96A6-BB1847D4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42B7-878D-4B98-A7BD-2DD815FA911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1C74B-3A3E-4329-9E89-5826EADA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8615-DC98-4277-AFFE-95A8DAC3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59BF-2B01-4B74-BC9E-41BCB06CF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1A73-A16D-4E41-93E8-9B3C6B28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C1A54-1315-4A93-BCD0-D3C0F038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573F5-0A0C-44D5-BC0B-AC475BE3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42B7-878D-4B98-A7BD-2DD815FA911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C8D2-9591-46F1-8807-4D072AE3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329A-4C31-4526-8230-3630C598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59BF-2B01-4B74-BC9E-41BCB06CF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EB94F-C641-4582-91E9-155012350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9D4EA-FB97-4604-819F-84AC3F27F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1B85-EFA0-417F-9D69-7514DB8F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42B7-878D-4B98-A7BD-2DD815FA911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B2834-5CFB-452C-A3AF-7202E0CF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86F8-D0A1-4693-80F5-24B6F2CA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59BF-2B01-4B74-BC9E-41BCB06CF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1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EEBA-2EBE-4224-A983-E66B5F65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4CAF-5E84-469B-BA25-12AE8C90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8FC6-303C-4682-82CF-FB7BE119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42B7-878D-4B98-A7BD-2DD815FA911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A41E3-E3FE-4CF1-AAE1-4A8AA94C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50BBC-0CCE-427B-8674-C26D8993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59BF-2B01-4B74-BC9E-41BCB06CF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1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20AE-76C9-4852-B5C6-6B70AE98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29C9C-B490-47BE-86E5-668E361E5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5423-89F1-40A2-B752-072E2B26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42B7-878D-4B98-A7BD-2DD815FA911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3A21-EB41-4487-A2F3-303A2C8E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BFD5-C10B-4CD3-90DB-B02DF7A9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59BF-2B01-4B74-BC9E-41BCB06CF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92BA-F974-4C28-87DA-A1AFEEE6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E800-A0F5-4FCA-83E4-CC6872E7C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6219A-2A68-48C1-A039-4CB1AF71D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1F04E-FAAE-4D00-A356-A1DAFC3B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42B7-878D-4B98-A7BD-2DD815FA911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1E329-E005-49B1-A2A2-BDB0B706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1139C-B090-4E27-95AD-90BEE9A7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59BF-2B01-4B74-BC9E-41BCB06CF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4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4122-BB39-475A-A57F-A114385D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A38A2-48A3-48EC-B8FE-72E52E5F7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9DF23-D6CB-46A5-87E5-B6E026B8B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8A391-63A0-45C8-A870-8714F5C3A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D796F-4945-4045-B203-994299F50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37097-B84D-4926-B8E9-5BC10118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42B7-878D-4B98-A7BD-2DD815FA911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3D1C5-A315-4182-99CD-FA9654A0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410C0-E6D3-4FD7-BABF-D3B78BDF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59BF-2B01-4B74-BC9E-41BCB06CF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3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6259-098A-412B-887A-62AFFA18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2689F-19D3-4CF8-B90D-F3E687FA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42B7-878D-4B98-A7BD-2DD815FA911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CCDCD-509F-4F4B-B777-65ACB2F7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BF2FD-401B-4F03-B60C-671A693A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59BF-2B01-4B74-BC9E-41BCB06CF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0D533-A6A1-47EC-AC97-1771077E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42B7-878D-4B98-A7BD-2DD815FA911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C8E05-9CC0-4135-A052-E46385E2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8BA54-1A07-4CEB-8275-BFC60B98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59BF-2B01-4B74-BC9E-41BCB06CF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FAE5-C353-4981-9D13-73A5584E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4BF88-7898-4DF4-B3A9-67219F2D2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E9B73-74EF-4791-A3FD-71370EDF8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033BB-89EA-4DD1-AE0A-BB53DE8B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42B7-878D-4B98-A7BD-2DD815FA911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4E5DE-4774-4F78-A09B-EB9D246E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21301-70EA-4718-9DB9-C1068006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59BF-2B01-4B74-BC9E-41BCB06CF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A268-8606-457B-9250-35DE38DE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5B1DC-5863-4651-A31A-C76BCBA3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D3E76-226E-49EC-A17A-B0D4CCBF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3AD6-3ACC-4DB2-A8E0-1539F1A1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42B7-878D-4B98-A7BD-2DD815FA911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9C12B-1DAB-4628-B99F-38054DC2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E8640-DA10-4CED-8B8C-2B7BD14A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C59BF-2B01-4B74-BC9E-41BCB06CF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9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8A878-6D70-4546-838E-B5547D41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C67C8-4E94-44DA-A3D2-CE414408C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BF14-D65D-46A9-B81D-4C9164F79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42B7-878D-4B98-A7BD-2DD815FA911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FD66-C411-4721-9B88-4530BB822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A55A-2D7C-4310-9B7B-A4C697A67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C59BF-2B01-4B74-BC9E-41BCB06CF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0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C5AF0DC-C04D-4C6A-83A4-3D0687F21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91" y="1172818"/>
            <a:ext cx="4108174" cy="4026487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731EE5B6-D5F4-47ED-8631-F5FB6554D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26" y="991682"/>
            <a:ext cx="5851676" cy="4388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FF3998-3AEE-41B1-9DED-D0E6FBFBF7A3}"/>
              </a:ext>
            </a:extLst>
          </p:cNvPr>
          <p:cNvSpPr txBox="1"/>
          <p:nvPr/>
        </p:nvSpPr>
        <p:spPr>
          <a:xfrm>
            <a:off x="129209" y="228600"/>
            <a:ext cx="5447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Find Relationship between Intermediates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62949D-4903-4F3E-A493-B70A2268AE3D}"/>
              </a:ext>
            </a:extLst>
          </p:cNvPr>
          <p:cNvSpPr/>
          <p:nvPr/>
        </p:nvSpPr>
        <p:spPr>
          <a:xfrm rot="2693188">
            <a:off x="2236445" y="2709482"/>
            <a:ext cx="512447" cy="2562442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568248-DADF-42B1-B69C-1EDAB4860E6C}"/>
              </a:ext>
            </a:extLst>
          </p:cNvPr>
          <p:cNvSpPr/>
          <p:nvPr/>
        </p:nvSpPr>
        <p:spPr>
          <a:xfrm rot="2693188">
            <a:off x="3623829" y="3849705"/>
            <a:ext cx="429052" cy="123919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B772E-9685-4538-9B4F-98B33A984D82}"/>
              </a:ext>
            </a:extLst>
          </p:cNvPr>
          <p:cNvSpPr txBox="1"/>
          <p:nvPr/>
        </p:nvSpPr>
        <p:spPr>
          <a:xfrm>
            <a:off x="2916104" y="878673"/>
            <a:ext cx="96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 plot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CD724D-2BF5-4A17-A90B-BFB2ABFE0D5E}"/>
              </a:ext>
            </a:extLst>
          </p:cNvPr>
          <p:cNvSpPr/>
          <p:nvPr/>
        </p:nvSpPr>
        <p:spPr>
          <a:xfrm>
            <a:off x="7201989" y="4214949"/>
            <a:ext cx="644434" cy="36576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5C404C-3CB3-4C0D-8CF6-8B547761A7C0}"/>
              </a:ext>
            </a:extLst>
          </p:cNvPr>
          <p:cNvSpPr/>
          <p:nvPr/>
        </p:nvSpPr>
        <p:spPr>
          <a:xfrm>
            <a:off x="8042366" y="3402875"/>
            <a:ext cx="644434" cy="36576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2F5696-BFD4-4A6B-8843-724CE8B38F02}"/>
              </a:ext>
            </a:extLst>
          </p:cNvPr>
          <p:cNvSpPr/>
          <p:nvPr/>
        </p:nvSpPr>
        <p:spPr>
          <a:xfrm>
            <a:off x="8895611" y="4212773"/>
            <a:ext cx="644434" cy="36576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E2757D-B09F-4AD4-848F-7348D3E85E24}"/>
              </a:ext>
            </a:extLst>
          </p:cNvPr>
          <p:cNvSpPr txBox="1"/>
          <p:nvPr/>
        </p:nvSpPr>
        <p:spPr>
          <a:xfrm>
            <a:off x="2685100" y="5668063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Q(*) and Q(*NH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B7A9D-C83B-4BE0-9BCB-C05C9AF5DDAD}"/>
              </a:ext>
            </a:extLst>
          </p:cNvPr>
          <p:cNvSpPr txBox="1"/>
          <p:nvPr/>
        </p:nvSpPr>
        <p:spPr>
          <a:xfrm>
            <a:off x="4875138" y="566806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Q(*N) and Q(*NH)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41C70-2C45-4167-91BB-633596BC8CBD}"/>
              </a:ext>
            </a:extLst>
          </p:cNvPr>
          <p:cNvSpPr txBox="1"/>
          <p:nvPr/>
        </p:nvSpPr>
        <p:spPr>
          <a:xfrm>
            <a:off x="7045438" y="567458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Q(*NH) and Q(*NH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770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3F1EB-9814-441F-B7A6-2067DCFDEBEF}"/>
              </a:ext>
            </a:extLst>
          </p:cNvPr>
          <p:cNvSpPr txBox="1"/>
          <p:nvPr/>
        </p:nvSpPr>
        <p:spPr>
          <a:xfrm>
            <a:off x="129209" y="228600"/>
            <a:ext cx="192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Linear Fitting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FCF94-6348-4B1F-AF7D-7D014723914A}"/>
              </a:ext>
            </a:extLst>
          </p:cNvPr>
          <p:cNvGrpSpPr/>
          <p:nvPr/>
        </p:nvGrpSpPr>
        <p:grpSpPr>
          <a:xfrm>
            <a:off x="253518" y="1714243"/>
            <a:ext cx="11684963" cy="3149871"/>
            <a:chOff x="0" y="1601032"/>
            <a:chExt cx="11684963" cy="3149871"/>
          </a:xfrm>
        </p:grpSpPr>
        <p:pic>
          <p:nvPicPr>
            <p:cNvPr id="24" name="Picture 23" descr="Chart, scatter chart&#10;&#10;Description automatically generated">
              <a:extLst>
                <a:ext uri="{FF2B5EF4-FFF2-40B4-BE49-F238E27FC236}">
                  <a16:creationId xmlns:a16="http://schemas.microsoft.com/office/drawing/2014/main" id="{C1A78992-2D39-48A8-886E-EF5619CB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71944"/>
              <a:ext cx="3972759" cy="297956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FE8683-286D-41DF-A47E-519055080ED5}"/>
                </a:ext>
              </a:extLst>
            </p:cNvPr>
            <p:cNvSpPr txBox="1"/>
            <p:nvPr/>
          </p:nvSpPr>
          <p:spPr>
            <a:xfrm>
              <a:off x="1132465" y="1627345"/>
              <a:ext cx="1840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Q(*) and Q(*NH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  <p:pic>
          <p:nvPicPr>
            <p:cNvPr id="30" name="Picture 29" descr="Chart, scatter chart&#10;&#10;Description automatically generated">
              <a:extLst>
                <a:ext uri="{FF2B5EF4-FFF2-40B4-BE49-F238E27FC236}">
                  <a16:creationId xmlns:a16="http://schemas.microsoft.com/office/drawing/2014/main" id="{F360778B-8B1B-4EA1-A364-5718042E0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3499" y="1608800"/>
              <a:ext cx="4176220" cy="313216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9EC570-75B4-4DD9-9F23-F06D34B85698}"/>
                </a:ext>
              </a:extLst>
            </p:cNvPr>
            <p:cNvSpPr txBox="1"/>
            <p:nvPr/>
          </p:nvSpPr>
          <p:spPr>
            <a:xfrm>
              <a:off x="4907176" y="1618738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Q(*N) and Q(*NH)</a:t>
              </a:r>
            </a:p>
          </p:txBody>
        </p:sp>
        <p:pic>
          <p:nvPicPr>
            <p:cNvPr id="33" name="Picture 32" descr="Chart, scatter chart&#10;&#10;Description automatically generated">
              <a:extLst>
                <a:ext uri="{FF2B5EF4-FFF2-40B4-BE49-F238E27FC236}">
                  <a16:creationId xmlns:a16="http://schemas.microsoft.com/office/drawing/2014/main" id="{E3887A0D-8F78-42E8-8F6D-A7702015C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743" y="1618738"/>
              <a:ext cx="4176220" cy="313216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9347C0-77E6-4FB6-AB76-E94095D4CDD8}"/>
                </a:ext>
              </a:extLst>
            </p:cNvPr>
            <p:cNvSpPr txBox="1"/>
            <p:nvPr/>
          </p:nvSpPr>
          <p:spPr>
            <a:xfrm>
              <a:off x="8676146" y="1601032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Q(*NH) and Q(*NH</a:t>
              </a:r>
              <a:r>
                <a:rPr lang="en-US" baseline="-25000" dirty="0"/>
                <a:t>2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436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C1D289AB-521C-4842-A7EF-C1161F291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41" y="1811383"/>
            <a:ext cx="4095359" cy="3071519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6E4A0F7-5101-45EB-912E-C98CCA2E2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21" y="1776672"/>
            <a:ext cx="4095358" cy="3071519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4DD3D8F-652A-4291-BB0B-6E693B34B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8" y="1811383"/>
            <a:ext cx="4002799" cy="3002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13F1EB-9814-441F-B7A6-2067DCFDEBEF}"/>
              </a:ext>
            </a:extLst>
          </p:cNvPr>
          <p:cNvSpPr txBox="1"/>
          <p:nvPr/>
        </p:nvSpPr>
        <p:spPr>
          <a:xfrm>
            <a:off x="129209" y="228600"/>
            <a:ext cx="192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Linear Fitting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E8683-286D-41DF-A47E-519055080ED5}"/>
              </a:ext>
            </a:extLst>
          </p:cNvPr>
          <p:cNvSpPr txBox="1"/>
          <p:nvPr/>
        </p:nvSpPr>
        <p:spPr>
          <a:xfrm>
            <a:off x="1385983" y="174055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Q(*) and Q(*N)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9EC570-75B4-4DD9-9F23-F06D34B85698}"/>
              </a:ext>
            </a:extLst>
          </p:cNvPr>
          <p:cNvSpPr txBox="1"/>
          <p:nvPr/>
        </p:nvSpPr>
        <p:spPr>
          <a:xfrm>
            <a:off x="5240844" y="174055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Q(*) and Q(*NH)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9347C0-77E6-4FB6-AB76-E94095D4CDD8}"/>
              </a:ext>
            </a:extLst>
          </p:cNvPr>
          <p:cNvSpPr txBox="1"/>
          <p:nvPr/>
        </p:nvSpPr>
        <p:spPr>
          <a:xfrm>
            <a:off x="9237455" y="1740556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Q(*N) and Q(*NH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488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3F1EB-9814-441F-B7A6-2067DCFDEBEF}"/>
              </a:ext>
            </a:extLst>
          </p:cNvPr>
          <p:cNvSpPr txBox="1"/>
          <p:nvPr/>
        </p:nvSpPr>
        <p:spPr>
          <a:xfrm>
            <a:off x="129209" y="228600"/>
            <a:ext cx="240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Feature Selection</a:t>
            </a:r>
            <a:endParaRPr lang="en-US" sz="2400" b="1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44C2818-71F5-4206-BCD8-1DBBA63FB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7069"/>
            <a:ext cx="4239222" cy="25770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378563-920E-4F6C-9826-7420387F4C2F}"/>
              </a:ext>
            </a:extLst>
          </p:cNvPr>
          <p:cNvSpPr txBox="1"/>
          <p:nvPr/>
        </p:nvSpPr>
        <p:spPr>
          <a:xfrm>
            <a:off x="2874657" y="27476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Feature_pic_for_UL</a:t>
            </a:r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4FB2F00-7AE7-4771-ADB7-E0D0CF122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3" y="997069"/>
            <a:ext cx="4425887" cy="250813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E8689DB-923A-4032-9225-32405D9BC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2" y="3962878"/>
            <a:ext cx="4655059" cy="250813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E57CFCD-F0CB-4809-B0F2-41F2CBCCA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30" y="3893939"/>
            <a:ext cx="4783010" cy="2577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D023B-ACB5-43A6-9ED4-66D164DBB35F}"/>
              </a:ext>
            </a:extLst>
          </p:cNvPr>
          <p:cNvSpPr txBox="1"/>
          <p:nvPr/>
        </p:nvSpPr>
        <p:spPr>
          <a:xfrm>
            <a:off x="8100391" y="5860931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1D5C8-4E29-4C7B-B79A-0EE35B04B477}"/>
              </a:ext>
            </a:extLst>
          </p:cNvPr>
          <p:cNvSpPr txBox="1"/>
          <p:nvPr/>
        </p:nvSpPr>
        <p:spPr>
          <a:xfrm>
            <a:off x="2966182" y="5860931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189542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3F1EB-9814-441F-B7A6-2067DCFDEBEF}"/>
              </a:ext>
            </a:extLst>
          </p:cNvPr>
          <p:cNvSpPr txBox="1"/>
          <p:nvPr/>
        </p:nvSpPr>
        <p:spPr>
          <a:xfrm>
            <a:off x="129209" y="228600"/>
            <a:ext cx="240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Feature Selection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78563-920E-4F6C-9826-7420387F4C2F}"/>
              </a:ext>
            </a:extLst>
          </p:cNvPr>
          <p:cNvSpPr txBox="1"/>
          <p:nvPr/>
        </p:nvSpPr>
        <p:spPr>
          <a:xfrm>
            <a:off x="2874657" y="27476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 pic for </a:t>
            </a:r>
            <a:r>
              <a:rPr lang="en-US" dirty="0" err="1"/>
              <a:t>endon-sideo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7A75B15-26C5-4F8A-A43C-9F94038C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50" y="918406"/>
            <a:ext cx="4466609" cy="2715301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7A96F8E-5EE0-4503-98DF-D973D9EE4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9" y="1074717"/>
            <a:ext cx="4154405" cy="2354283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63E7437-2E8B-4082-940A-404A6E6BF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7" y="4211150"/>
            <a:ext cx="4219537" cy="227347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6D5528E-858A-42B0-96F4-16A8D9A6D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94" y="4170744"/>
            <a:ext cx="4369519" cy="2354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DCE8D-B2E7-4059-BD1E-FF87CEF9F08A}"/>
              </a:ext>
            </a:extLst>
          </p:cNvPr>
          <p:cNvSpPr txBox="1"/>
          <p:nvPr/>
        </p:nvSpPr>
        <p:spPr>
          <a:xfrm>
            <a:off x="8692062" y="5860931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E8707-F987-4199-A679-F586556BBE2A}"/>
              </a:ext>
            </a:extLst>
          </p:cNvPr>
          <p:cNvSpPr txBox="1"/>
          <p:nvPr/>
        </p:nvSpPr>
        <p:spPr>
          <a:xfrm>
            <a:off x="3557853" y="5860931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61098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3F1EB-9814-441F-B7A6-2067DCFDEBEF}"/>
              </a:ext>
            </a:extLst>
          </p:cNvPr>
          <p:cNvSpPr txBox="1"/>
          <p:nvPr/>
        </p:nvSpPr>
        <p:spPr>
          <a:xfrm>
            <a:off x="129209" y="228600"/>
            <a:ext cx="240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Feature Selection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78563-920E-4F6C-9826-7420387F4C2F}"/>
              </a:ext>
            </a:extLst>
          </p:cNvPr>
          <p:cNvSpPr txBox="1"/>
          <p:nvPr/>
        </p:nvSpPr>
        <p:spPr>
          <a:xfrm>
            <a:off x="2874657" y="27476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 pic for </a:t>
            </a:r>
            <a:r>
              <a:rPr lang="en-US" dirty="0" err="1"/>
              <a:t>endon</a:t>
            </a:r>
            <a:r>
              <a:rPr lang="en-US" dirty="0"/>
              <a:t>-H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3BA481C-4EE5-4C89-8EA2-09B7BE339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03" y="866699"/>
            <a:ext cx="3689394" cy="2360597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1D06E9F-9F7D-4F80-8289-F9793B755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8" y="771052"/>
            <a:ext cx="4662018" cy="27476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3F84E0-8AD0-417B-874F-C7C1F162407E}"/>
              </a:ext>
            </a:extLst>
          </p:cNvPr>
          <p:cNvSpPr txBox="1"/>
          <p:nvPr/>
        </p:nvSpPr>
        <p:spPr>
          <a:xfrm>
            <a:off x="2671297" y="264044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converged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ECDB76E-3E0F-4E8C-9C44-6887D3392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9" y="3960163"/>
            <a:ext cx="4868387" cy="2623071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8DB1A625-A2B4-4307-A6EA-3DADFD188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0707"/>
            <a:ext cx="4868387" cy="26230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62C0C6-9C6D-4339-930E-32DE91B761EB}"/>
              </a:ext>
            </a:extLst>
          </p:cNvPr>
          <p:cNvSpPr txBox="1"/>
          <p:nvPr/>
        </p:nvSpPr>
        <p:spPr>
          <a:xfrm>
            <a:off x="8898250" y="5860931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37AFE-F0A8-4D95-ACB0-66BC9AF357C3}"/>
              </a:ext>
            </a:extLst>
          </p:cNvPr>
          <p:cNvSpPr txBox="1"/>
          <p:nvPr/>
        </p:nvSpPr>
        <p:spPr>
          <a:xfrm>
            <a:off x="2966182" y="5860931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313322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3F1EB-9814-441F-B7A6-2067DCFDEBEF}"/>
              </a:ext>
            </a:extLst>
          </p:cNvPr>
          <p:cNvSpPr txBox="1"/>
          <p:nvPr/>
        </p:nvSpPr>
        <p:spPr>
          <a:xfrm>
            <a:off x="129209" y="228600"/>
            <a:ext cx="240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Feature Selection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78563-920E-4F6C-9826-7420387F4C2F}"/>
              </a:ext>
            </a:extLst>
          </p:cNvPr>
          <p:cNvSpPr txBox="1"/>
          <p:nvPr/>
        </p:nvSpPr>
        <p:spPr>
          <a:xfrm>
            <a:off x="2874657" y="27476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trend Distal pathway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36F3063-67C2-412E-813C-E03418916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9012"/>
            <a:ext cx="4591341" cy="2455548"/>
          </a:xfrm>
          <a:prstGeom prst="rect">
            <a:avLst/>
          </a:prstGeom>
        </p:spPr>
      </p:pic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33B010A2-808C-4D71-A455-295325DAE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55" y="1122674"/>
            <a:ext cx="3556003" cy="256822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CC5D32D-D858-4C45-BE4C-7144BCAE6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55" y="4123307"/>
            <a:ext cx="3628672" cy="2469735"/>
          </a:xfrm>
          <a:prstGeom prst="rect">
            <a:avLst/>
          </a:prstGeom>
        </p:spPr>
      </p:pic>
      <p:pic>
        <p:nvPicPr>
          <p:cNvPr id="10" name="Picture 9" descr="Chart, funnel chart&#10;&#10;Description automatically generated">
            <a:extLst>
              <a:ext uri="{FF2B5EF4-FFF2-40B4-BE49-F238E27FC236}">
                <a16:creationId xmlns:a16="http://schemas.microsoft.com/office/drawing/2014/main" id="{65A9C31E-D78B-4AF4-A215-B2E7CF003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88" y="4091546"/>
            <a:ext cx="3628672" cy="2491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5916EB-C03D-4A5E-8F48-A25AB508081B}"/>
              </a:ext>
            </a:extLst>
          </p:cNvPr>
          <p:cNvSpPr txBox="1"/>
          <p:nvPr/>
        </p:nvSpPr>
        <p:spPr>
          <a:xfrm>
            <a:off x="8188701" y="5860931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C1D1EA-6C51-43F0-93C6-40C202E973A9}"/>
              </a:ext>
            </a:extLst>
          </p:cNvPr>
          <p:cNvSpPr txBox="1"/>
          <p:nvPr/>
        </p:nvSpPr>
        <p:spPr>
          <a:xfrm>
            <a:off x="2966182" y="5860931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387675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3F1EB-9814-441F-B7A6-2067DCFDEBEF}"/>
              </a:ext>
            </a:extLst>
          </p:cNvPr>
          <p:cNvSpPr txBox="1"/>
          <p:nvPr/>
        </p:nvSpPr>
        <p:spPr>
          <a:xfrm>
            <a:off x="129209" y="228600"/>
            <a:ext cx="240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Feature Selection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78563-920E-4F6C-9826-7420387F4C2F}"/>
              </a:ext>
            </a:extLst>
          </p:cNvPr>
          <p:cNvSpPr txBox="1"/>
          <p:nvPr/>
        </p:nvSpPr>
        <p:spPr>
          <a:xfrm>
            <a:off x="2874657" y="27476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trend Alterna pathway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0A8C6C4-5221-4FA2-8D28-EA0DEDD87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475" y="1060703"/>
            <a:ext cx="4914702" cy="2628488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D1B85DB-AD10-49E6-9848-B9CC5AB9F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2" y="1060703"/>
            <a:ext cx="3639445" cy="262848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00344EB-B863-4F7F-B2B1-292F7C13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606" y="4105796"/>
            <a:ext cx="3827896" cy="2628488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69737B0-8A22-4EEC-AA35-5B7BCA32B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4" y="4105796"/>
            <a:ext cx="3827897" cy="26284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BB69CB-D263-4E68-A65A-41E688AF699A}"/>
              </a:ext>
            </a:extLst>
          </p:cNvPr>
          <p:cNvSpPr txBox="1"/>
          <p:nvPr/>
        </p:nvSpPr>
        <p:spPr>
          <a:xfrm>
            <a:off x="8091427" y="6085049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38D67-6E61-42E1-BE8C-D53976E48866}"/>
              </a:ext>
            </a:extLst>
          </p:cNvPr>
          <p:cNvSpPr txBox="1"/>
          <p:nvPr/>
        </p:nvSpPr>
        <p:spPr>
          <a:xfrm>
            <a:off x="2159359" y="6085049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65185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3F1EB-9814-441F-B7A6-2067DCFDEBEF}"/>
              </a:ext>
            </a:extLst>
          </p:cNvPr>
          <p:cNvSpPr txBox="1"/>
          <p:nvPr/>
        </p:nvSpPr>
        <p:spPr>
          <a:xfrm>
            <a:off x="129209" y="228600"/>
            <a:ext cx="2402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Feature Selection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78563-920E-4F6C-9826-7420387F4C2F}"/>
              </a:ext>
            </a:extLst>
          </p:cNvPr>
          <p:cNvSpPr txBox="1"/>
          <p:nvPr/>
        </p:nvSpPr>
        <p:spPr>
          <a:xfrm>
            <a:off x="2874657" y="27476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trend </a:t>
            </a:r>
            <a:r>
              <a:rPr lang="en-US" dirty="0" err="1"/>
              <a:t>Enzymat</a:t>
            </a:r>
            <a:r>
              <a:rPr lang="en-US" dirty="0"/>
              <a:t> pathway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5FEEE3B-F6CA-47AE-BB31-852F83346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33" y="1000123"/>
            <a:ext cx="5344936" cy="290264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26C0E36-BFC1-4ABC-9B1E-493BC560D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1" y="1137319"/>
            <a:ext cx="3773773" cy="2765448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C081B77-E2A0-4EDC-9F71-699E9E309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1" y="4271692"/>
            <a:ext cx="3586632" cy="2498915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6564965-5451-4116-A11C-49F63A801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330" y="4161927"/>
            <a:ext cx="3728119" cy="2597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F64B60-E9AC-4269-93D4-8FFCA64C1B8B}"/>
              </a:ext>
            </a:extLst>
          </p:cNvPr>
          <p:cNvSpPr txBox="1"/>
          <p:nvPr/>
        </p:nvSpPr>
        <p:spPr>
          <a:xfrm>
            <a:off x="9077544" y="6056168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8496A-76D2-4050-A667-3E2B494A756C}"/>
              </a:ext>
            </a:extLst>
          </p:cNvPr>
          <p:cNvSpPr txBox="1"/>
          <p:nvPr/>
        </p:nvSpPr>
        <p:spPr>
          <a:xfrm>
            <a:off x="2410370" y="6049190"/>
            <a:ext cx="13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</a:t>
            </a:r>
          </a:p>
        </p:txBody>
      </p:sp>
    </p:spTree>
    <p:extLst>
      <p:ext uri="{BB962C8B-B14F-4D97-AF65-F5344CB8AC3E}">
        <p14:creationId xmlns:p14="http://schemas.microsoft.com/office/powerpoint/2010/main" val="391413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142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Thi Ho</dc:creator>
  <cp:lastModifiedBy>Ho Thi Ho</cp:lastModifiedBy>
  <cp:revision>1</cp:revision>
  <dcterms:created xsi:type="dcterms:W3CDTF">2021-11-06T15:19:42Z</dcterms:created>
  <dcterms:modified xsi:type="dcterms:W3CDTF">2022-03-22T16:22:19Z</dcterms:modified>
</cp:coreProperties>
</file>