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D7FA-2945-3F3E-DDBE-08A39F9F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ECD1E-6F9F-3329-E345-E0A6B75D1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4E834-E87C-0F56-C16C-30D70EA8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903E-49ED-2E61-24F1-DDBF2D3C2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3624-88C0-8AF5-0276-E077206C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D78C-8B04-1FD8-42C5-5E7753FA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EDCE7-AEEE-25C0-53A9-3D887A18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C13B2-CEE4-C747-35A8-CCBDA102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75E6-BF0D-672E-A04F-1E31B6BC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8177-9021-7021-752C-81DE2AB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4716A-6F63-57EB-EC6C-FED5A495D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AC2-31D5-8F3C-8F8D-19173ADE9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C54B-B6C3-68D9-CF73-DABC59BC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CECC4-BE65-D72C-9124-532FD6F2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A2EC4-326D-FA11-2CC1-8A4C356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F811-3544-F108-158F-D1E526E4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3378-95B8-11BD-3E2A-2332104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1734-BAE0-EB11-1213-22ED1167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C6D5-2509-4CCD-18E2-A3B81147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612B-44BF-061F-7C6E-7A2F842F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0E2B-172B-CBB2-7CF4-3EE481D1E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76A8C-75C1-3260-CAB4-AD7EDC862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5702-935A-CEB6-250B-57F41B1F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35CE1-CD7D-EF90-9F08-9F70078E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7A170-33BA-77EF-5D45-65D37163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1DD8-0C67-EED6-423C-6F3A70603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FA87A-DA72-5F08-2E68-90BE768F1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BFC13-8645-8728-0055-14F0D3DDD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97673-D90C-980C-1C9C-F5700726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2CF5E-5736-13FF-9F28-9152F330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92B7F-651E-35EB-F245-3CA56F49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3CD7-48B7-5336-EEE4-BC653E22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92FF4-C1EA-A5AC-16D7-D980F3B3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3DC03-88C8-B33C-9790-F87799C4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BCA76-87F6-EC63-F144-FAAD74C78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AA0BA-2DA1-B2E9-D356-13AD9DA7E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9140F-4D68-B4AB-E7C4-81B4381B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4B1E9-9B74-5CE9-D371-A0A10446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29A24-21B9-6B5D-B6E3-486F92EF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3C1B-78B1-40A3-4FAB-FF242A84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750845-9407-0581-EEE6-EC09BAAE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735B43-92B4-E1C4-FED9-FCC6FC1B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A49C8-00B8-7AFE-7E6F-75F5B39E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CAD22-904D-1410-281A-85A6F676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91391-3B40-A4DD-5EFB-E25940B3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4FF8F-3901-0B24-3315-9B6F8773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3D1D-52E2-BCB4-0CE6-E5C93CA6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AE59-B31F-6003-1CF4-44E86C195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CFA43-EB8E-2674-7FAC-71DBB49AC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EC7C-9BAE-9927-FC0F-7EB3CAF0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DC6AB-0025-FAAE-2954-F6F989F1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1809-A035-BF26-36A7-413E7BC9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5197-D278-F68D-546B-F25D08FC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4F272-6AAF-4796-411B-CAFA8508D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0489F-70E7-5994-0CBD-17188DD6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40E55-26BE-C8F4-1170-10DE2E9C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6116-BA55-5503-465A-21019CBC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BC705-7885-4C07-7704-8F717E37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925D0-5297-647F-7C63-42803E2D9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ED070-3F9A-0D06-4DA1-9E80BD13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0AA8-2D94-D69B-0D17-FCB75D5DF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025B6-E8CB-45B8-9578-AC6B5C264F3E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A949-FC32-FE1A-BE6E-58A7B7E5B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4F7A-A036-7C4A-0DE8-147A22B33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B20B9-BCC2-4E95-B3DA-4056D7507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75869-0994-731E-C891-FFB9381CA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9823" y="0"/>
            <a:ext cx="4512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2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showing different types of magnetic moments&#10;&#10;Description automatically generated">
            <a:extLst>
              <a:ext uri="{FF2B5EF4-FFF2-40B4-BE49-F238E27FC236}">
                <a16:creationId xmlns:a16="http://schemas.microsoft.com/office/drawing/2014/main" id="{CDEB6A6E-8CF9-85BC-6731-174CA91CB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02" y="0"/>
            <a:ext cx="5497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6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Hồ Huỳnh Thi - Viện Khoa học Tính toán &amp; Trí tuệ Nhân tạo</dc:creator>
  <cp:lastModifiedBy>Hồ Huỳnh Thi - Viện Khoa học Tính toán &amp; Trí tuệ Nhân tạo</cp:lastModifiedBy>
  <cp:revision>3</cp:revision>
  <dcterms:created xsi:type="dcterms:W3CDTF">2024-08-13T15:34:44Z</dcterms:created>
  <dcterms:modified xsi:type="dcterms:W3CDTF">2024-08-18T04:14:11Z</dcterms:modified>
</cp:coreProperties>
</file>