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0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92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2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95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63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69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2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88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8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6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44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2AF0-238D-49D8-B584-06A66709DA9F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3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49625"/>
            <a:ext cx="9144000" cy="968188"/>
          </a:xfrm>
        </p:spPr>
        <p:txBody>
          <a:bodyPr/>
          <a:lstStyle/>
          <a:p>
            <a:r>
              <a:rPr lang="es-MX" dirty="0" smtClean="0"/>
              <a:t>Manual del juego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-74311" y="1837782"/>
            <a:ext cx="1234062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roadway" panose="04040905080B02020502" pitchFamily="82" charset="0"/>
              </a:rPr>
              <a:t>Ahogado</a:t>
            </a:r>
            <a:endParaRPr lang="es-ES" sz="2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58372" y="802359"/>
            <a:ext cx="3275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AHOGADO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524000" y="1869141"/>
            <a:ext cx="9144000" cy="1788459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200" dirty="0" smtClean="0">
                <a:latin typeface="Arial Black" panose="020B0A04020102020204" pitchFamily="34" charset="0"/>
              </a:rPr>
              <a:t>El juego se trata de rellenar diferentes palabras, ya habiendo escogido un campo (frutas, películas ,</a:t>
            </a:r>
            <a:r>
              <a:rPr lang="es-MX" sz="3200" dirty="0" err="1" smtClean="0">
                <a:latin typeface="Arial Black" panose="020B0A04020102020204" pitchFamily="34" charset="0"/>
              </a:rPr>
              <a:t>etc</a:t>
            </a:r>
            <a:r>
              <a:rPr lang="es-MX" sz="3200" dirty="0" smtClean="0">
                <a:latin typeface="Arial Black" panose="020B0A04020102020204" pitchFamily="34" charset="0"/>
              </a:rPr>
              <a:t>)y un personaje (el que Ud. desee).</a:t>
            </a:r>
            <a:endParaRPr lang="es-MX" sz="3200" dirty="0"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93" y="3801052"/>
            <a:ext cx="2252134" cy="29803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47" y="3657600"/>
            <a:ext cx="3939988" cy="38055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97" y="4007224"/>
            <a:ext cx="2877670" cy="28776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89" y="3801052"/>
            <a:ext cx="2204642" cy="26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32011"/>
            <a:ext cx="9144000" cy="5755341"/>
          </a:xfrm>
        </p:spPr>
        <p:txBody>
          <a:bodyPr>
            <a:normAutofit/>
          </a:bodyPr>
          <a:lstStyle/>
          <a:p>
            <a:pPr algn="just"/>
            <a:r>
              <a:rPr lang="es-MX" sz="2900" dirty="0" smtClean="0">
                <a:latin typeface="Arial Black" panose="020B0A04020102020204" pitchFamily="34" charset="0"/>
              </a:rPr>
              <a:t>También se muestra en pantalla unas  líneas en las que de pondrán una letra que presenta la palabra a adivinar ,si la letra que se escribe no corresponde a la letra siguiente de la palabra a adivinar, entonces el personaje se va llenando de agua.</a:t>
            </a:r>
            <a:endParaRPr lang="es-MX" sz="2900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13" y="3548335"/>
            <a:ext cx="2901205" cy="29012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30" y="3591481"/>
            <a:ext cx="2858623" cy="28586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453" y="3528728"/>
            <a:ext cx="2941547" cy="29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7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200"/>
            <a:ext cx="9144000" cy="1196788"/>
          </a:xfrm>
        </p:spPr>
        <p:txBody>
          <a:bodyPr>
            <a:normAutofit/>
          </a:bodyPr>
          <a:lstStyle/>
          <a:p>
            <a:pPr algn="just"/>
            <a:r>
              <a:rPr lang="es-MX" sz="2900" dirty="0" smtClean="0">
                <a:latin typeface="Arial Black" panose="020B0A04020102020204" pitchFamily="34" charset="0"/>
              </a:rPr>
              <a:t>Cuando el personaje se llena de agua, entonces se pierde el juego</a:t>
            </a:r>
            <a:endParaRPr lang="es-MX" sz="2900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0" y="2523563"/>
            <a:ext cx="3711388" cy="36217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1525" y="2828363"/>
            <a:ext cx="3711388" cy="36217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5962">
            <a:off x="4146177" y="2828363"/>
            <a:ext cx="3711388" cy="36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739589"/>
            <a:ext cx="9144000" cy="1748118"/>
          </a:xfrm>
        </p:spPr>
        <p:txBody>
          <a:bodyPr>
            <a:normAutofit/>
          </a:bodyPr>
          <a:lstStyle/>
          <a:p>
            <a:pPr algn="just"/>
            <a:r>
              <a:rPr lang="es-MX" sz="2900" dirty="0" smtClean="0">
                <a:latin typeface="Arial Black" panose="020B0A04020102020204" pitchFamily="34" charset="0"/>
              </a:rPr>
              <a:t>En este juego ganas si llenas 3 palabras antes que tu personaje se llene de agua, cada vez que se adivina una palabra el personaje va creciendo.</a:t>
            </a:r>
            <a:endParaRPr lang="es-MX" sz="2900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12" y="3544420"/>
            <a:ext cx="1885950" cy="1885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35" y="2825003"/>
            <a:ext cx="2605367" cy="26053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3981450"/>
            <a:ext cx="1448920" cy="144892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43953" y="6064623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PALABRA 1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5398993" y="6064623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PALABRA 2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9001124" y="6064623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PALABRA 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0519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130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Broadway</vt:lpstr>
      <vt:lpstr>Calibri</vt:lpstr>
      <vt:lpstr>Calibri Light</vt:lpstr>
      <vt:lpstr>Tema de Office</vt:lpstr>
      <vt:lpstr>Manual del juego</vt:lpstr>
      <vt:lpstr>El juego se trata de rellenar diferentes palabras, ya habiendo escogido un campo (frutas, películas ,etc)y un personaje (el que Ud. desee).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del juego</dc:title>
  <dc:creator>HP</dc:creator>
  <cp:lastModifiedBy>HP</cp:lastModifiedBy>
  <cp:revision>6</cp:revision>
  <dcterms:created xsi:type="dcterms:W3CDTF">2020-10-19T16:50:01Z</dcterms:created>
  <dcterms:modified xsi:type="dcterms:W3CDTF">2020-10-20T23:07:51Z</dcterms:modified>
</cp:coreProperties>
</file>