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4" r:id="rId2"/>
    <p:sldId id="256" r:id="rId3"/>
    <p:sldId id="258" r:id="rId4"/>
    <p:sldId id="262" r:id="rId5"/>
    <p:sldId id="263" r:id="rId6"/>
    <p:sldId id="260" r:id="rId7"/>
    <p:sldId id="259" r:id="rId8"/>
    <p:sldId id="266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SHIBA" initials="T" lastIdx="1" clrIdx="0">
    <p:extLst>
      <p:ext uri="{19B8F6BF-5375-455C-9EA6-DF929625EA0E}">
        <p15:presenceInfo xmlns:p15="http://schemas.microsoft.com/office/powerpoint/2012/main" userId="TOSHIB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00" y="7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24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23/10/2020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97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320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61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4520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23/10/2020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167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23/10/2020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6326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7204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88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877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464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23/10/2020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337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23/10/2020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23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23/10/2020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36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23/10/2020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53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23/10/2020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23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9D1-1D66-4D09-8BE1-6CD648E34BD7}" type="datetimeFigureOut">
              <a:rPr lang="es-MX" smtClean="0"/>
              <a:t>23/10/2020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26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7929D1-1D66-4D09-8BE1-6CD648E34BD7}" type="datetimeFigureOut">
              <a:rPr lang="es-MX" smtClean="0"/>
              <a:t>23/10/2020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DD5D2-DD8F-4E8F-B616-4F1952B71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357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AAFA9-FAD6-4169-913D-D1606A9C4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127" y="614597"/>
            <a:ext cx="6255896" cy="932882"/>
          </a:xfrm>
        </p:spPr>
        <p:txBody>
          <a:bodyPr/>
          <a:lstStyle/>
          <a:p>
            <a:r>
              <a:rPr lang="es-MX" dirty="0"/>
              <a:t>GRUPO 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1B19DC-E72B-48CF-B78F-1E9CCA444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798821"/>
            <a:ext cx="8056658" cy="4182254"/>
          </a:xfrm>
        </p:spPr>
        <p:txBody>
          <a:bodyPr>
            <a:normAutofit/>
          </a:bodyPr>
          <a:lstStyle/>
          <a:p>
            <a:pPr algn="l"/>
            <a:r>
              <a:rPr lang="es-MX" sz="3200" b="1" dirty="0"/>
              <a:t>INTEGRANTES: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3200" b="1" dirty="0"/>
              <a:t>CCONISLLA MEDINA ANTHONY ALDAIR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3200" b="1" dirty="0"/>
              <a:t>HUAMAN LONCONI MARCO ANTONIO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3200" b="1" dirty="0"/>
              <a:t>JARA HILLAP LUIS ABELARDO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3200" b="1" dirty="0"/>
              <a:t>QUEKQAÑO QUISPE CAYO ABEL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3200" b="1" dirty="0"/>
              <a:t>TRIVEÑO GUERRERO MANUEL CAMILO</a:t>
            </a:r>
          </a:p>
        </p:txBody>
      </p:sp>
    </p:spTree>
    <p:extLst>
      <p:ext uri="{BB962C8B-B14F-4D97-AF65-F5344CB8AC3E}">
        <p14:creationId xmlns:p14="http://schemas.microsoft.com/office/powerpoint/2010/main" val="298131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0E5F6-A1BC-4F00-AE82-41D07D45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298675" cy="911387"/>
          </a:xfrm>
        </p:spPr>
        <p:txBody>
          <a:bodyPr/>
          <a:lstStyle/>
          <a:p>
            <a:r>
              <a:rPr lang="es-MX" dirty="0"/>
              <a:t>EJECUCION DEL JUEGO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93163D-BF0A-4626-A9D9-9E99CE4B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44" y="1381124"/>
            <a:ext cx="5801192" cy="530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9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0E5F6-A1BC-4F00-AE82-41D07D45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6669088" cy="911387"/>
          </a:xfrm>
        </p:spPr>
        <p:txBody>
          <a:bodyPr/>
          <a:lstStyle/>
          <a:p>
            <a:r>
              <a:rPr lang="es-MX" dirty="0"/>
              <a:t>EJECUCION DEL JUEGO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448BF7-3E92-412A-99E6-FCCD1C052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364105"/>
            <a:ext cx="9553575" cy="50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0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56CAEE-DEED-4E38-B6DC-F7B7F698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993" y="2949315"/>
            <a:ext cx="7600014" cy="959370"/>
          </a:xfrm>
        </p:spPr>
        <p:txBody>
          <a:bodyPr>
            <a:normAutofit fontScale="90000"/>
          </a:bodyPr>
          <a:lstStyle/>
          <a:p>
            <a:r>
              <a:rPr lang="es-MX" sz="6000" b="1" dirty="0"/>
              <a:t>JUEGO: BOMBERMAN</a:t>
            </a:r>
          </a:p>
        </p:txBody>
      </p:sp>
    </p:spTree>
    <p:extLst>
      <p:ext uri="{BB962C8B-B14F-4D97-AF65-F5344CB8AC3E}">
        <p14:creationId xmlns:p14="http://schemas.microsoft.com/office/powerpoint/2010/main" val="329981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E0F25-5C94-4CE5-B790-A8BE9BFCD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636" y="1317236"/>
            <a:ext cx="10643016" cy="796378"/>
          </a:xfrm>
        </p:spPr>
        <p:txBody>
          <a:bodyPr>
            <a:noAutofit/>
          </a:bodyPr>
          <a:lstStyle/>
          <a:p>
            <a:r>
              <a:rPr lang="es-MX" sz="5400" dirty="0"/>
              <a:t>Descripción general del juego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4EEE4E-6A83-42F5-AA3B-53FB22D9D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128" y="3014922"/>
            <a:ext cx="9144000" cy="239652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800" dirty="0"/>
              <a:t>Es una versión más simple del juego </a:t>
            </a:r>
            <a:r>
              <a:rPr lang="es-MX" sz="2800" dirty="0" err="1"/>
              <a:t>Bomberman</a:t>
            </a:r>
            <a:r>
              <a:rPr lang="es-MX" sz="2800" dirty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800" dirty="0"/>
              <a:t>El juego es de estrategia(supervivencia).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800" dirty="0"/>
              <a:t>Para dos jugadores.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127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B8B1C-8BAF-45D3-820A-E5A9B697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491" y="1002442"/>
            <a:ext cx="9487525" cy="916299"/>
          </a:xfrm>
        </p:spPr>
        <p:txBody>
          <a:bodyPr/>
          <a:lstStyle/>
          <a:p>
            <a:r>
              <a:rPr lang="es-MX" dirty="0"/>
              <a:t>Mecánica del juego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228A20-01B1-43E9-A7CC-C1A4EC69D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491" y="2443396"/>
            <a:ext cx="9598702" cy="3412162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Nuestros 2 personajes lucharan haciendo explotar bombas  creadas por ellos mismos por los diversos caminos en donde transitan.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La explosión de la bomba cubrirá la parte horizontal y vertical donde se encuentre esta.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El personaje pierde la vida si el alcanzado por la explosión.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Los laberintos se conforman de bloques de concreto, que no se destruyen con las bombas.</a:t>
            </a:r>
          </a:p>
        </p:txBody>
      </p:sp>
    </p:spTree>
    <p:extLst>
      <p:ext uri="{BB962C8B-B14F-4D97-AF65-F5344CB8AC3E}">
        <p14:creationId xmlns:p14="http://schemas.microsoft.com/office/powerpoint/2010/main" val="272304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BE1-057D-43A8-97C1-80F9D333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300" y="2861140"/>
            <a:ext cx="7109399" cy="1135720"/>
          </a:xfrm>
        </p:spPr>
        <p:txBody>
          <a:bodyPr>
            <a:normAutofit fontScale="90000"/>
          </a:bodyPr>
          <a:lstStyle/>
          <a:p>
            <a:r>
              <a:rPr lang="es-MX" sz="5400" dirty="0"/>
              <a:t>GRÁFICOS DEL JUEGO</a:t>
            </a:r>
          </a:p>
        </p:txBody>
      </p:sp>
    </p:spTree>
    <p:extLst>
      <p:ext uri="{BB962C8B-B14F-4D97-AF65-F5344CB8AC3E}">
        <p14:creationId xmlns:p14="http://schemas.microsoft.com/office/powerpoint/2010/main" val="387923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B40877-468C-4413-92D1-D0BCEF4B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34" y="308068"/>
            <a:ext cx="8073763" cy="726254"/>
          </a:xfrm>
        </p:spPr>
        <p:txBody>
          <a:bodyPr>
            <a:normAutofit fontScale="90000"/>
          </a:bodyPr>
          <a:lstStyle/>
          <a:p>
            <a:r>
              <a:rPr lang="es-MX" dirty="0"/>
              <a:t>MAPA O ESCENARIO DEL JUEGO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BFB4EE-85A3-4276-AB9D-E80A69513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40" y="1206707"/>
            <a:ext cx="9983760" cy="4811843"/>
          </a:xfrm>
          <a:prstGeom prst="rect">
            <a:avLst/>
          </a:prstGeo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570266DB-9057-4784-91B3-635441E01E5D}"/>
              </a:ext>
            </a:extLst>
          </p:cNvPr>
          <p:cNvSpPr txBox="1">
            <a:spLocks/>
          </p:cNvSpPr>
          <p:nvPr/>
        </p:nvSpPr>
        <p:spPr>
          <a:xfrm>
            <a:off x="1988321" y="6018550"/>
            <a:ext cx="9650292" cy="408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1600" i="1" dirty="0"/>
              <a:t>Fig. Se muestra en el mapa los dos jugadores y los efectos de la explosión de una bomba</a:t>
            </a:r>
          </a:p>
        </p:txBody>
      </p:sp>
    </p:spTree>
    <p:extLst>
      <p:ext uri="{BB962C8B-B14F-4D97-AF65-F5344CB8AC3E}">
        <p14:creationId xmlns:p14="http://schemas.microsoft.com/office/powerpoint/2010/main" val="58245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0AD93-0D57-4A12-8C5E-7060DA64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1647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PERSONAJES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895D44-2FFE-42F0-B66D-D41F4208A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4" r="9957" b="10664"/>
          <a:stretch/>
        </p:blipFill>
        <p:spPr>
          <a:xfrm>
            <a:off x="838200" y="1345913"/>
            <a:ext cx="2551061" cy="438298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2C3A47E-BADD-4B57-B25E-3FA1A6598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6"/>
          <a:stretch/>
        </p:blipFill>
        <p:spPr>
          <a:xfrm>
            <a:off x="4126044" y="1345913"/>
            <a:ext cx="2551061" cy="438298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7CB405C-C2C1-4F47-8801-DE897AFCAF74}"/>
              </a:ext>
            </a:extLst>
          </p:cNvPr>
          <p:cNvSpPr txBox="1">
            <a:spLocks/>
          </p:cNvSpPr>
          <p:nvPr/>
        </p:nvSpPr>
        <p:spPr>
          <a:xfrm>
            <a:off x="7513820" y="1357701"/>
            <a:ext cx="2127354" cy="60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accent1"/>
                </a:solidFill>
              </a:rPr>
              <a:t>BOMBA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CD57E8-A32A-4C0E-806C-5814E069D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4" t="4313" r="91024" b="88187"/>
          <a:stretch/>
        </p:blipFill>
        <p:spPr>
          <a:xfrm>
            <a:off x="7513820" y="2486492"/>
            <a:ext cx="2173573" cy="2101824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7F43F976-E280-4C57-B56C-C774F3042ABC}"/>
              </a:ext>
            </a:extLst>
          </p:cNvPr>
          <p:cNvSpPr txBox="1">
            <a:spLocks/>
          </p:cNvSpPr>
          <p:nvPr/>
        </p:nvSpPr>
        <p:spPr>
          <a:xfrm>
            <a:off x="1014291" y="5962338"/>
            <a:ext cx="2252411" cy="3785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1600" i="1" dirty="0"/>
              <a:t>Fig. Personaje verde</a:t>
            </a:r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7E749D1E-42A0-4FC1-826E-1FF0E26D62FF}"/>
              </a:ext>
            </a:extLst>
          </p:cNvPr>
          <p:cNvSpPr txBox="1">
            <a:spLocks/>
          </p:cNvSpPr>
          <p:nvPr/>
        </p:nvSpPr>
        <p:spPr>
          <a:xfrm>
            <a:off x="4275368" y="5962338"/>
            <a:ext cx="2252411" cy="3785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1600" i="1" dirty="0"/>
              <a:t>Fig. Personaje rojo</a:t>
            </a:r>
          </a:p>
        </p:txBody>
      </p:sp>
    </p:spTree>
    <p:extLst>
      <p:ext uri="{BB962C8B-B14F-4D97-AF65-F5344CB8AC3E}">
        <p14:creationId xmlns:p14="http://schemas.microsoft.com/office/powerpoint/2010/main" val="266428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A54AB-F56D-49E3-8FEA-1F81011CB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29389"/>
            <a:ext cx="3379726" cy="874499"/>
          </a:xfrm>
        </p:spPr>
        <p:txBody>
          <a:bodyPr>
            <a:normAutofit fontScale="90000"/>
          </a:bodyPr>
          <a:lstStyle/>
          <a:p>
            <a:r>
              <a:rPr lang="es-MX" sz="5400" dirty="0"/>
              <a:t>PROCESO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A8506C-4E04-460A-81EE-5300F6244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380" y="1768841"/>
            <a:ext cx="8739266" cy="166015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MX" b="1" dirty="0"/>
              <a:t>Semana1 (7 de Setiembre – 13 de Setiembre)</a:t>
            </a:r>
            <a:r>
              <a:rPr lang="es-MX" dirty="0"/>
              <a:t>: Creación de la idea del proyecto(</a:t>
            </a:r>
            <a:r>
              <a:rPr lang="es-MX" dirty="0" err="1"/>
              <a:t>Bomberman</a:t>
            </a:r>
            <a:r>
              <a:rPr lang="es-MX" dirty="0"/>
              <a:t>).</a:t>
            </a:r>
          </a:p>
          <a:p>
            <a:pPr algn="l"/>
            <a:r>
              <a:rPr lang="es-MX" b="1" dirty="0"/>
              <a:t>Semana2 (14 de setiembre – 20 de setiembre): </a:t>
            </a:r>
            <a:r>
              <a:rPr lang="es-MX" dirty="0"/>
              <a:t>Se realizaron modelos de los personajes sin embrago existieron problemas con el rellenado al momento de dibujar(demoraba demasiado en pintar)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5F39E6-6333-4A66-B2BA-0826C877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32" y="4594020"/>
            <a:ext cx="1199759" cy="173459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046D1CC-8F09-4C05-B202-F5FF058CA2C7}"/>
              </a:ext>
            </a:extLst>
          </p:cNvPr>
          <p:cNvSpPr txBox="1">
            <a:spLocks/>
          </p:cNvSpPr>
          <p:nvPr/>
        </p:nvSpPr>
        <p:spPr>
          <a:xfrm>
            <a:off x="1506345" y="3957404"/>
            <a:ext cx="2698231" cy="3948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MX" sz="2400" dirty="0"/>
              <a:t>Primeros modelos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5FC489-DC99-4995-921A-A47D766DF3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8"/>
          <a:stretch/>
        </p:blipFill>
        <p:spPr>
          <a:xfrm>
            <a:off x="6280879" y="4623033"/>
            <a:ext cx="1059382" cy="166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A54AB-F56D-49E3-8FEA-1F81011CB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96904"/>
            <a:ext cx="3364736" cy="874499"/>
          </a:xfrm>
        </p:spPr>
        <p:txBody>
          <a:bodyPr>
            <a:normAutofit fontScale="90000"/>
          </a:bodyPr>
          <a:lstStyle/>
          <a:p>
            <a:r>
              <a:rPr lang="es-MX" sz="5400" dirty="0"/>
              <a:t>PROCESO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A8506C-4E04-460A-81EE-5300F6244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2739650"/>
            <a:ext cx="10200251" cy="3321446"/>
          </a:xfrm>
        </p:spPr>
        <p:txBody>
          <a:bodyPr/>
          <a:lstStyle/>
          <a:p>
            <a:pPr algn="l"/>
            <a:r>
              <a:rPr lang="es-MX" dirty="0"/>
              <a:t>Semana 3(21 de setiembre – 27 de setiembre): Se diseño el mapa y la bomba(se escribió en código).</a:t>
            </a:r>
          </a:p>
          <a:p>
            <a:pPr algn="l"/>
            <a:r>
              <a:rPr lang="es-MX" dirty="0"/>
              <a:t>Semana 4(28 de setiembre – 4 de octubre): Se rediseño a los personajes </a:t>
            </a:r>
          </a:p>
          <a:p>
            <a:pPr algn="l"/>
            <a:r>
              <a:rPr lang="es-MX" dirty="0"/>
              <a:t>Semana 5(12 de octubre – 18 de octubre): SE AGREGO MOVIMIENTO A LOS PERSONAJE S DENTRO DEL JUEGO y la bomba</a:t>
            </a:r>
          </a:p>
          <a:p>
            <a:pPr algn="l"/>
            <a:r>
              <a:rPr lang="es-MX" dirty="0"/>
              <a:t>SEMANA 6(19 DE OCTUBRE – 23 DE OCTUBRE): Se AGREGO UN MENU INICIAL Y SE finalizo el juego con todo los detalles.</a:t>
            </a:r>
          </a:p>
        </p:txBody>
      </p:sp>
    </p:spTree>
    <p:extLst>
      <p:ext uri="{BB962C8B-B14F-4D97-AF65-F5344CB8AC3E}">
        <p14:creationId xmlns:p14="http://schemas.microsoft.com/office/powerpoint/2010/main" val="1653058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317</TotalTime>
  <Words>300</Words>
  <Application>Microsoft Office PowerPoint</Application>
  <PresentationFormat>Panorámica</PresentationFormat>
  <Paragraphs>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GRUPO 6</vt:lpstr>
      <vt:lpstr>JUEGO: BOMBERMAN</vt:lpstr>
      <vt:lpstr>Descripción general del juego</vt:lpstr>
      <vt:lpstr>Mecánica del juego</vt:lpstr>
      <vt:lpstr>GRÁFICOS DEL JUEGO</vt:lpstr>
      <vt:lpstr>MAPA O ESCENARIO DEL JUEGO</vt:lpstr>
      <vt:lpstr>PERSONAJES </vt:lpstr>
      <vt:lpstr>PROCESO</vt:lpstr>
      <vt:lpstr>PROCESO</vt:lpstr>
      <vt:lpstr>EJECUCION DEL JUEGO</vt:lpstr>
      <vt:lpstr>EJECUCION DEL JUEGO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JUEGO: BOMBERMAN</dc:title>
  <dc:creator>TOSHIBA</dc:creator>
  <cp:lastModifiedBy>TOSHIBA</cp:lastModifiedBy>
  <cp:revision>18</cp:revision>
  <dcterms:created xsi:type="dcterms:W3CDTF">2020-10-19T16:32:03Z</dcterms:created>
  <dcterms:modified xsi:type="dcterms:W3CDTF">2020-10-23T17:30:31Z</dcterms:modified>
</cp:coreProperties>
</file>