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56" r:id="rId3"/>
    <p:sldId id="258" r:id="rId4"/>
    <p:sldId id="262" r:id="rId5"/>
    <p:sldId id="263" r:id="rId6"/>
    <p:sldId id="260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1" clrIdx="0">
    <p:extLst>
      <p:ext uri="{19B8F6BF-5375-455C-9EA6-DF929625EA0E}">
        <p15:presenceInfo xmlns:p15="http://schemas.microsoft.com/office/powerpoint/2012/main" userId="TOSH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24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9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32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61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52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16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32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8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7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6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3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6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5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2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26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929D1-1D66-4D09-8BE1-6CD648E34BD7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35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AAFA9-FAD6-4169-913D-D1606A9C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127" y="614597"/>
            <a:ext cx="6255896" cy="932882"/>
          </a:xfrm>
        </p:spPr>
        <p:txBody>
          <a:bodyPr/>
          <a:lstStyle/>
          <a:p>
            <a:r>
              <a:rPr lang="es-MX" dirty="0"/>
              <a:t>GRUPO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B19DC-E72B-48CF-B78F-1E9CCA44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98821"/>
            <a:ext cx="8056658" cy="4182254"/>
          </a:xfrm>
        </p:spPr>
        <p:txBody>
          <a:bodyPr>
            <a:normAutofit/>
          </a:bodyPr>
          <a:lstStyle/>
          <a:p>
            <a:pPr algn="l"/>
            <a:r>
              <a:rPr lang="es-MX" sz="3200" b="1" dirty="0"/>
              <a:t>INTEGRANTES: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CCONISLLA MEDINA ANTHONY ALDAIR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HUAMAN LONCONI MARCO ANTONIO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JARA HILLAP LUIS ABELARDO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QUEKQAÑO QUISPE CAYO ABEL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TRIVEÑO GUERRERO MANUEL CAMILO</a:t>
            </a:r>
          </a:p>
        </p:txBody>
      </p:sp>
    </p:spTree>
    <p:extLst>
      <p:ext uri="{BB962C8B-B14F-4D97-AF65-F5344CB8AC3E}">
        <p14:creationId xmlns:p14="http://schemas.microsoft.com/office/powerpoint/2010/main" val="29813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56CAEE-DEED-4E38-B6DC-F7B7F698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93" y="2949315"/>
            <a:ext cx="7600014" cy="959370"/>
          </a:xfrm>
        </p:spPr>
        <p:txBody>
          <a:bodyPr>
            <a:normAutofit fontScale="90000"/>
          </a:bodyPr>
          <a:lstStyle/>
          <a:p>
            <a:r>
              <a:rPr lang="es-MX" sz="6000" b="1" dirty="0"/>
              <a:t>JUEGO: BOMBERMAN</a:t>
            </a:r>
          </a:p>
        </p:txBody>
      </p:sp>
    </p:spTree>
    <p:extLst>
      <p:ext uri="{BB962C8B-B14F-4D97-AF65-F5344CB8AC3E}">
        <p14:creationId xmlns:p14="http://schemas.microsoft.com/office/powerpoint/2010/main" val="329981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E0F25-5C94-4CE5-B790-A8BE9BFC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636" y="1317236"/>
            <a:ext cx="10643016" cy="796378"/>
          </a:xfrm>
        </p:spPr>
        <p:txBody>
          <a:bodyPr>
            <a:noAutofit/>
          </a:bodyPr>
          <a:lstStyle/>
          <a:p>
            <a:r>
              <a:rPr lang="es-MX" sz="5400" dirty="0"/>
              <a:t>Descripción general del 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EEE4E-6A83-42F5-AA3B-53FB22D9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128" y="3014922"/>
            <a:ext cx="9144000" cy="23965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Es una versión más simple del juego </a:t>
            </a:r>
            <a:r>
              <a:rPr lang="es-MX" sz="2800" dirty="0" err="1"/>
              <a:t>Bomberman</a:t>
            </a:r>
            <a:r>
              <a:rPr lang="es-MX" sz="2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El juego es de estrategia(supervivencia).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Para dos jugadores.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127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8B1C-8BAF-45D3-820A-E5A9B697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91" y="1002442"/>
            <a:ext cx="9487525" cy="916299"/>
          </a:xfrm>
        </p:spPr>
        <p:txBody>
          <a:bodyPr/>
          <a:lstStyle/>
          <a:p>
            <a:r>
              <a:rPr lang="es-MX" dirty="0"/>
              <a:t>Mecánica del 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28A20-01B1-43E9-A7CC-C1A4EC69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491" y="2443396"/>
            <a:ext cx="9598702" cy="341216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Nuestros 2 personajes lucharan haciendo explotar bombas  creadas por ellos mismos por los diversos caminos en donde transitan.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La explosión de la bomba cubrirá la parte horizontal y vertical donde se encuentre esta.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El personaje pierde la vida si el alcanzado por la explosión.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Los laberintos se conforman de bloques de concreto, que no se destruyen con las bombas.</a:t>
            </a:r>
          </a:p>
        </p:txBody>
      </p:sp>
    </p:spTree>
    <p:extLst>
      <p:ext uri="{BB962C8B-B14F-4D97-AF65-F5344CB8AC3E}">
        <p14:creationId xmlns:p14="http://schemas.microsoft.com/office/powerpoint/2010/main" val="27230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BE1-057D-43A8-97C1-80F9D333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300" y="2861140"/>
            <a:ext cx="7109399" cy="1135720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GRÁFICOS DEL JUEGO</a:t>
            </a:r>
          </a:p>
        </p:txBody>
      </p:sp>
    </p:spTree>
    <p:extLst>
      <p:ext uri="{BB962C8B-B14F-4D97-AF65-F5344CB8AC3E}">
        <p14:creationId xmlns:p14="http://schemas.microsoft.com/office/powerpoint/2010/main" val="387923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B40877-468C-4413-92D1-D0BCEF4B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34" y="308068"/>
            <a:ext cx="8073763" cy="726254"/>
          </a:xfrm>
        </p:spPr>
        <p:txBody>
          <a:bodyPr>
            <a:normAutofit fontScale="90000"/>
          </a:bodyPr>
          <a:lstStyle/>
          <a:p>
            <a:r>
              <a:rPr lang="es-MX" dirty="0"/>
              <a:t>MAPA O ESCENARIO DEL JUEGO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FB4EE-85A3-4276-AB9D-E80A6951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0" y="1206707"/>
            <a:ext cx="9983760" cy="4811843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570266DB-9057-4784-91B3-635441E01E5D}"/>
              </a:ext>
            </a:extLst>
          </p:cNvPr>
          <p:cNvSpPr txBox="1">
            <a:spLocks/>
          </p:cNvSpPr>
          <p:nvPr/>
        </p:nvSpPr>
        <p:spPr>
          <a:xfrm>
            <a:off x="1988321" y="6018550"/>
            <a:ext cx="9650292" cy="40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Se muestra en el mapa los dos jugadores y los efectos de la explosión de una bomba</a:t>
            </a:r>
          </a:p>
        </p:txBody>
      </p:sp>
    </p:spTree>
    <p:extLst>
      <p:ext uri="{BB962C8B-B14F-4D97-AF65-F5344CB8AC3E}">
        <p14:creationId xmlns:p14="http://schemas.microsoft.com/office/powerpoint/2010/main" val="5824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AD93-0D57-4A12-8C5E-7060DA64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647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PERSONAJES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895D44-2FFE-42F0-B66D-D41F4208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4" r="9957" b="10664"/>
          <a:stretch/>
        </p:blipFill>
        <p:spPr>
          <a:xfrm>
            <a:off x="838200" y="1345913"/>
            <a:ext cx="2551061" cy="43829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C3A47E-BADD-4B57-B25E-3FA1A6598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/>
          <a:stretch/>
        </p:blipFill>
        <p:spPr>
          <a:xfrm>
            <a:off x="4126044" y="1345913"/>
            <a:ext cx="2551061" cy="438298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7CB405C-C2C1-4F47-8801-DE897AFCAF74}"/>
              </a:ext>
            </a:extLst>
          </p:cNvPr>
          <p:cNvSpPr txBox="1">
            <a:spLocks/>
          </p:cNvSpPr>
          <p:nvPr/>
        </p:nvSpPr>
        <p:spPr>
          <a:xfrm>
            <a:off x="7513820" y="1357701"/>
            <a:ext cx="2127354" cy="60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/>
                </a:solidFill>
              </a:rPr>
              <a:t>BOMBA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CD57E8-A32A-4C0E-806C-5814E069D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4" t="4313" r="91024" b="88187"/>
          <a:stretch/>
        </p:blipFill>
        <p:spPr>
          <a:xfrm>
            <a:off x="7513820" y="2486492"/>
            <a:ext cx="2173573" cy="2101824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7F43F976-E280-4C57-B56C-C774F3042ABC}"/>
              </a:ext>
            </a:extLst>
          </p:cNvPr>
          <p:cNvSpPr txBox="1">
            <a:spLocks/>
          </p:cNvSpPr>
          <p:nvPr/>
        </p:nvSpPr>
        <p:spPr>
          <a:xfrm>
            <a:off x="1014291" y="5962338"/>
            <a:ext cx="2252411" cy="378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Personaje verde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7E749D1E-42A0-4FC1-826E-1FF0E26D62FF}"/>
              </a:ext>
            </a:extLst>
          </p:cNvPr>
          <p:cNvSpPr txBox="1">
            <a:spLocks/>
          </p:cNvSpPr>
          <p:nvPr/>
        </p:nvSpPr>
        <p:spPr>
          <a:xfrm>
            <a:off x="4275368" y="5962338"/>
            <a:ext cx="2252411" cy="378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Personaje rojo</a:t>
            </a:r>
          </a:p>
        </p:txBody>
      </p:sp>
    </p:spTree>
    <p:extLst>
      <p:ext uri="{BB962C8B-B14F-4D97-AF65-F5344CB8AC3E}">
        <p14:creationId xmlns:p14="http://schemas.microsoft.com/office/powerpoint/2010/main" val="26642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54AB-F56D-49E3-8FEA-1F81011C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29389"/>
            <a:ext cx="3379726" cy="874499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506C-4E04-460A-81EE-5300F624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80" y="1768841"/>
            <a:ext cx="8739266" cy="16601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/>
              <a:t>Semana1 (7 de Setiembre – 13 de Setiembre)</a:t>
            </a:r>
            <a:r>
              <a:rPr lang="es-MX" dirty="0"/>
              <a:t>: Creación de la idea del proyecto(</a:t>
            </a:r>
            <a:r>
              <a:rPr lang="es-MX" dirty="0" err="1"/>
              <a:t>Bomberman</a:t>
            </a:r>
            <a:r>
              <a:rPr lang="es-MX" dirty="0"/>
              <a:t>).</a:t>
            </a:r>
          </a:p>
          <a:p>
            <a:pPr algn="l"/>
            <a:r>
              <a:rPr lang="es-MX" b="1" dirty="0"/>
              <a:t>Semana2 (14 de setiembre – 20 de setiembre): </a:t>
            </a:r>
            <a:r>
              <a:rPr lang="es-MX" dirty="0"/>
              <a:t>Se realizaron modelos de los personajes sin embrago existieron problemas con el rellenado al momento de dibujar(demoraba demasiado en pintar)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F39E6-6333-4A66-B2BA-0826C877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32" y="4594020"/>
            <a:ext cx="1199759" cy="17345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46D1CC-8F09-4C05-B202-F5FF058CA2C7}"/>
              </a:ext>
            </a:extLst>
          </p:cNvPr>
          <p:cNvSpPr txBox="1">
            <a:spLocks/>
          </p:cNvSpPr>
          <p:nvPr/>
        </p:nvSpPr>
        <p:spPr>
          <a:xfrm>
            <a:off x="1506345" y="3957404"/>
            <a:ext cx="2698231" cy="394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2400" dirty="0"/>
              <a:t>Primeros modelos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5FC489-DC99-4995-921A-A47D766DF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8"/>
          <a:stretch/>
        </p:blipFill>
        <p:spPr>
          <a:xfrm>
            <a:off x="6280879" y="4623033"/>
            <a:ext cx="1059382" cy="16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54AB-F56D-49E3-8FEA-1F81011C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96904"/>
            <a:ext cx="3364736" cy="874499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506C-4E04-460A-81EE-5300F624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739650"/>
            <a:ext cx="10200251" cy="3321446"/>
          </a:xfrm>
        </p:spPr>
        <p:txBody>
          <a:bodyPr/>
          <a:lstStyle/>
          <a:p>
            <a:pPr algn="l"/>
            <a:r>
              <a:rPr lang="es-MX" dirty="0"/>
              <a:t>Semana 3(21 de setiembre – 27 de setiembre): Se diseño el mapa y la bomba(se escribió en código).</a:t>
            </a:r>
          </a:p>
          <a:p>
            <a:pPr algn="l"/>
            <a:r>
              <a:rPr lang="es-MX" dirty="0"/>
              <a:t>Semana 4(28 de setiembre – 4 de octubre): Se rediseño a los personajes </a:t>
            </a:r>
          </a:p>
          <a:p>
            <a:pPr algn="l"/>
            <a:r>
              <a:rPr lang="es-MX" dirty="0"/>
              <a:t>Semana 5(12 de octubre – 18 de octubre): SE AGREGO MOVIMIENTO A LOS PERSONAJE S DENTRO DEL JUEGO</a:t>
            </a:r>
          </a:p>
        </p:txBody>
      </p:sp>
    </p:spTree>
    <p:extLst>
      <p:ext uri="{BB962C8B-B14F-4D97-AF65-F5344CB8AC3E}">
        <p14:creationId xmlns:p14="http://schemas.microsoft.com/office/powerpoint/2010/main" val="165305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267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GRUPO 6</vt:lpstr>
      <vt:lpstr>JUEGO: BOMBERMAN</vt:lpstr>
      <vt:lpstr>Descripción general del juego</vt:lpstr>
      <vt:lpstr>Mecánica del juego</vt:lpstr>
      <vt:lpstr>GRÁFICOS DEL JUEGO</vt:lpstr>
      <vt:lpstr>MAPA O ESCENARIO DEL JUEGO</vt:lpstr>
      <vt:lpstr>PERSONAJES </vt:lpstr>
      <vt:lpstr>PROCESO</vt:lpstr>
      <vt:lpstr>PROCESO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JUEGO: BOMBERMAN</dc:title>
  <dc:creator>TOSHIBA</dc:creator>
  <cp:lastModifiedBy>TOSHIBA</cp:lastModifiedBy>
  <cp:revision>17</cp:revision>
  <dcterms:created xsi:type="dcterms:W3CDTF">2020-10-19T16:32:03Z</dcterms:created>
  <dcterms:modified xsi:type="dcterms:W3CDTF">2020-10-21T02:01:54Z</dcterms:modified>
</cp:coreProperties>
</file>