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0" autoAdjust="0"/>
    <p:restoredTop sz="94660"/>
  </p:normalViewPr>
  <p:slideViewPr>
    <p:cSldViewPr snapToGrid="0">
      <p:cViewPr>
        <p:scale>
          <a:sx n="100" d="100"/>
          <a:sy n="100" d="100"/>
        </p:scale>
        <p:origin x="8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52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55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5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94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736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49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48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11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86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29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20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7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81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61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95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6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99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7933-FF72-4577-9F00-52C1833AE637}" type="datetimeFigureOut">
              <a:rPr lang="es-ES" smtClean="0"/>
              <a:t>20/10/2020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F790-7618-45EF-A6FE-B3B519F5A1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645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BA60B3F-46DF-4F15-ACCA-BB5328C06F8A}"/>
              </a:ext>
            </a:extLst>
          </p:cNvPr>
          <p:cNvSpPr txBox="1"/>
          <p:nvPr/>
        </p:nvSpPr>
        <p:spPr>
          <a:xfrm>
            <a:off x="1349013" y="485061"/>
            <a:ext cx="8747620" cy="110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6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Guerra Veterana</a:t>
            </a:r>
            <a:endParaRPr lang="es-ES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C58994-471D-489C-9E45-0C498A599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9992" r="4531" b="4349"/>
          <a:stretch/>
        </p:blipFill>
        <p:spPr>
          <a:xfrm>
            <a:off x="2758847" y="1982122"/>
            <a:ext cx="5775553" cy="41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4C1C998-6083-402A-8BCC-42E90D90298C}"/>
              </a:ext>
            </a:extLst>
          </p:cNvPr>
          <p:cNvSpPr txBox="1"/>
          <p:nvPr/>
        </p:nvSpPr>
        <p:spPr>
          <a:xfrm>
            <a:off x="941665" y="1315783"/>
            <a:ext cx="5687735" cy="396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del juego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Guerra Veterana es un juego de roles que recrea un enfrentamiento armado entre dos bandos (Player VS Pc) con reglas que implementan cierta simulación de posicionamiento, estrategia y organización militar.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Vector Papel Cuadriculado Ingeniería Plaza Con 10 Divisiones Métricas  Ilustraciones Vectoriales, Clip Art Vectorizado Libre De Derechos. Image  32340251.">
            <a:extLst>
              <a:ext uri="{FF2B5EF4-FFF2-40B4-BE49-F238E27FC236}">
                <a16:creationId xmlns:a16="http://schemas.microsoft.com/office/drawing/2014/main" id="{56F602BA-6B3F-4BBC-A64B-DB6D8D8F4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" t="21723" r="2884" b="21666"/>
          <a:stretch/>
        </p:blipFill>
        <p:spPr bwMode="auto">
          <a:xfrm>
            <a:off x="1687662" y="3519412"/>
            <a:ext cx="1694308" cy="101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ector Papel Cuadriculado Ingeniería Plaza Con 10 Divisiones Métricas  Ilustraciones Vectoriales, Clip Art Vectorizado Libre De Derechos. Image  32340251.">
            <a:extLst>
              <a:ext uri="{FF2B5EF4-FFF2-40B4-BE49-F238E27FC236}">
                <a16:creationId xmlns:a16="http://schemas.microsoft.com/office/drawing/2014/main" id="{64C8648C-C21C-4F5B-B802-E2D642195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t="21723" r="21827" b="21666"/>
          <a:stretch/>
        </p:blipFill>
        <p:spPr bwMode="auto">
          <a:xfrm>
            <a:off x="3378150" y="3519410"/>
            <a:ext cx="134724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EF7A204-019F-49B8-93DB-6C2F79C17A9F}"/>
              </a:ext>
            </a:extLst>
          </p:cNvPr>
          <p:cNvSpPr txBox="1"/>
          <p:nvPr/>
        </p:nvSpPr>
        <p:spPr>
          <a:xfrm>
            <a:off x="782983" y="360648"/>
            <a:ext cx="8621786" cy="189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 a Utilizar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implementación del juego se utilizaron herramientas a nivel de código de pintado de pixeles, las cuales fueron realizadas en laboratorio, tales como rotación, traslación.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9EEE0E-411A-474D-A823-76AC660282F1}"/>
              </a:ext>
            </a:extLst>
          </p:cNvPr>
          <p:cNvSpPr txBox="1"/>
          <p:nvPr/>
        </p:nvSpPr>
        <p:spPr>
          <a:xfrm>
            <a:off x="5446538" y="2418745"/>
            <a:ext cx="5255800" cy="2917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para el mapa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implemento un mapa de 4x9 casillas por cada lado, donde serán colocados los personajes disponibles, teniendo en cuenta que no se pueden sobreponer y estos pueden ser rotados como el jugador lo desee.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P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las dimensiones de cada casilla se utilizan 20x20 pixeles por cada una.</a:t>
            </a:r>
          </a:p>
        </p:txBody>
      </p:sp>
      <p:pic>
        <p:nvPicPr>
          <p:cNvPr id="10" name="Picture 2" descr="Vector Papel Cuadriculado Ingeniería Plaza Con 10 Divisiones Métricas  Ilustraciones Vectoriales, Clip Art Vectorizado Libre De Derechos. Image  32340251.">
            <a:extLst>
              <a:ext uri="{FF2B5EF4-FFF2-40B4-BE49-F238E27FC236}">
                <a16:creationId xmlns:a16="http://schemas.microsoft.com/office/drawing/2014/main" id="{AFE38D4F-2DA8-438B-82A2-E43719E9F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00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t="3000" r="2884" b="21666"/>
          <a:stretch/>
        </p:blipFill>
        <p:spPr bwMode="auto">
          <a:xfrm>
            <a:off x="1686703" y="4530123"/>
            <a:ext cx="1694308" cy="13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ector Papel Cuadriculado Ingeniería Plaza Con 10 Divisiones Métricas  Ilustraciones Vectoriales, Clip Art Vectorizado Libre De Derechos. Image  32340251.">
            <a:extLst>
              <a:ext uri="{FF2B5EF4-FFF2-40B4-BE49-F238E27FC236}">
                <a16:creationId xmlns:a16="http://schemas.microsoft.com/office/drawing/2014/main" id="{8C3F15B6-EFE3-45B2-8A9F-D30DEFD90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00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t="3000" r="21827" b="21666"/>
          <a:stretch/>
        </p:blipFill>
        <p:spPr bwMode="auto">
          <a:xfrm>
            <a:off x="3377191" y="4530123"/>
            <a:ext cx="1347245" cy="13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Vector Papel Cuadriculado Ingeniería Plaza Con 10 Divisiones Métricas  Ilustraciones Vectoriales, Clip Art Vectorizado Libre De Derechos. Image  32340251.">
            <a:extLst>
              <a:ext uri="{FF2B5EF4-FFF2-40B4-BE49-F238E27FC236}">
                <a16:creationId xmlns:a16="http://schemas.microsoft.com/office/drawing/2014/main" id="{D9C492F4-1ECF-4746-91FD-BE98FF790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00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t="3000" r="2884" b="21666"/>
          <a:stretch/>
        </p:blipFill>
        <p:spPr bwMode="auto">
          <a:xfrm>
            <a:off x="1686703" y="2158292"/>
            <a:ext cx="1694308" cy="13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Vector Papel Cuadriculado Ingeniería Plaza Con 10 Divisiones Métricas  Ilustraciones Vectoriales, Clip Art Vectorizado Libre De Derechos. Image  32340251.">
            <a:extLst>
              <a:ext uri="{FF2B5EF4-FFF2-40B4-BE49-F238E27FC236}">
                <a16:creationId xmlns:a16="http://schemas.microsoft.com/office/drawing/2014/main" id="{C2A4895E-6823-42A5-8137-A7E2913BD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00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t="3000" r="21827" b="21666"/>
          <a:stretch/>
        </p:blipFill>
        <p:spPr bwMode="auto">
          <a:xfrm>
            <a:off x="3377191" y="2158292"/>
            <a:ext cx="1347245" cy="13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254548C-1C7A-4E2F-BC8A-63D076F0D75F}"/>
              </a:ext>
            </a:extLst>
          </p:cNvPr>
          <p:cNvSpPr/>
          <p:nvPr/>
        </p:nvSpPr>
        <p:spPr>
          <a:xfrm rot="16200000">
            <a:off x="-335096" y="2651296"/>
            <a:ext cx="33785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YOUR TEAM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F5A6B5B-6EEE-47DF-BDC9-1B044DC09211}"/>
              </a:ext>
            </a:extLst>
          </p:cNvPr>
          <p:cNvSpPr/>
          <p:nvPr/>
        </p:nvSpPr>
        <p:spPr>
          <a:xfrm rot="16200000">
            <a:off x="-336055" y="4985460"/>
            <a:ext cx="33785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ENEMY TEAM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4DA1B5-2BF7-41F3-A972-B4EA001A6383}"/>
              </a:ext>
            </a:extLst>
          </p:cNvPr>
          <p:cNvSpPr/>
          <p:nvPr/>
        </p:nvSpPr>
        <p:spPr>
          <a:xfrm>
            <a:off x="1314562" y="3819578"/>
            <a:ext cx="37793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Print “Winner”</a:t>
            </a:r>
          </a:p>
        </p:txBody>
      </p:sp>
    </p:spTree>
    <p:extLst>
      <p:ext uri="{BB962C8B-B14F-4D97-AF65-F5344CB8AC3E}">
        <p14:creationId xmlns:p14="http://schemas.microsoft.com/office/powerpoint/2010/main" val="206087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FBA113C-7CC5-4887-842A-6AF9CD51124A}"/>
              </a:ext>
            </a:extLst>
          </p:cNvPr>
          <p:cNvSpPr txBox="1"/>
          <p:nvPr/>
        </p:nvSpPr>
        <p:spPr>
          <a:xfrm>
            <a:off x="918686" y="907966"/>
            <a:ext cx="8687704" cy="225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de los personajes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mapa implementado serán colocados los personajes disponibles, teniendo en cuenta que no se pueden sobreponer y estos pueden ser rotados como el jugador lo desee.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unidades disponibles son: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6AE2538-B9A4-40C3-8F44-97BBB74F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09" y="3609975"/>
            <a:ext cx="1371600" cy="13716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F70CE3F-9B04-44D9-969C-ADEC04267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13" y="3609974"/>
            <a:ext cx="2743200" cy="13716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0A478AB-2B73-43E1-AA18-0F8713DE9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34" y="2466654"/>
            <a:ext cx="3772379" cy="2514919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71ABC85E-437F-45BE-A39A-6A67044259F3}"/>
              </a:ext>
            </a:extLst>
          </p:cNvPr>
          <p:cNvSpPr txBox="1"/>
          <p:nvPr/>
        </p:nvSpPr>
        <p:spPr>
          <a:xfrm>
            <a:off x="1266351" y="4973578"/>
            <a:ext cx="22355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1. Soldado</a:t>
            </a:r>
          </a:p>
          <a:p>
            <a:pPr algn="ctr"/>
            <a:r>
              <a:rPr lang="es-PE" dirty="0">
                <a:latin typeface="Calibri" panose="020F0502020204030204" pitchFamily="34" charset="0"/>
                <a:cs typeface="Times New Roman" panose="02020603050405020304" pitchFamily="18" charset="0"/>
              </a:rPr>
              <a:t>Dimensiones de 1x1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0BD7749-E0FC-49BC-8C7B-4FDED229FF64}"/>
              </a:ext>
            </a:extLst>
          </p:cNvPr>
          <p:cNvSpPr txBox="1"/>
          <p:nvPr/>
        </p:nvSpPr>
        <p:spPr>
          <a:xfrm>
            <a:off x="4119538" y="4981573"/>
            <a:ext cx="22355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2. Soldado</a:t>
            </a:r>
          </a:p>
          <a:p>
            <a:pPr algn="ctr"/>
            <a:r>
              <a:rPr lang="es-PE" dirty="0">
                <a:latin typeface="Calibri" panose="020F0502020204030204" pitchFamily="34" charset="0"/>
                <a:cs typeface="Times New Roman" panose="02020603050405020304" pitchFamily="18" charset="0"/>
              </a:rPr>
              <a:t>Dimensiones de 2x1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09C4B99-1180-4DBF-A6AD-B53DDB903CD0}"/>
              </a:ext>
            </a:extLst>
          </p:cNvPr>
          <p:cNvSpPr txBox="1"/>
          <p:nvPr/>
        </p:nvSpPr>
        <p:spPr>
          <a:xfrm>
            <a:off x="7876390" y="4973578"/>
            <a:ext cx="22355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3. Soldado</a:t>
            </a:r>
          </a:p>
          <a:p>
            <a:pPr algn="ctr"/>
            <a:r>
              <a:rPr lang="es-PE" dirty="0">
                <a:latin typeface="Calibri" panose="020F0502020204030204" pitchFamily="34" charset="0"/>
                <a:cs typeface="Times New Roman" panose="02020603050405020304" pitchFamily="18" charset="0"/>
              </a:rPr>
              <a:t>Dimensiones de 3x2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841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adroTexto 520">
            <a:extLst>
              <a:ext uri="{FF2B5EF4-FFF2-40B4-BE49-F238E27FC236}">
                <a16:creationId xmlns:a16="http://schemas.microsoft.com/office/drawing/2014/main" id="{51527CD0-F4D5-4665-B977-24F38292874F}"/>
              </a:ext>
            </a:extLst>
          </p:cNvPr>
          <p:cNvSpPr txBox="1"/>
          <p:nvPr/>
        </p:nvSpPr>
        <p:spPr>
          <a:xfrm>
            <a:off x="1101032" y="1063768"/>
            <a:ext cx="4804826" cy="413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Jugabilidad: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bando realiza un ataque por roles esperando la terminación del otro, teniendo el Player la visión del campo rival bloqueada y si logra dar en el objetivo pueden ocurrir los siguientes eventos, el primero que si le da al soldado la unidad se marca y muere automáticamente, y la segunda, que si se da en alguna arma controlada la unidad no muere hasta que se dé como objetivo al soldado que la controla.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dará como ganador al bando que logre eliminar todas las unidades del rival.</a:t>
            </a:r>
          </a:p>
        </p:txBody>
      </p:sp>
      <p:pic>
        <p:nvPicPr>
          <p:cNvPr id="561" name="Imagen 560">
            <a:extLst>
              <a:ext uri="{FF2B5EF4-FFF2-40B4-BE49-F238E27FC236}">
                <a16:creationId xmlns:a16="http://schemas.microsoft.com/office/drawing/2014/main" id="{7D19F790-8D60-43FC-88C2-F417A4B64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300" y="976543"/>
            <a:ext cx="3273375" cy="3997035"/>
          </a:xfrm>
          <a:prstGeom prst="rect">
            <a:avLst/>
          </a:prstGeom>
        </p:spPr>
      </p:pic>
      <p:sp>
        <p:nvSpPr>
          <p:cNvPr id="563" name="CuadroTexto 562">
            <a:extLst>
              <a:ext uri="{FF2B5EF4-FFF2-40B4-BE49-F238E27FC236}">
                <a16:creationId xmlns:a16="http://schemas.microsoft.com/office/drawing/2014/main" id="{612A326D-7621-4969-9EA7-D7E64E07F7B5}"/>
              </a:ext>
            </a:extLst>
          </p:cNvPr>
          <p:cNvSpPr txBox="1"/>
          <p:nvPr/>
        </p:nvSpPr>
        <p:spPr>
          <a:xfrm>
            <a:off x="7080300" y="5200863"/>
            <a:ext cx="3273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</a:t>
            </a:r>
            <a:r>
              <a:rPr 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Colocación de unidades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E" dirty="0">
                <a:latin typeface="Calibri" panose="020F0502020204030204" pitchFamily="34" charset="0"/>
                <a:cs typeface="Times New Roman" panose="02020603050405020304" pitchFamily="18" charset="0"/>
              </a:rPr>
              <a:t>Dimensiones de 9x11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76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n 124">
            <a:extLst>
              <a:ext uri="{FF2B5EF4-FFF2-40B4-BE49-F238E27FC236}">
                <a16:creationId xmlns:a16="http://schemas.microsoft.com/office/drawing/2014/main" id="{61876CC7-C929-472F-A809-2F02C649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91" y="1596945"/>
            <a:ext cx="3207408" cy="3664110"/>
          </a:xfrm>
          <a:prstGeom prst="rect">
            <a:avLst/>
          </a:prstGeom>
        </p:spPr>
      </p:pic>
      <p:pic>
        <p:nvPicPr>
          <p:cNvPr id="127" name="Imagen 126">
            <a:extLst>
              <a:ext uri="{FF2B5EF4-FFF2-40B4-BE49-F238E27FC236}">
                <a16:creationId xmlns:a16="http://schemas.microsoft.com/office/drawing/2014/main" id="{931A17AB-254E-47D0-A3F8-7F67D0508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"/>
          <a:stretch/>
        </p:blipFill>
        <p:spPr>
          <a:xfrm>
            <a:off x="6867527" y="1596945"/>
            <a:ext cx="3174501" cy="3664110"/>
          </a:xfrm>
          <a:prstGeom prst="rect">
            <a:avLst/>
          </a:prstGeom>
        </p:spPr>
      </p:pic>
      <p:sp>
        <p:nvSpPr>
          <p:cNvPr id="129" name="CuadroTexto 128">
            <a:extLst>
              <a:ext uri="{FF2B5EF4-FFF2-40B4-BE49-F238E27FC236}">
                <a16:creationId xmlns:a16="http://schemas.microsoft.com/office/drawing/2014/main" id="{AB338138-F603-45B6-BB7E-C9B1144BAAC5}"/>
              </a:ext>
            </a:extLst>
          </p:cNvPr>
          <p:cNvSpPr txBox="1"/>
          <p:nvPr/>
        </p:nvSpPr>
        <p:spPr>
          <a:xfrm>
            <a:off x="790577" y="793299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Disponibilidad de mapa: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BDDC0705-7CD8-41A9-B68F-C890A3A0DABF}"/>
              </a:ext>
            </a:extLst>
          </p:cNvPr>
          <p:cNvSpPr txBox="1"/>
          <p:nvPr/>
        </p:nvSpPr>
        <p:spPr>
          <a:xfrm>
            <a:off x="2060087" y="5434548"/>
            <a:ext cx="2721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5. </a:t>
            </a:r>
            <a:r>
              <a:rPr 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 Rellenado total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E" dirty="0">
                <a:latin typeface="Calibri" panose="020F0502020204030204" pitchFamily="34" charset="0"/>
                <a:cs typeface="Times New Roman" panose="02020603050405020304" pitchFamily="18" charset="0"/>
              </a:rPr>
              <a:t>Dimensiones de 9x11</a:t>
            </a:r>
            <a:endParaRPr lang="es-ES" dirty="0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BD620B55-AA71-4263-B490-EECDCE7EFE7C}"/>
              </a:ext>
            </a:extLst>
          </p:cNvPr>
          <p:cNvSpPr txBox="1"/>
          <p:nvPr/>
        </p:nvSpPr>
        <p:spPr>
          <a:xfrm>
            <a:off x="6946408" y="5434547"/>
            <a:ext cx="30167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 </a:t>
            </a:r>
            <a:r>
              <a:rPr 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 simulado para jugar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E" dirty="0">
                <a:latin typeface="Calibri" panose="020F0502020204030204" pitchFamily="34" charset="0"/>
                <a:cs typeface="Times New Roman" panose="02020603050405020304" pitchFamily="18" charset="0"/>
              </a:rPr>
              <a:t>Dimensiones de 9x11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991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163</TotalTime>
  <Words>323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Times New Roman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15</cp:revision>
  <dcterms:created xsi:type="dcterms:W3CDTF">2020-10-20T22:42:16Z</dcterms:created>
  <dcterms:modified xsi:type="dcterms:W3CDTF">2020-10-21T01:25:47Z</dcterms:modified>
</cp:coreProperties>
</file>