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60" r:id="rId4"/>
    <p:sldId id="259" r:id="rId5"/>
    <p:sldId id="257" r:id="rId6"/>
    <p:sldId id="270" r:id="rId7"/>
    <p:sldId id="271" r:id="rId8"/>
    <p:sldId id="261" r:id="rId9"/>
    <p:sldId id="262" r:id="rId10"/>
    <p:sldId id="263" r:id="rId11"/>
    <p:sldId id="269" r:id="rId12"/>
    <p:sldId id="272" r:id="rId13"/>
    <p:sldId id="288" r:id="rId14"/>
    <p:sldId id="264" r:id="rId15"/>
    <p:sldId id="265" r:id="rId16"/>
    <p:sldId id="266" r:id="rId17"/>
    <p:sldId id="267" r:id="rId18"/>
    <p:sldId id="276" r:id="rId19"/>
    <p:sldId id="289" r:id="rId20"/>
    <p:sldId id="268" r:id="rId21"/>
    <p:sldId id="273" r:id="rId22"/>
    <p:sldId id="274" r:id="rId23"/>
    <p:sldId id="290" r:id="rId24"/>
    <p:sldId id="275" r:id="rId25"/>
    <p:sldId id="277" r:id="rId26"/>
    <p:sldId id="278" r:id="rId27"/>
    <p:sldId id="279" r:id="rId28"/>
    <p:sldId id="280" r:id="rId29"/>
    <p:sldId id="281" r:id="rId30"/>
    <p:sldId id="283" r:id="rId31"/>
    <p:sldId id="284" r:id="rId32"/>
    <p:sldId id="291" r:id="rId33"/>
    <p:sldId id="285" r:id="rId34"/>
    <p:sldId id="282" r:id="rId35"/>
    <p:sldId id="286" r:id="rId36"/>
    <p:sldId id="28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1D58C0-12DD-4ECA-9ED9-3335A27B001F}" v="213" dt="2022-02-22T03:29:35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gan" userId="c08538da-d95d-4d07-bd39-714eaf74653a" providerId="ADAL" clId="{4B1D58C0-12DD-4ECA-9ED9-3335A27B001F}"/>
    <pc:docChg chg="addSld modSld">
      <pc:chgData name="Logan" userId="c08538da-d95d-4d07-bd39-714eaf74653a" providerId="ADAL" clId="{4B1D58C0-12DD-4ECA-9ED9-3335A27B001F}" dt="2022-02-14T18:30:53.927" v="157" actId="20577"/>
      <pc:docMkLst>
        <pc:docMk/>
      </pc:docMkLst>
      <pc:sldChg chg="modSp new mod">
        <pc:chgData name="Logan" userId="c08538da-d95d-4d07-bd39-714eaf74653a" providerId="ADAL" clId="{4B1D58C0-12DD-4ECA-9ED9-3335A27B001F}" dt="2022-02-14T18:25:05.993" v="45" actId="20577"/>
        <pc:sldMkLst>
          <pc:docMk/>
          <pc:sldMk cId="1963771483" sldId="256"/>
        </pc:sldMkLst>
        <pc:spChg chg="mod">
          <ac:chgData name="Logan" userId="c08538da-d95d-4d07-bd39-714eaf74653a" providerId="ADAL" clId="{4B1D58C0-12DD-4ECA-9ED9-3335A27B001F}" dt="2022-02-14T18:25:05.993" v="45" actId="20577"/>
          <ac:spMkLst>
            <pc:docMk/>
            <pc:sldMk cId="1963771483" sldId="256"/>
            <ac:spMk id="2" creationId="{E07F700F-C130-400C-A3E6-DAFA9453CF3D}"/>
          </ac:spMkLst>
        </pc:spChg>
      </pc:sldChg>
      <pc:sldChg chg="modSp new mod">
        <pc:chgData name="Logan" userId="c08538da-d95d-4d07-bd39-714eaf74653a" providerId="ADAL" clId="{4B1D58C0-12DD-4ECA-9ED9-3335A27B001F}" dt="2022-02-14T18:30:53.927" v="157" actId="20577"/>
        <pc:sldMkLst>
          <pc:docMk/>
          <pc:sldMk cId="1253781451" sldId="257"/>
        </pc:sldMkLst>
        <pc:spChg chg="mod">
          <ac:chgData name="Logan" userId="c08538da-d95d-4d07-bd39-714eaf74653a" providerId="ADAL" clId="{4B1D58C0-12DD-4ECA-9ED9-3335A27B001F}" dt="2022-02-14T18:30:31.075" v="96" actId="255"/>
          <ac:spMkLst>
            <pc:docMk/>
            <pc:sldMk cId="1253781451" sldId="257"/>
            <ac:spMk id="2" creationId="{29237FF6-6CC9-4EEE-8E87-19398F27A640}"/>
          </ac:spMkLst>
        </pc:spChg>
        <pc:spChg chg="mod">
          <ac:chgData name="Logan" userId="c08538da-d95d-4d07-bd39-714eaf74653a" providerId="ADAL" clId="{4B1D58C0-12DD-4ECA-9ED9-3335A27B001F}" dt="2022-02-14T18:30:53.927" v="157" actId="20577"/>
          <ac:spMkLst>
            <pc:docMk/>
            <pc:sldMk cId="1253781451" sldId="257"/>
            <ac:spMk id="3" creationId="{6185FFF3-686B-4D26-A35A-38C23DBEE320}"/>
          </ac:spMkLst>
        </pc:spChg>
      </pc:sldChg>
    </pc:docChg>
  </pc:docChgLst>
  <pc:docChgLst>
    <pc:chgData name="Whitehouse, Logan" userId="S::lswhiteh@ad.unc.edu::c08538da-d95d-4d07-bd39-714eaf74653a" providerId="AD" clId="Web-{8206F31C-4C46-AE9E-D095-06D7DCE07899}"/>
    <pc:docChg chg="addSld modSld sldOrd">
      <pc:chgData name="Whitehouse, Logan" userId="S::lswhiteh@ad.unc.edu::c08538da-d95d-4d07-bd39-714eaf74653a" providerId="AD" clId="Web-{8206F31C-4C46-AE9E-D095-06D7DCE07899}" dt="2022-02-20T19:08:20.674" v="3077" actId="20577"/>
      <pc:docMkLst>
        <pc:docMk/>
      </pc:docMkLst>
      <pc:sldChg chg="modSp">
        <pc:chgData name="Whitehouse, Logan" userId="S::lswhiteh@ad.unc.edu::c08538da-d95d-4d07-bd39-714eaf74653a" providerId="AD" clId="Web-{8206F31C-4C46-AE9E-D095-06D7DCE07899}" dt="2022-02-20T14:41:52.604" v="4" actId="20577"/>
        <pc:sldMkLst>
          <pc:docMk/>
          <pc:sldMk cId="1963771483" sldId="256"/>
        </pc:sldMkLst>
        <pc:spChg chg="mod">
          <ac:chgData name="Whitehouse, Logan" userId="S::lswhiteh@ad.unc.edu::c08538da-d95d-4d07-bd39-714eaf74653a" providerId="AD" clId="Web-{8206F31C-4C46-AE9E-D095-06D7DCE07899}" dt="2022-02-20T14:41:52.604" v="4" actId="20577"/>
          <ac:spMkLst>
            <pc:docMk/>
            <pc:sldMk cId="1963771483" sldId="256"/>
            <ac:spMk id="2" creationId="{E07F700F-C130-400C-A3E6-DAFA9453CF3D}"/>
          </ac:spMkLst>
        </pc:spChg>
      </pc:sldChg>
      <pc:sldChg chg="modSp">
        <pc:chgData name="Whitehouse, Logan" userId="S::lswhiteh@ad.unc.edu::c08538da-d95d-4d07-bd39-714eaf74653a" providerId="AD" clId="Web-{8206F31C-4C46-AE9E-D095-06D7DCE07899}" dt="2022-02-20T15:26:42.224" v="21" actId="20577"/>
        <pc:sldMkLst>
          <pc:docMk/>
          <pc:sldMk cId="1253781451" sldId="257"/>
        </pc:sldMkLst>
        <pc:spChg chg="mod">
          <ac:chgData name="Whitehouse, Logan" userId="S::lswhiteh@ad.unc.edu::c08538da-d95d-4d07-bd39-714eaf74653a" providerId="AD" clId="Web-{8206F31C-4C46-AE9E-D095-06D7DCE07899}" dt="2022-02-20T15:26:42.224" v="21" actId="20577"/>
          <ac:spMkLst>
            <pc:docMk/>
            <pc:sldMk cId="1253781451" sldId="257"/>
            <ac:spMk id="3" creationId="{6185FFF3-686B-4D26-A35A-38C23DBEE320}"/>
          </ac:spMkLst>
        </pc:spChg>
      </pc:sldChg>
      <pc:sldChg chg="modSp">
        <pc:chgData name="Whitehouse, Logan" userId="S::lswhiteh@ad.unc.edu::c08538da-d95d-4d07-bd39-714eaf74653a" providerId="AD" clId="Web-{8206F31C-4C46-AE9E-D095-06D7DCE07899}" dt="2022-02-20T15:31:34.028" v="194" actId="20577"/>
        <pc:sldMkLst>
          <pc:docMk/>
          <pc:sldMk cId="3161735557" sldId="261"/>
        </pc:sldMkLst>
        <pc:spChg chg="mod">
          <ac:chgData name="Whitehouse, Logan" userId="S::lswhiteh@ad.unc.edu::c08538da-d95d-4d07-bd39-714eaf74653a" providerId="AD" clId="Web-{8206F31C-4C46-AE9E-D095-06D7DCE07899}" dt="2022-02-20T15:27:01.740" v="37" actId="20577"/>
          <ac:spMkLst>
            <pc:docMk/>
            <pc:sldMk cId="3161735557" sldId="261"/>
            <ac:spMk id="2" creationId="{AD57E6DD-45A4-44D3-A2C0-9B13A8767926}"/>
          </ac:spMkLst>
        </pc:spChg>
        <pc:spChg chg="mod">
          <ac:chgData name="Whitehouse, Logan" userId="S::lswhiteh@ad.unc.edu::c08538da-d95d-4d07-bd39-714eaf74653a" providerId="AD" clId="Web-{8206F31C-4C46-AE9E-D095-06D7DCE07899}" dt="2022-02-20T15:31:34.028" v="194" actId="20577"/>
          <ac:spMkLst>
            <pc:docMk/>
            <pc:sldMk cId="3161735557" sldId="261"/>
            <ac:spMk id="3" creationId="{5B27D472-8908-4ACF-BF2B-7300D24C15D4}"/>
          </ac:spMkLst>
        </pc:spChg>
      </pc:sldChg>
      <pc:sldChg chg="modSp new">
        <pc:chgData name="Whitehouse, Logan" userId="S::lswhiteh@ad.unc.edu::c08538da-d95d-4d07-bd39-714eaf74653a" providerId="AD" clId="Web-{8206F31C-4C46-AE9E-D095-06D7DCE07899}" dt="2022-02-20T18:08:31.534" v="2450" actId="20577"/>
        <pc:sldMkLst>
          <pc:docMk/>
          <pc:sldMk cId="689036983" sldId="262"/>
        </pc:sldMkLst>
        <pc:spChg chg="mod">
          <ac:chgData name="Whitehouse, Logan" userId="S::lswhiteh@ad.unc.edu::c08538da-d95d-4d07-bd39-714eaf74653a" providerId="AD" clId="Web-{8206F31C-4C46-AE9E-D095-06D7DCE07899}" dt="2022-02-20T15:31:51.763" v="207" actId="20577"/>
          <ac:spMkLst>
            <pc:docMk/>
            <pc:sldMk cId="689036983" sldId="262"/>
            <ac:spMk id="2" creationId="{B38DE0DC-7FD4-4430-A71E-F99FC39407D0}"/>
          </ac:spMkLst>
        </pc:spChg>
        <pc:spChg chg="mod">
          <ac:chgData name="Whitehouse, Logan" userId="S::lswhiteh@ad.unc.edu::c08538da-d95d-4d07-bd39-714eaf74653a" providerId="AD" clId="Web-{8206F31C-4C46-AE9E-D095-06D7DCE07899}" dt="2022-02-20T18:08:31.534" v="2450" actId="20577"/>
          <ac:spMkLst>
            <pc:docMk/>
            <pc:sldMk cId="689036983" sldId="262"/>
            <ac:spMk id="3" creationId="{66A8BC30-C2E5-40A7-AAB9-8A159158EE1D}"/>
          </ac:spMkLst>
        </pc:spChg>
      </pc:sldChg>
      <pc:sldChg chg="modSp new">
        <pc:chgData name="Whitehouse, Logan" userId="S::lswhiteh@ad.unc.edu::c08538da-d95d-4d07-bd39-714eaf74653a" providerId="AD" clId="Web-{8206F31C-4C46-AE9E-D095-06D7DCE07899}" dt="2022-02-20T16:21:08.402" v="740" actId="20577"/>
        <pc:sldMkLst>
          <pc:docMk/>
          <pc:sldMk cId="2288973755" sldId="263"/>
        </pc:sldMkLst>
        <pc:spChg chg="mod">
          <ac:chgData name="Whitehouse, Logan" userId="S::lswhiteh@ad.unc.edu::c08538da-d95d-4d07-bd39-714eaf74653a" providerId="AD" clId="Web-{8206F31C-4C46-AE9E-D095-06D7DCE07899}" dt="2022-02-20T16:12:04.575" v="292" actId="20577"/>
          <ac:spMkLst>
            <pc:docMk/>
            <pc:sldMk cId="2288973755" sldId="263"/>
            <ac:spMk id="2" creationId="{6FFFA86C-23A9-42B4-8BD9-C41FDFED6B77}"/>
          </ac:spMkLst>
        </pc:spChg>
        <pc:spChg chg="mod">
          <ac:chgData name="Whitehouse, Logan" userId="S::lswhiteh@ad.unc.edu::c08538da-d95d-4d07-bd39-714eaf74653a" providerId="AD" clId="Web-{8206F31C-4C46-AE9E-D095-06D7DCE07899}" dt="2022-02-20T16:21:08.402" v="740" actId="20577"/>
          <ac:spMkLst>
            <pc:docMk/>
            <pc:sldMk cId="2288973755" sldId="263"/>
            <ac:spMk id="3" creationId="{ED184CA6-A1CA-439D-9F15-319CAE6D4BA2}"/>
          </ac:spMkLst>
        </pc:spChg>
      </pc:sldChg>
      <pc:sldChg chg="addSp modSp new">
        <pc:chgData name="Whitehouse, Logan" userId="S::lswhiteh@ad.unc.edu::c08538da-d95d-4d07-bd39-714eaf74653a" providerId="AD" clId="Web-{8206F31C-4C46-AE9E-D095-06D7DCE07899}" dt="2022-02-20T16:27:30.100" v="1001" actId="1076"/>
        <pc:sldMkLst>
          <pc:docMk/>
          <pc:sldMk cId="1666172088" sldId="264"/>
        </pc:sldMkLst>
        <pc:spChg chg="mod">
          <ac:chgData name="Whitehouse, Logan" userId="S::lswhiteh@ad.unc.edu::c08538da-d95d-4d07-bd39-714eaf74653a" providerId="AD" clId="Web-{8206F31C-4C46-AE9E-D095-06D7DCE07899}" dt="2022-02-20T16:22:34.530" v="782" actId="20577"/>
          <ac:spMkLst>
            <pc:docMk/>
            <pc:sldMk cId="1666172088" sldId="264"/>
            <ac:spMk id="2" creationId="{48AD94DF-B3C3-4838-BC93-7289B4F66D86}"/>
          </ac:spMkLst>
        </pc:spChg>
        <pc:spChg chg="mod">
          <ac:chgData name="Whitehouse, Logan" userId="S::lswhiteh@ad.unc.edu::c08538da-d95d-4d07-bd39-714eaf74653a" providerId="AD" clId="Web-{8206F31C-4C46-AE9E-D095-06D7DCE07899}" dt="2022-02-20T16:27:10.287" v="1000" actId="20577"/>
          <ac:spMkLst>
            <pc:docMk/>
            <pc:sldMk cId="1666172088" sldId="264"/>
            <ac:spMk id="3" creationId="{F2AD1D2E-7BA0-4473-B756-841881F7A5AA}"/>
          </ac:spMkLst>
        </pc:spChg>
        <pc:picChg chg="add mod">
          <ac:chgData name="Whitehouse, Logan" userId="S::lswhiteh@ad.unc.edu::c08538da-d95d-4d07-bd39-714eaf74653a" providerId="AD" clId="Web-{8206F31C-4C46-AE9E-D095-06D7DCE07899}" dt="2022-02-20T16:27:30.100" v="1001" actId="1076"/>
          <ac:picMkLst>
            <pc:docMk/>
            <pc:sldMk cId="1666172088" sldId="264"/>
            <ac:picMk id="4" creationId="{B8DFE647-68E7-48E4-B98C-7CB66E40FD83}"/>
          </ac:picMkLst>
        </pc:picChg>
      </pc:sldChg>
      <pc:sldChg chg="modSp new">
        <pc:chgData name="Whitehouse, Logan" userId="S::lswhiteh@ad.unc.edu::c08538da-d95d-4d07-bd39-714eaf74653a" providerId="AD" clId="Web-{8206F31C-4C46-AE9E-D095-06D7DCE07899}" dt="2022-02-20T17:36:57.834" v="2161" actId="20577"/>
        <pc:sldMkLst>
          <pc:docMk/>
          <pc:sldMk cId="746608643" sldId="265"/>
        </pc:sldMkLst>
        <pc:spChg chg="mod">
          <ac:chgData name="Whitehouse, Logan" userId="S::lswhiteh@ad.unc.edu::c08538da-d95d-4d07-bd39-714eaf74653a" providerId="AD" clId="Web-{8206F31C-4C46-AE9E-D095-06D7DCE07899}" dt="2022-02-20T16:54:27.809" v="1600" actId="20577"/>
          <ac:spMkLst>
            <pc:docMk/>
            <pc:sldMk cId="746608643" sldId="265"/>
            <ac:spMk id="2" creationId="{F7052881-6B16-4BB6-AF28-E0D10599A0D1}"/>
          </ac:spMkLst>
        </pc:spChg>
        <pc:spChg chg="mod">
          <ac:chgData name="Whitehouse, Logan" userId="S::lswhiteh@ad.unc.edu::c08538da-d95d-4d07-bd39-714eaf74653a" providerId="AD" clId="Web-{8206F31C-4C46-AE9E-D095-06D7DCE07899}" dt="2022-02-20T17:36:57.834" v="2161" actId="20577"/>
          <ac:spMkLst>
            <pc:docMk/>
            <pc:sldMk cId="746608643" sldId="265"/>
            <ac:spMk id="3" creationId="{FD2FC6ED-8D81-4819-A911-BB609129D06D}"/>
          </ac:spMkLst>
        </pc:spChg>
      </pc:sldChg>
      <pc:sldChg chg="addSp delSp modSp new addAnim modAnim">
        <pc:chgData name="Whitehouse, Logan" userId="S::lswhiteh@ad.unc.edu::c08538da-d95d-4d07-bd39-714eaf74653a" providerId="AD" clId="Web-{8206F31C-4C46-AE9E-D095-06D7DCE07899}" dt="2022-02-20T16:53:27.495" v="1584"/>
        <pc:sldMkLst>
          <pc:docMk/>
          <pc:sldMk cId="1570504278" sldId="266"/>
        </pc:sldMkLst>
        <pc:spChg chg="mod">
          <ac:chgData name="Whitehouse, Logan" userId="S::lswhiteh@ad.unc.edu::c08538da-d95d-4d07-bd39-714eaf74653a" providerId="AD" clId="Web-{8206F31C-4C46-AE9E-D095-06D7DCE07899}" dt="2022-02-20T16:33:20.522" v="1257" actId="20577"/>
          <ac:spMkLst>
            <pc:docMk/>
            <pc:sldMk cId="1570504278" sldId="266"/>
            <ac:spMk id="2" creationId="{CD7C1646-B1AB-4FB5-A964-7BAB78B3B42F}"/>
          </ac:spMkLst>
        </pc:spChg>
        <pc:spChg chg="del">
          <ac:chgData name="Whitehouse, Logan" userId="S::lswhiteh@ad.unc.edu::c08538da-d95d-4d07-bd39-714eaf74653a" providerId="AD" clId="Web-{8206F31C-4C46-AE9E-D095-06D7DCE07899}" dt="2022-02-20T16:33:23.085" v="1258"/>
          <ac:spMkLst>
            <pc:docMk/>
            <pc:sldMk cId="1570504278" sldId="266"/>
            <ac:spMk id="3" creationId="{27A98ECA-AB1F-4CE7-86EA-982EFE8902CA}"/>
          </ac:spMkLst>
        </pc:spChg>
        <pc:spChg chg="add mod">
          <ac:chgData name="Whitehouse, Logan" userId="S::lswhiteh@ad.unc.edu::c08538da-d95d-4d07-bd39-714eaf74653a" providerId="AD" clId="Web-{8206F31C-4C46-AE9E-D095-06D7DCE07899}" dt="2022-02-20T16:41:35.036" v="1324" actId="1076"/>
          <ac:spMkLst>
            <pc:docMk/>
            <pc:sldMk cId="1570504278" sldId="266"/>
            <ac:spMk id="7" creationId="{6CC9F903-B2ED-4ACD-A82E-649FFD4DA06C}"/>
          </ac:spMkLst>
        </pc:spChg>
        <pc:spChg chg="add mod">
          <ac:chgData name="Whitehouse, Logan" userId="S::lswhiteh@ad.unc.edu::c08538da-d95d-4d07-bd39-714eaf74653a" providerId="AD" clId="Web-{8206F31C-4C46-AE9E-D095-06D7DCE07899}" dt="2022-02-20T16:43:05.538" v="1361" actId="1076"/>
          <ac:spMkLst>
            <pc:docMk/>
            <pc:sldMk cId="1570504278" sldId="266"/>
            <ac:spMk id="9" creationId="{4DF9FD89-5859-48E2-9EA4-6719FD208CA4}"/>
          </ac:spMkLst>
        </pc:spChg>
        <pc:spChg chg="add mod">
          <ac:chgData name="Whitehouse, Logan" userId="S::lswhiteh@ad.unc.edu::c08538da-d95d-4d07-bd39-714eaf74653a" providerId="AD" clId="Web-{8206F31C-4C46-AE9E-D095-06D7DCE07899}" dt="2022-02-20T16:43:23.570" v="1372" actId="20577"/>
          <ac:spMkLst>
            <pc:docMk/>
            <pc:sldMk cId="1570504278" sldId="266"/>
            <ac:spMk id="11" creationId="{0E749A49-9755-4051-8FAD-5416A6B5EA59}"/>
          </ac:spMkLst>
        </pc:spChg>
        <pc:spChg chg="add mod">
          <ac:chgData name="Whitehouse, Logan" userId="S::lswhiteh@ad.unc.edu::c08538da-d95d-4d07-bd39-714eaf74653a" providerId="AD" clId="Web-{8206F31C-4C46-AE9E-D095-06D7DCE07899}" dt="2022-02-20T16:52:46.431" v="1580" actId="1076"/>
          <ac:spMkLst>
            <pc:docMk/>
            <pc:sldMk cId="1570504278" sldId="266"/>
            <ac:spMk id="13" creationId="{AEE59B03-536C-4A18-91ED-490C5DB5ACD6}"/>
          </ac:spMkLst>
        </pc:spChg>
        <pc:spChg chg="add mod">
          <ac:chgData name="Whitehouse, Logan" userId="S::lswhiteh@ad.unc.edu::c08538da-d95d-4d07-bd39-714eaf74653a" providerId="AD" clId="Web-{8206F31C-4C46-AE9E-D095-06D7DCE07899}" dt="2022-02-20T16:51:40.007" v="1559" actId="1076"/>
          <ac:spMkLst>
            <pc:docMk/>
            <pc:sldMk cId="1570504278" sldId="266"/>
            <ac:spMk id="14" creationId="{3D8DA50C-D559-4123-8816-5D54B32BE11F}"/>
          </ac:spMkLst>
        </pc:spChg>
        <pc:spChg chg="add mod">
          <ac:chgData name="Whitehouse, Logan" userId="S::lswhiteh@ad.unc.edu::c08538da-d95d-4d07-bd39-714eaf74653a" providerId="AD" clId="Web-{8206F31C-4C46-AE9E-D095-06D7DCE07899}" dt="2022-02-20T16:47:47.921" v="1418" actId="14100"/>
          <ac:spMkLst>
            <pc:docMk/>
            <pc:sldMk cId="1570504278" sldId="266"/>
            <ac:spMk id="16" creationId="{4EDCEC3C-6B31-4206-BC66-4BFD822590BB}"/>
          </ac:spMkLst>
        </pc:spChg>
        <pc:spChg chg="add mod">
          <ac:chgData name="Whitehouse, Logan" userId="S::lswhiteh@ad.unc.edu::c08538da-d95d-4d07-bd39-714eaf74653a" providerId="AD" clId="Web-{8206F31C-4C46-AE9E-D095-06D7DCE07899}" dt="2022-02-20T16:53:04.775" v="1582" actId="1076"/>
          <ac:spMkLst>
            <pc:docMk/>
            <pc:sldMk cId="1570504278" sldId="266"/>
            <ac:spMk id="18" creationId="{90E0F681-2BBA-4631-9AE5-A0769AE8F46B}"/>
          </ac:spMkLst>
        </pc:spChg>
        <pc:spChg chg="add mod">
          <ac:chgData name="Whitehouse, Logan" userId="S::lswhiteh@ad.unc.edu::c08538da-d95d-4d07-bd39-714eaf74653a" providerId="AD" clId="Web-{8206F31C-4C46-AE9E-D095-06D7DCE07899}" dt="2022-02-20T16:48:32.174" v="1452" actId="20577"/>
          <ac:spMkLst>
            <pc:docMk/>
            <pc:sldMk cId="1570504278" sldId="266"/>
            <ac:spMk id="20" creationId="{5977E44D-65DE-4D01-9E2E-F8D57E57D990}"/>
          </ac:spMkLst>
        </pc:spChg>
        <pc:spChg chg="add del mod">
          <ac:chgData name="Whitehouse, Logan" userId="S::lswhiteh@ad.unc.edu::c08538da-d95d-4d07-bd39-714eaf74653a" providerId="AD" clId="Web-{8206F31C-4C46-AE9E-D095-06D7DCE07899}" dt="2022-02-20T16:48:44.940" v="1458"/>
          <ac:spMkLst>
            <pc:docMk/>
            <pc:sldMk cId="1570504278" sldId="266"/>
            <ac:spMk id="22" creationId="{F4C82E0E-C559-4E0B-8813-104B4C3787BA}"/>
          </ac:spMkLst>
        </pc:spChg>
        <pc:spChg chg="add mod">
          <ac:chgData name="Whitehouse, Logan" userId="S::lswhiteh@ad.unc.edu::c08538da-d95d-4d07-bd39-714eaf74653a" providerId="AD" clId="Web-{8206F31C-4C46-AE9E-D095-06D7DCE07899}" dt="2022-02-20T16:48:53.253" v="1463" actId="20577"/>
          <ac:spMkLst>
            <pc:docMk/>
            <pc:sldMk cId="1570504278" sldId="266"/>
            <ac:spMk id="23" creationId="{924C13F3-99DD-4929-8D77-3360965494D9}"/>
          </ac:spMkLst>
        </pc:spChg>
        <pc:spChg chg="add del">
          <ac:chgData name="Whitehouse, Logan" userId="S::lswhiteh@ad.unc.edu::c08538da-d95d-4d07-bd39-714eaf74653a" providerId="AD" clId="Web-{8206F31C-4C46-AE9E-D095-06D7DCE07899}" dt="2022-02-20T16:48:56.440" v="1465"/>
          <ac:spMkLst>
            <pc:docMk/>
            <pc:sldMk cId="1570504278" sldId="266"/>
            <ac:spMk id="24" creationId="{8A5BA9C7-7F19-492F-B6D9-818D445ABE6C}"/>
          </ac:spMkLst>
        </pc:spChg>
        <pc:spChg chg="add mod">
          <ac:chgData name="Whitehouse, Logan" userId="S::lswhiteh@ad.unc.edu::c08538da-d95d-4d07-bd39-714eaf74653a" providerId="AD" clId="Web-{8206F31C-4C46-AE9E-D095-06D7DCE07899}" dt="2022-02-20T16:49:15.472" v="1484" actId="14100"/>
          <ac:spMkLst>
            <pc:docMk/>
            <pc:sldMk cId="1570504278" sldId="266"/>
            <ac:spMk id="26" creationId="{5F7408C7-F3B7-4105-BEBA-620F0ABCF435}"/>
          </ac:spMkLst>
        </pc:spChg>
        <pc:spChg chg="add mod">
          <ac:chgData name="Whitehouse, Logan" userId="S::lswhiteh@ad.unc.edu::c08538da-d95d-4d07-bd39-714eaf74653a" providerId="AD" clId="Web-{8206F31C-4C46-AE9E-D095-06D7DCE07899}" dt="2022-02-20T16:49:34.957" v="1501" actId="20577"/>
          <ac:spMkLst>
            <pc:docMk/>
            <pc:sldMk cId="1570504278" sldId="266"/>
            <ac:spMk id="28" creationId="{9F85C6DD-88D2-4AD0-B72F-B1D1B4499D32}"/>
          </ac:spMkLst>
        </pc:spChg>
        <pc:spChg chg="add mod">
          <ac:chgData name="Whitehouse, Logan" userId="S::lswhiteh@ad.unc.edu::c08538da-d95d-4d07-bd39-714eaf74653a" providerId="AD" clId="Web-{8206F31C-4C46-AE9E-D095-06D7DCE07899}" dt="2022-02-20T16:51:35.148" v="1557" actId="1076"/>
          <ac:spMkLst>
            <pc:docMk/>
            <pc:sldMk cId="1570504278" sldId="266"/>
            <ac:spMk id="30" creationId="{C283D3B2-B500-497B-8ACE-E5F5558F02EC}"/>
          </ac:spMkLst>
        </pc:spChg>
        <pc:picChg chg="add del mod">
          <ac:chgData name="Whitehouse, Logan" userId="S::lswhiteh@ad.unc.edu::c08538da-d95d-4d07-bd39-714eaf74653a" providerId="AD" clId="Web-{8206F31C-4C46-AE9E-D095-06D7DCE07899}" dt="2022-02-20T16:35:32.995" v="1265"/>
          <ac:picMkLst>
            <pc:docMk/>
            <pc:sldMk cId="1570504278" sldId="266"/>
            <ac:picMk id="4" creationId="{2445A397-2E81-4BEE-A496-EC62BC1A4BA6}"/>
          </ac:picMkLst>
        </pc:picChg>
        <pc:picChg chg="add mod">
          <ac:chgData name="Whitehouse, Logan" userId="S::lswhiteh@ad.unc.edu::c08538da-d95d-4d07-bd39-714eaf74653a" providerId="AD" clId="Web-{8206F31C-4C46-AE9E-D095-06D7DCE07899}" dt="2022-02-20T16:35:41.182" v="1270" actId="1076"/>
          <ac:picMkLst>
            <pc:docMk/>
            <pc:sldMk cId="1570504278" sldId="266"/>
            <ac:picMk id="5" creationId="{7C7958B2-FEDB-4D3F-A33B-31C787A418A3}"/>
          </ac:picMkLst>
        </pc:picChg>
        <pc:cxnChg chg="add mod">
          <ac:chgData name="Whitehouse, Logan" userId="S::lswhiteh@ad.unc.edu::c08538da-d95d-4d07-bd39-714eaf74653a" providerId="AD" clId="Web-{8206F31C-4C46-AE9E-D095-06D7DCE07899}" dt="2022-02-20T16:42:04.771" v="1325"/>
          <ac:cxnSpMkLst>
            <pc:docMk/>
            <pc:sldMk cId="1570504278" sldId="266"/>
            <ac:cxnSpMk id="6" creationId="{87DE0547-2D36-482C-BF98-1CB2B7F3648E}"/>
          </ac:cxnSpMkLst>
        </pc:cxnChg>
        <pc:cxnChg chg="add mod">
          <ac:chgData name="Whitehouse, Logan" userId="S::lswhiteh@ad.unc.edu::c08538da-d95d-4d07-bd39-714eaf74653a" providerId="AD" clId="Web-{8206F31C-4C46-AE9E-D095-06D7DCE07899}" dt="2022-02-20T16:42:49.429" v="1346" actId="14100"/>
          <ac:cxnSpMkLst>
            <pc:docMk/>
            <pc:sldMk cId="1570504278" sldId="266"/>
            <ac:cxnSpMk id="8" creationId="{87DC8168-6CF7-4840-950A-43E631DF5E60}"/>
          </ac:cxnSpMkLst>
        </pc:cxnChg>
        <pc:cxnChg chg="add mod">
          <ac:chgData name="Whitehouse, Logan" userId="S::lswhiteh@ad.unc.edu::c08538da-d95d-4d07-bd39-714eaf74653a" providerId="AD" clId="Web-{8206F31C-4C46-AE9E-D095-06D7DCE07899}" dt="2022-02-20T16:43:15.414" v="1366" actId="14100"/>
          <ac:cxnSpMkLst>
            <pc:docMk/>
            <pc:sldMk cId="1570504278" sldId="266"/>
            <ac:cxnSpMk id="10" creationId="{D0CECB41-D6F3-4DF4-B4C5-E6ACF1B94742}"/>
          </ac:cxnSpMkLst>
        </pc:cxnChg>
        <pc:cxnChg chg="add mod">
          <ac:chgData name="Whitehouse, Logan" userId="S::lswhiteh@ad.unc.edu::c08538da-d95d-4d07-bd39-714eaf74653a" providerId="AD" clId="Web-{8206F31C-4C46-AE9E-D095-06D7DCE07899}" dt="2022-02-20T16:52:42.603" v="1579" actId="14100"/>
          <ac:cxnSpMkLst>
            <pc:docMk/>
            <pc:sldMk cId="1570504278" sldId="266"/>
            <ac:cxnSpMk id="12" creationId="{2F136193-22E5-4761-8A33-6F699A22B943}"/>
          </ac:cxnSpMkLst>
        </pc:cxnChg>
        <pc:cxnChg chg="add mod">
          <ac:chgData name="Whitehouse, Logan" userId="S::lswhiteh@ad.unc.edu::c08538da-d95d-4d07-bd39-714eaf74653a" providerId="AD" clId="Web-{8206F31C-4C46-AE9E-D095-06D7DCE07899}" dt="2022-02-20T16:47:24.077" v="1397" actId="1076"/>
          <ac:cxnSpMkLst>
            <pc:docMk/>
            <pc:sldMk cId="1570504278" sldId="266"/>
            <ac:cxnSpMk id="15" creationId="{2585F82D-F9D7-4943-9F04-4DB81E8D48C1}"/>
          </ac:cxnSpMkLst>
        </pc:cxnChg>
        <pc:cxnChg chg="add mod">
          <ac:chgData name="Whitehouse, Logan" userId="S::lswhiteh@ad.unc.edu::c08538da-d95d-4d07-bd39-714eaf74653a" providerId="AD" clId="Web-{8206F31C-4C46-AE9E-D095-06D7DCE07899}" dt="2022-02-20T16:53:00.931" v="1581" actId="14100"/>
          <ac:cxnSpMkLst>
            <pc:docMk/>
            <pc:sldMk cId="1570504278" sldId="266"/>
            <ac:cxnSpMk id="17" creationId="{EE9D7594-8036-4607-AF3E-5B12777C9FD5}"/>
          </ac:cxnSpMkLst>
        </pc:cxnChg>
        <pc:cxnChg chg="add mod">
          <ac:chgData name="Whitehouse, Logan" userId="S::lswhiteh@ad.unc.edu::c08538da-d95d-4d07-bd39-714eaf74653a" providerId="AD" clId="Web-{8206F31C-4C46-AE9E-D095-06D7DCE07899}" dt="2022-02-20T16:48:19.547" v="1443" actId="14100"/>
          <ac:cxnSpMkLst>
            <pc:docMk/>
            <pc:sldMk cId="1570504278" sldId="266"/>
            <ac:cxnSpMk id="19" creationId="{EBDE9889-4304-48F4-AC5D-5C933B4FA771}"/>
          </ac:cxnSpMkLst>
        </pc:cxnChg>
        <pc:cxnChg chg="add mod">
          <ac:chgData name="Whitehouse, Logan" userId="S::lswhiteh@ad.unc.edu::c08538da-d95d-4d07-bd39-714eaf74653a" providerId="AD" clId="Web-{8206F31C-4C46-AE9E-D095-06D7DCE07899}" dt="2022-02-20T16:48:41.018" v="1457" actId="14100"/>
          <ac:cxnSpMkLst>
            <pc:docMk/>
            <pc:sldMk cId="1570504278" sldId="266"/>
            <ac:cxnSpMk id="21" creationId="{2D9A953B-FFDD-476D-AC4F-C46704A57D84}"/>
          </ac:cxnSpMkLst>
        </pc:cxnChg>
        <pc:cxnChg chg="add mod">
          <ac:chgData name="Whitehouse, Logan" userId="S::lswhiteh@ad.unc.edu::c08538da-d95d-4d07-bd39-714eaf74653a" providerId="AD" clId="Web-{8206F31C-4C46-AE9E-D095-06D7DCE07899}" dt="2022-02-20T16:49:06.191" v="1473" actId="1076"/>
          <ac:cxnSpMkLst>
            <pc:docMk/>
            <pc:sldMk cId="1570504278" sldId="266"/>
            <ac:cxnSpMk id="25" creationId="{D07B1D01-1632-449C-BCBE-A0CFB5F88E69}"/>
          </ac:cxnSpMkLst>
        </pc:cxnChg>
        <pc:cxnChg chg="add mod">
          <ac:chgData name="Whitehouse, Logan" userId="S::lswhiteh@ad.unc.edu::c08538da-d95d-4d07-bd39-714eaf74653a" providerId="AD" clId="Web-{8206F31C-4C46-AE9E-D095-06D7DCE07899}" dt="2022-02-20T16:49:26.410" v="1487" actId="1076"/>
          <ac:cxnSpMkLst>
            <pc:docMk/>
            <pc:sldMk cId="1570504278" sldId="266"/>
            <ac:cxnSpMk id="27" creationId="{3E5B3265-51E0-4FBC-8E1B-31F78E1901C2}"/>
          </ac:cxnSpMkLst>
        </pc:cxnChg>
        <pc:cxnChg chg="add mod">
          <ac:chgData name="Whitehouse, Logan" userId="S::lswhiteh@ad.unc.edu::c08538da-d95d-4d07-bd39-714eaf74653a" providerId="AD" clId="Web-{8206F31C-4C46-AE9E-D095-06D7DCE07899}" dt="2022-02-20T16:51:30.460" v="1556" actId="14100"/>
          <ac:cxnSpMkLst>
            <pc:docMk/>
            <pc:sldMk cId="1570504278" sldId="266"/>
            <ac:cxnSpMk id="29" creationId="{6C3DAB59-F164-440F-9F4C-9A29391283E7}"/>
          </ac:cxnSpMkLst>
        </pc:cxnChg>
      </pc:sldChg>
      <pc:sldChg chg="addSp modSp new ord">
        <pc:chgData name="Whitehouse, Logan" userId="S::lswhiteh@ad.unc.edu::c08538da-d95d-4d07-bd39-714eaf74653a" providerId="AD" clId="Web-{8206F31C-4C46-AE9E-D095-06D7DCE07899}" dt="2022-02-20T17:03:21.886" v="1791" actId="20577"/>
        <pc:sldMkLst>
          <pc:docMk/>
          <pc:sldMk cId="1947264010" sldId="267"/>
        </pc:sldMkLst>
        <pc:spChg chg="mod">
          <ac:chgData name="Whitehouse, Logan" userId="S::lswhiteh@ad.unc.edu::c08538da-d95d-4d07-bd39-714eaf74653a" providerId="AD" clId="Web-{8206F31C-4C46-AE9E-D095-06D7DCE07899}" dt="2022-02-20T16:54:14.621" v="1596" actId="20577"/>
          <ac:spMkLst>
            <pc:docMk/>
            <pc:sldMk cId="1947264010" sldId="267"/>
            <ac:spMk id="2" creationId="{DA767CAB-ADBA-4AD1-8A01-F607965D3636}"/>
          </ac:spMkLst>
        </pc:spChg>
        <pc:spChg chg="mod">
          <ac:chgData name="Whitehouse, Logan" userId="S::lswhiteh@ad.unc.edu::c08538da-d95d-4d07-bd39-714eaf74653a" providerId="AD" clId="Web-{8206F31C-4C46-AE9E-D095-06D7DCE07899}" dt="2022-02-20T17:03:21.886" v="1791" actId="20577"/>
          <ac:spMkLst>
            <pc:docMk/>
            <pc:sldMk cId="1947264010" sldId="267"/>
            <ac:spMk id="3" creationId="{FDEC5D44-BAC8-41E3-BC12-1110EACE8CEB}"/>
          </ac:spMkLst>
        </pc:spChg>
        <pc:spChg chg="add mod">
          <ac:chgData name="Whitehouse, Logan" userId="S::lswhiteh@ad.unc.edu::c08538da-d95d-4d07-bd39-714eaf74653a" providerId="AD" clId="Web-{8206F31C-4C46-AE9E-D095-06D7DCE07899}" dt="2022-02-20T17:00:13.631" v="1766" actId="1076"/>
          <ac:spMkLst>
            <pc:docMk/>
            <pc:sldMk cId="1947264010" sldId="267"/>
            <ac:spMk id="4" creationId="{55A1588D-1577-4C02-B31C-6D0AE8D18214}"/>
          </ac:spMkLst>
        </pc:spChg>
      </pc:sldChg>
      <pc:sldChg chg="addSp modSp new">
        <pc:chgData name="Whitehouse, Logan" userId="S::lswhiteh@ad.unc.edu::c08538da-d95d-4d07-bd39-714eaf74653a" providerId="AD" clId="Web-{8206F31C-4C46-AE9E-D095-06D7DCE07899}" dt="2022-02-20T17:51:35.647" v="2256" actId="20577"/>
        <pc:sldMkLst>
          <pc:docMk/>
          <pc:sldMk cId="3198129626" sldId="268"/>
        </pc:sldMkLst>
        <pc:spChg chg="mod">
          <ac:chgData name="Whitehouse, Logan" userId="S::lswhiteh@ad.unc.edu::c08538da-d95d-4d07-bd39-714eaf74653a" providerId="AD" clId="Web-{8206F31C-4C46-AE9E-D095-06D7DCE07899}" dt="2022-02-20T17:03:37.027" v="1793" actId="20577"/>
          <ac:spMkLst>
            <pc:docMk/>
            <pc:sldMk cId="3198129626" sldId="268"/>
            <ac:spMk id="2" creationId="{12133BAA-7857-43FD-9C3D-6E97DB92D2B8}"/>
          </ac:spMkLst>
        </pc:spChg>
        <pc:spChg chg="mod">
          <ac:chgData name="Whitehouse, Logan" userId="S::lswhiteh@ad.unc.edu::c08538da-d95d-4d07-bd39-714eaf74653a" providerId="AD" clId="Web-{8206F31C-4C46-AE9E-D095-06D7DCE07899}" dt="2022-02-20T17:51:35.647" v="2256" actId="20577"/>
          <ac:spMkLst>
            <pc:docMk/>
            <pc:sldMk cId="3198129626" sldId="268"/>
            <ac:spMk id="3" creationId="{D67FDAE1-0B0D-433F-A19E-C77F41F54B92}"/>
          </ac:spMkLst>
        </pc:spChg>
        <pc:spChg chg="add mod">
          <ac:chgData name="Whitehouse, Logan" userId="S::lswhiteh@ad.unc.edu::c08538da-d95d-4d07-bd39-714eaf74653a" providerId="AD" clId="Web-{8206F31C-4C46-AE9E-D095-06D7DCE07899}" dt="2022-02-20T17:50:41.598" v="2231" actId="14100"/>
          <ac:spMkLst>
            <pc:docMk/>
            <pc:sldMk cId="3198129626" sldId="268"/>
            <ac:spMk id="5" creationId="{EF128070-504B-4572-9E44-AC734895DA83}"/>
          </ac:spMkLst>
        </pc:spChg>
        <pc:picChg chg="add mod">
          <ac:chgData name="Whitehouse, Logan" userId="S::lswhiteh@ad.unc.edu::c08538da-d95d-4d07-bd39-714eaf74653a" providerId="AD" clId="Web-{8206F31C-4C46-AE9E-D095-06D7DCE07899}" dt="2022-02-20T17:50:19.673" v="2223" actId="1076"/>
          <ac:picMkLst>
            <pc:docMk/>
            <pc:sldMk cId="3198129626" sldId="268"/>
            <ac:picMk id="4" creationId="{4894E35F-5F08-460C-984B-E6E12C6EB2C7}"/>
          </ac:picMkLst>
        </pc:picChg>
      </pc:sldChg>
      <pc:sldChg chg="modSp new ord">
        <pc:chgData name="Whitehouse, Logan" userId="S::lswhiteh@ad.unc.edu::c08538da-d95d-4d07-bd39-714eaf74653a" providerId="AD" clId="Web-{8206F31C-4C46-AE9E-D095-06D7DCE07899}" dt="2022-02-20T17:15:01.733" v="2106" actId="20577"/>
        <pc:sldMkLst>
          <pc:docMk/>
          <pc:sldMk cId="4192782416" sldId="269"/>
        </pc:sldMkLst>
        <pc:spChg chg="mod">
          <ac:chgData name="Whitehouse, Logan" userId="S::lswhiteh@ad.unc.edu::c08538da-d95d-4d07-bd39-714eaf74653a" providerId="AD" clId="Web-{8206F31C-4C46-AE9E-D095-06D7DCE07899}" dt="2022-02-20T17:04:40.748" v="1798" actId="20577"/>
          <ac:spMkLst>
            <pc:docMk/>
            <pc:sldMk cId="4192782416" sldId="269"/>
            <ac:spMk id="2" creationId="{60F3EFFA-FF55-41CD-8243-492F876D968F}"/>
          </ac:spMkLst>
        </pc:spChg>
        <pc:spChg chg="mod">
          <ac:chgData name="Whitehouse, Logan" userId="S::lswhiteh@ad.unc.edu::c08538da-d95d-4d07-bd39-714eaf74653a" providerId="AD" clId="Web-{8206F31C-4C46-AE9E-D095-06D7DCE07899}" dt="2022-02-20T17:15:01.733" v="2106" actId="20577"/>
          <ac:spMkLst>
            <pc:docMk/>
            <pc:sldMk cId="4192782416" sldId="269"/>
            <ac:spMk id="3" creationId="{C8CC0BE8-CD44-437A-9B49-30E22A7001CF}"/>
          </ac:spMkLst>
        </pc:spChg>
      </pc:sldChg>
      <pc:sldChg chg="modSp new">
        <pc:chgData name="Whitehouse, Logan" userId="S::lswhiteh@ad.unc.edu::c08538da-d95d-4d07-bd39-714eaf74653a" providerId="AD" clId="Web-{8206F31C-4C46-AE9E-D095-06D7DCE07899}" dt="2022-02-20T18:07:15.516" v="2430" actId="20577"/>
        <pc:sldMkLst>
          <pc:docMk/>
          <pc:sldMk cId="2242649832" sldId="270"/>
        </pc:sldMkLst>
        <pc:spChg chg="mod">
          <ac:chgData name="Whitehouse, Logan" userId="S::lswhiteh@ad.unc.edu::c08538da-d95d-4d07-bd39-714eaf74653a" providerId="AD" clId="Web-{8206F31C-4C46-AE9E-D095-06D7DCE07899}" dt="2022-02-20T17:09:06.317" v="1961" actId="20577"/>
          <ac:spMkLst>
            <pc:docMk/>
            <pc:sldMk cId="2242649832" sldId="270"/>
            <ac:spMk id="2" creationId="{805CFE2E-7166-45CA-86DD-7336D23AEE10}"/>
          </ac:spMkLst>
        </pc:spChg>
        <pc:spChg chg="mod">
          <ac:chgData name="Whitehouse, Logan" userId="S::lswhiteh@ad.unc.edu::c08538da-d95d-4d07-bd39-714eaf74653a" providerId="AD" clId="Web-{8206F31C-4C46-AE9E-D095-06D7DCE07899}" dt="2022-02-20T18:07:15.516" v="2430" actId="20577"/>
          <ac:spMkLst>
            <pc:docMk/>
            <pc:sldMk cId="2242649832" sldId="270"/>
            <ac:spMk id="3" creationId="{100DF6B6-56BE-4E69-BA11-B046C74836A1}"/>
          </ac:spMkLst>
        </pc:spChg>
      </pc:sldChg>
      <pc:sldChg chg="addSp delSp modSp new mod setBg">
        <pc:chgData name="Whitehouse, Logan" userId="S::lswhiteh@ad.unc.edu::c08538da-d95d-4d07-bd39-714eaf74653a" providerId="AD" clId="Web-{8206F31C-4C46-AE9E-D095-06D7DCE07899}" dt="2022-02-20T17:19:38.288" v="2122" actId="14100"/>
        <pc:sldMkLst>
          <pc:docMk/>
          <pc:sldMk cId="2406214882" sldId="271"/>
        </pc:sldMkLst>
        <pc:spChg chg="del">
          <ac:chgData name="Whitehouse, Logan" userId="S::lswhiteh@ad.unc.edu::c08538da-d95d-4d07-bd39-714eaf74653a" providerId="AD" clId="Web-{8206F31C-4C46-AE9E-D095-06D7DCE07899}" dt="2022-02-20T17:18:43.302" v="2115"/>
          <ac:spMkLst>
            <pc:docMk/>
            <pc:sldMk cId="2406214882" sldId="271"/>
            <ac:spMk id="2" creationId="{E62D3AB5-E569-44D3-A417-2BFF322DB9F3}"/>
          </ac:spMkLst>
        </pc:spChg>
        <pc:spChg chg="del">
          <ac:chgData name="Whitehouse, Logan" userId="S::lswhiteh@ad.unc.edu::c08538da-d95d-4d07-bd39-714eaf74653a" providerId="AD" clId="Web-{8206F31C-4C46-AE9E-D095-06D7DCE07899}" dt="2022-02-20T17:18:41.286" v="2114"/>
          <ac:spMkLst>
            <pc:docMk/>
            <pc:sldMk cId="2406214882" sldId="271"/>
            <ac:spMk id="3" creationId="{7B3A9497-7AA2-4E0C-BAAD-8249063241C7}"/>
          </ac:spMkLst>
        </pc:spChg>
        <pc:spChg chg="add del">
          <ac:chgData name="Whitehouse, Logan" userId="S::lswhiteh@ad.unc.edu::c08538da-d95d-4d07-bd39-714eaf74653a" providerId="AD" clId="Web-{8206F31C-4C46-AE9E-D095-06D7DCE07899}" dt="2022-02-20T17:19:31.335" v="2121"/>
          <ac:spMkLst>
            <pc:docMk/>
            <pc:sldMk cId="2406214882" sldId="271"/>
            <ac:spMk id="9" creationId="{42A4FC2C-047E-45A5-965D-8E1E3BF09BC6}"/>
          </ac:spMkLst>
        </pc:spChg>
        <pc:picChg chg="add mod">
          <ac:chgData name="Whitehouse, Logan" userId="S::lswhiteh@ad.unc.edu::c08538da-d95d-4d07-bd39-714eaf74653a" providerId="AD" clId="Web-{8206F31C-4C46-AE9E-D095-06D7DCE07899}" dt="2022-02-20T17:19:38.288" v="2122" actId="14100"/>
          <ac:picMkLst>
            <pc:docMk/>
            <pc:sldMk cId="2406214882" sldId="271"/>
            <ac:picMk id="4" creationId="{99F81ECF-0A4A-42B0-BE6F-34E13A4C9B58}"/>
          </ac:picMkLst>
        </pc:picChg>
      </pc:sldChg>
      <pc:sldChg chg="addSp delSp modSp new">
        <pc:chgData name="Whitehouse, Logan" userId="S::lswhiteh@ad.unc.edu::c08538da-d95d-4d07-bd39-714eaf74653a" providerId="AD" clId="Web-{8206F31C-4C46-AE9E-D095-06D7DCE07899}" dt="2022-02-20T17:15:33.515" v="2113" actId="1076"/>
        <pc:sldMkLst>
          <pc:docMk/>
          <pc:sldMk cId="1957637923" sldId="272"/>
        </pc:sldMkLst>
        <pc:spChg chg="del">
          <ac:chgData name="Whitehouse, Logan" userId="S::lswhiteh@ad.unc.edu::c08538da-d95d-4d07-bd39-714eaf74653a" providerId="AD" clId="Web-{8206F31C-4C46-AE9E-D095-06D7DCE07899}" dt="2022-02-20T17:15:24.187" v="2109"/>
          <ac:spMkLst>
            <pc:docMk/>
            <pc:sldMk cId="1957637923" sldId="272"/>
            <ac:spMk id="2" creationId="{E314DA6A-6447-4031-960D-E8DAEDB7B492}"/>
          </ac:spMkLst>
        </pc:spChg>
        <pc:spChg chg="del">
          <ac:chgData name="Whitehouse, Logan" userId="S::lswhiteh@ad.unc.edu::c08538da-d95d-4d07-bd39-714eaf74653a" providerId="AD" clId="Web-{8206F31C-4C46-AE9E-D095-06D7DCE07899}" dt="2022-02-20T17:15:20.828" v="2108"/>
          <ac:spMkLst>
            <pc:docMk/>
            <pc:sldMk cId="1957637923" sldId="272"/>
            <ac:spMk id="3" creationId="{9E449343-F8E4-4ED9-BC04-C8E5353EBF40}"/>
          </ac:spMkLst>
        </pc:spChg>
        <pc:picChg chg="add mod ord">
          <ac:chgData name="Whitehouse, Logan" userId="S::lswhiteh@ad.unc.edu::c08538da-d95d-4d07-bd39-714eaf74653a" providerId="AD" clId="Web-{8206F31C-4C46-AE9E-D095-06D7DCE07899}" dt="2022-02-20T17:15:33.515" v="2113" actId="1076"/>
          <ac:picMkLst>
            <pc:docMk/>
            <pc:sldMk cId="1957637923" sldId="272"/>
            <ac:picMk id="4" creationId="{EC2F5443-7172-4F8E-9E45-72D6F6097915}"/>
          </ac:picMkLst>
        </pc:picChg>
      </pc:sldChg>
      <pc:sldChg chg="modSp new ord">
        <pc:chgData name="Whitehouse, Logan" userId="S::lswhiteh@ad.unc.edu::c08538da-d95d-4d07-bd39-714eaf74653a" providerId="AD" clId="Web-{8206F31C-4C46-AE9E-D095-06D7DCE07899}" dt="2022-02-20T17:57:39.110" v="2409"/>
        <pc:sldMkLst>
          <pc:docMk/>
          <pc:sldMk cId="2221510369" sldId="273"/>
        </pc:sldMkLst>
        <pc:spChg chg="mod">
          <ac:chgData name="Whitehouse, Logan" userId="S::lswhiteh@ad.unc.edu::c08538da-d95d-4d07-bd39-714eaf74653a" providerId="AD" clId="Web-{8206F31C-4C46-AE9E-D095-06D7DCE07899}" dt="2022-02-20T17:55:10.668" v="2358" actId="20577"/>
          <ac:spMkLst>
            <pc:docMk/>
            <pc:sldMk cId="2221510369" sldId="273"/>
            <ac:spMk id="2" creationId="{499F4ADC-E7FE-4727-9D6E-946E8C3AC3A2}"/>
          </ac:spMkLst>
        </pc:spChg>
        <pc:spChg chg="mod">
          <ac:chgData name="Whitehouse, Logan" userId="S::lswhiteh@ad.unc.edu::c08538da-d95d-4d07-bd39-714eaf74653a" providerId="AD" clId="Web-{8206F31C-4C46-AE9E-D095-06D7DCE07899}" dt="2022-02-20T17:57:25.797" v="2407" actId="20577"/>
          <ac:spMkLst>
            <pc:docMk/>
            <pc:sldMk cId="2221510369" sldId="273"/>
            <ac:spMk id="3" creationId="{79C8E74A-0995-40D4-9DAC-F5FA03145436}"/>
          </ac:spMkLst>
        </pc:spChg>
      </pc:sldChg>
      <pc:sldChg chg="modSp new">
        <pc:chgData name="Whitehouse, Logan" userId="S::lswhiteh@ad.unc.edu::c08538da-d95d-4d07-bd39-714eaf74653a" providerId="AD" clId="Web-{8206F31C-4C46-AE9E-D095-06D7DCE07899}" dt="2022-02-20T19:08:20.674" v="3077" actId="20577"/>
        <pc:sldMkLst>
          <pc:docMk/>
          <pc:sldMk cId="3084159715" sldId="274"/>
        </pc:sldMkLst>
        <pc:spChg chg="mod">
          <ac:chgData name="Whitehouse, Logan" userId="S::lswhiteh@ad.unc.edu::c08538da-d95d-4d07-bd39-714eaf74653a" providerId="AD" clId="Web-{8206F31C-4C46-AE9E-D095-06D7DCE07899}" dt="2022-02-20T19:08:20.674" v="3077" actId="20577"/>
          <ac:spMkLst>
            <pc:docMk/>
            <pc:sldMk cId="3084159715" sldId="274"/>
            <ac:spMk id="2" creationId="{16529E47-ED9E-4C69-9F42-0B6E901D3AB3}"/>
          </ac:spMkLst>
        </pc:spChg>
      </pc:sldChg>
      <pc:sldChg chg="modSp new">
        <pc:chgData name="Whitehouse, Logan" userId="S::lswhiteh@ad.unc.edu::c08538da-d95d-4d07-bd39-714eaf74653a" providerId="AD" clId="Web-{8206F31C-4C46-AE9E-D095-06D7DCE07899}" dt="2022-02-20T19:04:06.386" v="2975" actId="20577"/>
        <pc:sldMkLst>
          <pc:docMk/>
          <pc:sldMk cId="1809740507" sldId="275"/>
        </pc:sldMkLst>
        <pc:spChg chg="mod">
          <ac:chgData name="Whitehouse, Logan" userId="S::lswhiteh@ad.unc.edu::c08538da-d95d-4d07-bd39-714eaf74653a" providerId="AD" clId="Web-{8206F31C-4C46-AE9E-D095-06D7DCE07899}" dt="2022-02-20T18:27:56.441" v="2459" actId="20577"/>
          <ac:spMkLst>
            <pc:docMk/>
            <pc:sldMk cId="1809740507" sldId="275"/>
            <ac:spMk id="2" creationId="{6E058F95-F0DE-4152-9FB6-507D35B0D050}"/>
          </ac:spMkLst>
        </pc:spChg>
        <pc:spChg chg="mod">
          <ac:chgData name="Whitehouse, Logan" userId="S::lswhiteh@ad.unc.edu::c08538da-d95d-4d07-bd39-714eaf74653a" providerId="AD" clId="Web-{8206F31C-4C46-AE9E-D095-06D7DCE07899}" dt="2022-02-20T19:04:06.386" v="2975" actId="20577"/>
          <ac:spMkLst>
            <pc:docMk/>
            <pc:sldMk cId="1809740507" sldId="275"/>
            <ac:spMk id="3" creationId="{FA039482-6B35-41C1-973A-1A53CE7CAFCD}"/>
          </ac:spMkLst>
        </pc:spChg>
      </pc:sldChg>
      <pc:sldChg chg="modSp new">
        <pc:chgData name="Whitehouse, Logan" userId="S::lswhiteh@ad.unc.edu::c08538da-d95d-4d07-bd39-714eaf74653a" providerId="AD" clId="Web-{8206F31C-4C46-AE9E-D095-06D7DCE07899}" dt="2022-02-20T18:24:12.091" v="2458" actId="20577"/>
        <pc:sldMkLst>
          <pc:docMk/>
          <pc:sldMk cId="926086739" sldId="276"/>
        </pc:sldMkLst>
        <pc:spChg chg="mod">
          <ac:chgData name="Whitehouse, Logan" userId="S::lswhiteh@ad.unc.edu::c08538da-d95d-4d07-bd39-714eaf74653a" providerId="AD" clId="Web-{8206F31C-4C46-AE9E-D095-06D7DCE07899}" dt="2022-02-20T18:24:12.091" v="2458" actId="20577"/>
          <ac:spMkLst>
            <pc:docMk/>
            <pc:sldMk cId="926086739" sldId="276"/>
            <ac:spMk id="2" creationId="{ABECAD42-49A9-480E-853D-39150FA11C05}"/>
          </ac:spMkLst>
        </pc:spChg>
      </pc:sldChg>
      <pc:sldChg chg="modSp new">
        <pc:chgData name="Whitehouse, Logan" userId="S::lswhiteh@ad.unc.edu::c08538da-d95d-4d07-bd39-714eaf74653a" providerId="AD" clId="Web-{8206F31C-4C46-AE9E-D095-06D7DCE07899}" dt="2022-02-20T18:38:48.459" v="2532" actId="20577"/>
        <pc:sldMkLst>
          <pc:docMk/>
          <pc:sldMk cId="4243940704" sldId="277"/>
        </pc:sldMkLst>
        <pc:spChg chg="mod">
          <ac:chgData name="Whitehouse, Logan" userId="S::lswhiteh@ad.unc.edu::c08538da-d95d-4d07-bd39-714eaf74653a" providerId="AD" clId="Web-{8206F31C-4C46-AE9E-D095-06D7DCE07899}" dt="2022-02-20T18:38:48.459" v="2532" actId="20577"/>
          <ac:spMkLst>
            <pc:docMk/>
            <pc:sldMk cId="4243940704" sldId="277"/>
            <ac:spMk id="2" creationId="{27ED73F0-CF7A-4CF7-BA45-C23EFABAD487}"/>
          </ac:spMkLst>
        </pc:spChg>
      </pc:sldChg>
      <pc:sldChg chg="modSp new">
        <pc:chgData name="Whitehouse, Logan" userId="S::lswhiteh@ad.unc.edu::c08538da-d95d-4d07-bd39-714eaf74653a" providerId="AD" clId="Web-{8206F31C-4C46-AE9E-D095-06D7DCE07899}" dt="2022-02-20T19:03:25.651" v="2930" actId="20577"/>
        <pc:sldMkLst>
          <pc:docMk/>
          <pc:sldMk cId="3816394311" sldId="278"/>
        </pc:sldMkLst>
        <pc:spChg chg="mod">
          <ac:chgData name="Whitehouse, Logan" userId="S::lswhiteh@ad.unc.edu::c08538da-d95d-4d07-bd39-714eaf74653a" providerId="AD" clId="Web-{8206F31C-4C46-AE9E-D095-06D7DCE07899}" dt="2022-02-20T18:58:26.392" v="2778" actId="20577"/>
          <ac:spMkLst>
            <pc:docMk/>
            <pc:sldMk cId="3816394311" sldId="278"/>
            <ac:spMk id="2" creationId="{822ADA96-ECF6-410A-9A5F-EDB3D1D87FDF}"/>
          </ac:spMkLst>
        </pc:spChg>
        <pc:spChg chg="mod">
          <ac:chgData name="Whitehouse, Logan" userId="S::lswhiteh@ad.unc.edu::c08538da-d95d-4d07-bd39-714eaf74653a" providerId="AD" clId="Web-{8206F31C-4C46-AE9E-D095-06D7DCE07899}" dt="2022-02-20T19:03:25.651" v="2930" actId="20577"/>
          <ac:spMkLst>
            <pc:docMk/>
            <pc:sldMk cId="3816394311" sldId="278"/>
            <ac:spMk id="3" creationId="{24DC1899-AA80-4C57-8AC4-FA3D8CAC613C}"/>
          </ac:spMkLst>
        </pc:spChg>
      </pc:sldChg>
      <pc:sldChg chg="modSp new">
        <pc:chgData name="Whitehouse, Logan" userId="S::lswhiteh@ad.unc.edu::c08538da-d95d-4d07-bd39-714eaf74653a" providerId="AD" clId="Web-{8206F31C-4C46-AE9E-D095-06D7DCE07899}" dt="2022-02-20T19:02:04.741" v="2842" actId="20577"/>
        <pc:sldMkLst>
          <pc:docMk/>
          <pc:sldMk cId="3020328750" sldId="279"/>
        </pc:sldMkLst>
        <pc:spChg chg="mod">
          <ac:chgData name="Whitehouse, Logan" userId="S::lswhiteh@ad.unc.edu::c08538da-d95d-4d07-bd39-714eaf74653a" providerId="AD" clId="Web-{8206F31C-4C46-AE9E-D095-06D7DCE07899}" dt="2022-02-20T19:02:04.741" v="2842" actId="20577"/>
          <ac:spMkLst>
            <pc:docMk/>
            <pc:sldMk cId="3020328750" sldId="279"/>
            <ac:spMk id="2" creationId="{4C6B34F9-AD5D-4C52-8C69-47B5790CFE1E}"/>
          </ac:spMkLst>
        </pc:spChg>
      </pc:sldChg>
      <pc:sldChg chg="modSp new">
        <pc:chgData name="Whitehouse, Logan" userId="S::lswhiteh@ad.unc.edu::c08538da-d95d-4d07-bd39-714eaf74653a" providerId="AD" clId="Web-{8206F31C-4C46-AE9E-D095-06D7DCE07899}" dt="2022-02-20T19:06:15.827" v="3045" actId="20577"/>
        <pc:sldMkLst>
          <pc:docMk/>
          <pc:sldMk cId="2182110118" sldId="280"/>
        </pc:sldMkLst>
        <pc:spChg chg="mod">
          <ac:chgData name="Whitehouse, Logan" userId="S::lswhiteh@ad.unc.edu::c08538da-d95d-4d07-bd39-714eaf74653a" providerId="AD" clId="Web-{8206F31C-4C46-AE9E-D095-06D7DCE07899}" dt="2022-02-20T19:06:15.827" v="3045" actId="20577"/>
          <ac:spMkLst>
            <pc:docMk/>
            <pc:sldMk cId="2182110118" sldId="280"/>
            <ac:spMk id="2" creationId="{509E66C5-1FEB-4B9E-8093-579B7D6638D9}"/>
          </ac:spMkLst>
        </pc:spChg>
      </pc:sldChg>
      <pc:sldChg chg="modSp new ord">
        <pc:chgData name="Whitehouse, Logan" userId="S::lswhiteh@ad.unc.edu::c08538da-d95d-4d07-bd39-714eaf74653a" providerId="AD" clId="Web-{8206F31C-4C46-AE9E-D095-06D7DCE07899}" dt="2022-02-20T19:06:28.140" v="3050"/>
        <pc:sldMkLst>
          <pc:docMk/>
          <pc:sldMk cId="2222546199" sldId="281"/>
        </pc:sldMkLst>
        <pc:spChg chg="mod">
          <ac:chgData name="Whitehouse, Logan" userId="S::lswhiteh@ad.unc.edu::c08538da-d95d-4d07-bd39-714eaf74653a" providerId="AD" clId="Web-{8206F31C-4C46-AE9E-D095-06D7DCE07899}" dt="2022-02-20T19:04:38.637" v="2986" actId="20577"/>
          <ac:spMkLst>
            <pc:docMk/>
            <pc:sldMk cId="2222546199" sldId="281"/>
            <ac:spMk id="2" creationId="{391C92B0-F0A9-47AD-9635-CD4BD55DF5A8}"/>
          </ac:spMkLst>
        </pc:spChg>
      </pc:sldChg>
      <pc:sldChg chg="modSp new ord">
        <pc:chgData name="Whitehouse, Logan" userId="S::lswhiteh@ad.unc.edu::c08538da-d95d-4d07-bd39-714eaf74653a" providerId="AD" clId="Web-{8206F31C-4C46-AE9E-D095-06D7DCE07899}" dt="2022-02-20T19:06:33.828" v="3052" actId="20577"/>
        <pc:sldMkLst>
          <pc:docMk/>
          <pc:sldMk cId="724424793" sldId="282"/>
        </pc:sldMkLst>
        <pc:spChg chg="mod">
          <ac:chgData name="Whitehouse, Logan" userId="S::lswhiteh@ad.unc.edu::c08538da-d95d-4d07-bd39-714eaf74653a" providerId="AD" clId="Web-{8206F31C-4C46-AE9E-D095-06D7DCE07899}" dt="2022-02-20T19:06:33.828" v="3052" actId="20577"/>
          <ac:spMkLst>
            <pc:docMk/>
            <pc:sldMk cId="724424793" sldId="282"/>
            <ac:spMk id="2" creationId="{BD1D7937-1ECB-4CC5-BD5F-77A23DC578CF}"/>
          </ac:spMkLst>
        </pc:spChg>
      </pc:sldChg>
      <pc:sldChg chg="modSp new ord">
        <pc:chgData name="Whitehouse, Logan" userId="S::lswhiteh@ad.unc.edu::c08538da-d95d-4d07-bd39-714eaf74653a" providerId="AD" clId="Web-{8206F31C-4C46-AE9E-D095-06D7DCE07899}" dt="2022-02-20T19:06:38.609" v="3053"/>
        <pc:sldMkLst>
          <pc:docMk/>
          <pc:sldMk cId="2667344071" sldId="283"/>
        </pc:sldMkLst>
        <pc:spChg chg="mod">
          <ac:chgData name="Whitehouse, Logan" userId="S::lswhiteh@ad.unc.edu::c08538da-d95d-4d07-bd39-714eaf74653a" providerId="AD" clId="Web-{8206F31C-4C46-AE9E-D095-06D7DCE07899}" dt="2022-02-20T19:05:07.013" v="3000" actId="20577"/>
          <ac:spMkLst>
            <pc:docMk/>
            <pc:sldMk cId="2667344071" sldId="283"/>
            <ac:spMk id="2" creationId="{AB5072EA-5F28-49E6-A691-7C047864ECBF}"/>
          </ac:spMkLst>
        </pc:spChg>
      </pc:sldChg>
      <pc:sldChg chg="modSp new ord">
        <pc:chgData name="Whitehouse, Logan" userId="S::lswhiteh@ad.unc.edu::c08538da-d95d-4d07-bd39-714eaf74653a" providerId="AD" clId="Web-{8206F31C-4C46-AE9E-D095-06D7DCE07899}" dt="2022-02-20T19:06:41.406" v="3054"/>
        <pc:sldMkLst>
          <pc:docMk/>
          <pc:sldMk cId="177604787" sldId="284"/>
        </pc:sldMkLst>
        <pc:spChg chg="mod">
          <ac:chgData name="Whitehouse, Logan" userId="S::lswhiteh@ad.unc.edu::c08538da-d95d-4d07-bd39-714eaf74653a" providerId="AD" clId="Web-{8206F31C-4C46-AE9E-D095-06D7DCE07899}" dt="2022-02-20T19:05:12.997" v="3002" actId="20577"/>
          <ac:spMkLst>
            <pc:docMk/>
            <pc:sldMk cId="177604787" sldId="284"/>
            <ac:spMk id="2" creationId="{7DB75451-D8D2-4E7A-BD90-26DE827E178C}"/>
          </ac:spMkLst>
        </pc:spChg>
      </pc:sldChg>
      <pc:sldChg chg="modSp new">
        <pc:chgData name="Whitehouse, Logan" userId="S::lswhiteh@ad.unc.edu::c08538da-d95d-4d07-bd39-714eaf74653a" providerId="AD" clId="Web-{8206F31C-4C46-AE9E-D095-06D7DCE07899}" dt="2022-02-20T19:06:21.327" v="3049" actId="20577"/>
        <pc:sldMkLst>
          <pc:docMk/>
          <pc:sldMk cId="147797039" sldId="285"/>
        </pc:sldMkLst>
        <pc:spChg chg="mod">
          <ac:chgData name="Whitehouse, Logan" userId="S::lswhiteh@ad.unc.edu::c08538da-d95d-4d07-bd39-714eaf74653a" providerId="AD" clId="Web-{8206F31C-4C46-AE9E-D095-06D7DCE07899}" dt="2022-02-20T19:06:21.327" v="3049" actId="20577"/>
          <ac:spMkLst>
            <pc:docMk/>
            <pc:sldMk cId="147797039" sldId="285"/>
            <ac:spMk id="2" creationId="{E1C06E22-DD86-4798-9D30-5A5DA0EC531C}"/>
          </ac:spMkLst>
        </pc:spChg>
      </pc:sldChg>
      <pc:sldChg chg="modSp new">
        <pc:chgData name="Whitehouse, Logan" userId="S::lswhiteh@ad.unc.edu::c08538da-d95d-4d07-bd39-714eaf74653a" providerId="AD" clId="Web-{8206F31C-4C46-AE9E-D095-06D7DCE07899}" dt="2022-02-20T19:06:51.328" v="3059" actId="20577"/>
        <pc:sldMkLst>
          <pc:docMk/>
          <pc:sldMk cId="3455802646" sldId="286"/>
        </pc:sldMkLst>
        <pc:spChg chg="mod">
          <ac:chgData name="Whitehouse, Logan" userId="S::lswhiteh@ad.unc.edu::c08538da-d95d-4d07-bd39-714eaf74653a" providerId="AD" clId="Web-{8206F31C-4C46-AE9E-D095-06D7DCE07899}" dt="2022-02-20T19:06:51.328" v="3059" actId="20577"/>
          <ac:spMkLst>
            <pc:docMk/>
            <pc:sldMk cId="3455802646" sldId="286"/>
            <ac:spMk id="2" creationId="{4123D6F3-3D3A-4824-B6E8-7C85FE93EF2B}"/>
          </ac:spMkLst>
        </pc:spChg>
      </pc:sldChg>
      <pc:sldChg chg="modSp new">
        <pc:chgData name="Whitehouse, Logan" userId="S::lswhiteh@ad.unc.edu::c08538da-d95d-4d07-bd39-714eaf74653a" providerId="AD" clId="Web-{8206F31C-4C46-AE9E-D095-06D7DCE07899}" dt="2022-02-20T19:06:58.313" v="3062" actId="20577"/>
        <pc:sldMkLst>
          <pc:docMk/>
          <pc:sldMk cId="4093513397" sldId="287"/>
        </pc:sldMkLst>
        <pc:spChg chg="mod">
          <ac:chgData name="Whitehouse, Logan" userId="S::lswhiteh@ad.unc.edu::c08538da-d95d-4d07-bd39-714eaf74653a" providerId="AD" clId="Web-{8206F31C-4C46-AE9E-D095-06D7DCE07899}" dt="2022-02-20T19:06:58.313" v="3062" actId="20577"/>
          <ac:spMkLst>
            <pc:docMk/>
            <pc:sldMk cId="4093513397" sldId="287"/>
            <ac:spMk id="2" creationId="{91CE3A43-E4A4-4B2D-9788-C417F28AFFE9}"/>
          </ac:spMkLst>
        </pc:spChg>
      </pc:sldChg>
    </pc:docChg>
  </pc:docChgLst>
  <pc:docChgLst>
    <pc:chgData name="Whitehouse, Logan" userId="c08538da-d95d-4d07-bd39-714eaf74653a" providerId="ADAL" clId="{4B1D58C0-12DD-4ECA-9ED9-3335A27B001F}"/>
    <pc:docChg chg="undo redo custSel addSld modSld sldOrd">
      <pc:chgData name="Whitehouse, Logan" userId="c08538da-d95d-4d07-bd39-714eaf74653a" providerId="ADAL" clId="{4B1D58C0-12DD-4ECA-9ED9-3335A27B001F}" dt="2022-02-22T18:57:00.913" v="9795" actId="403"/>
      <pc:docMkLst>
        <pc:docMk/>
      </pc:docMkLst>
      <pc:sldChg chg="addSp delSp modSp mod setBg addAnim delAnim setClrOvrMap">
        <pc:chgData name="Whitehouse, Logan" userId="c08538da-d95d-4d07-bd39-714eaf74653a" providerId="ADAL" clId="{4B1D58C0-12DD-4ECA-9ED9-3335A27B001F}" dt="2022-02-22T01:34:29.633" v="3506" actId="26606"/>
        <pc:sldMkLst>
          <pc:docMk/>
          <pc:sldMk cId="1963771483" sldId="256"/>
        </pc:sldMkLst>
        <pc:spChg chg="mod">
          <ac:chgData name="Whitehouse, Logan" userId="c08538da-d95d-4d07-bd39-714eaf74653a" providerId="ADAL" clId="{4B1D58C0-12DD-4ECA-9ED9-3335A27B001F}" dt="2022-02-22T01:34:29.622" v="3505" actId="26606"/>
          <ac:spMkLst>
            <pc:docMk/>
            <pc:sldMk cId="1963771483" sldId="256"/>
            <ac:spMk id="2" creationId="{E07F700F-C130-400C-A3E6-DAFA9453CF3D}"/>
          </ac:spMkLst>
        </pc:spChg>
        <pc:spChg chg="mod">
          <ac:chgData name="Whitehouse, Logan" userId="c08538da-d95d-4d07-bd39-714eaf74653a" providerId="ADAL" clId="{4B1D58C0-12DD-4ECA-9ED9-3335A27B001F}" dt="2022-02-22T01:34:29.633" v="3506" actId="26606"/>
          <ac:spMkLst>
            <pc:docMk/>
            <pc:sldMk cId="1963771483" sldId="256"/>
            <ac:spMk id="3" creationId="{7F361BB4-AA10-4F78-8E53-11BB42A0BFCF}"/>
          </ac:spMkLst>
        </pc:spChg>
        <pc:spChg chg="add del">
          <ac:chgData name="Whitehouse, Logan" userId="c08538da-d95d-4d07-bd39-714eaf74653a" providerId="ADAL" clId="{4B1D58C0-12DD-4ECA-9ED9-3335A27B001F}" dt="2022-02-21T15:25:05.438" v="1943" actId="26606"/>
          <ac:spMkLst>
            <pc:docMk/>
            <pc:sldMk cId="1963771483" sldId="256"/>
            <ac:spMk id="8" creationId="{EB270761-CC40-4F3F-A916-7E3BC3989348}"/>
          </ac:spMkLst>
        </pc:spChg>
        <pc:spChg chg="add del">
          <ac:chgData name="Whitehouse, Logan" userId="c08538da-d95d-4d07-bd39-714eaf74653a" providerId="ADAL" clId="{4B1D58C0-12DD-4ECA-9ED9-3335A27B001F}" dt="2022-02-21T15:25:25.070" v="1947" actId="26606"/>
          <ac:spMkLst>
            <pc:docMk/>
            <pc:sldMk cId="1963771483" sldId="256"/>
            <ac:spMk id="9" creationId="{342D24BD-D4F4-48F4-9D0A-94C709D2845E}"/>
          </ac:spMkLst>
        </pc:spChg>
        <pc:spChg chg="add del">
          <ac:chgData name="Whitehouse, Logan" userId="c08538da-d95d-4d07-bd39-714eaf74653a" providerId="ADAL" clId="{4B1D58C0-12DD-4ECA-9ED9-3335A27B001F}" dt="2022-02-21T15:25:05.438" v="1943" actId="26606"/>
          <ac:spMkLst>
            <pc:docMk/>
            <pc:sldMk cId="1963771483" sldId="256"/>
            <ac:spMk id="10" creationId="{2820855C-9FA4-417A-BE67-63C022F81980}"/>
          </ac:spMkLst>
        </pc:spChg>
        <pc:spChg chg="add del">
          <ac:chgData name="Whitehouse, Logan" userId="c08538da-d95d-4d07-bd39-714eaf74653a" providerId="ADAL" clId="{4B1D58C0-12DD-4ECA-9ED9-3335A27B001F}" dt="2022-02-21T15:25:05.438" v="1943" actId="26606"/>
          <ac:spMkLst>
            <pc:docMk/>
            <pc:sldMk cId="1963771483" sldId="256"/>
            <ac:spMk id="12" creationId="{D7E6A49B-1B06-403E-8CC5-ACB38A6BDEEB}"/>
          </ac:spMkLst>
        </pc:spChg>
        <pc:spChg chg="add del">
          <ac:chgData name="Whitehouse, Logan" userId="c08538da-d95d-4d07-bd39-714eaf74653a" providerId="ADAL" clId="{4B1D58C0-12DD-4ECA-9ED9-3335A27B001F}" dt="2022-02-21T20:06:25.379" v="2569" actId="26606"/>
          <ac:spMkLst>
            <pc:docMk/>
            <pc:sldMk cId="1963771483" sldId="256"/>
            <ac:spMk id="71" creationId="{E49CC64F-7275-4E33-961B-0C5CDC439875}"/>
          </ac:spMkLst>
        </pc:spChg>
        <pc:spChg chg="add del">
          <ac:chgData name="Whitehouse, Logan" userId="c08538da-d95d-4d07-bd39-714eaf74653a" providerId="ADAL" clId="{4B1D58C0-12DD-4ECA-9ED9-3335A27B001F}" dt="2022-02-22T01:34:29.633" v="3506" actId="26606"/>
          <ac:spMkLst>
            <pc:docMk/>
            <pc:sldMk cId="1963771483" sldId="256"/>
            <ac:spMk id="76" creationId="{FFD48BC7-DC40-47DE-87EE-9F4B6ECB9ABB}"/>
          </ac:spMkLst>
        </pc:spChg>
        <pc:spChg chg="add del">
          <ac:chgData name="Whitehouse, Logan" userId="c08538da-d95d-4d07-bd39-714eaf74653a" providerId="ADAL" clId="{4B1D58C0-12DD-4ECA-9ED9-3335A27B001F}" dt="2022-02-22T01:34:29.633" v="3506" actId="26606"/>
          <ac:spMkLst>
            <pc:docMk/>
            <pc:sldMk cId="1963771483" sldId="256"/>
            <ac:spMk id="78" creationId="{E502BBC7-2C76-46F3-BC24-5985BC13DB88}"/>
          </ac:spMkLst>
        </pc:spChg>
        <pc:spChg chg="add del">
          <ac:chgData name="Whitehouse, Logan" userId="c08538da-d95d-4d07-bd39-714eaf74653a" providerId="ADAL" clId="{4B1D58C0-12DD-4ECA-9ED9-3335A27B001F}" dt="2022-02-22T01:34:29.633" v="3506" actId="26606"/>
          <ac:spMkLst>
            <pc:docMk/>
            <pc:sldMk cId="1963771483" sldId="256"/>
            <ac:spMk id="80" creationId="{C7F28D52-2A5F-4D23-81AE-7CB8B591C7AF}"/>
          </ac:spMkLst>
        </pc:spChg>
        <pc:spChg chg="add del">
          <ac:chgData name="Whitehouse, Logan" userId="c08538da-d95d-4d07-bd39-714eaf74653a" providerId="ADAL" clId="{4B1D58C0-12DD-4ECA-9ED9-3335A27B001F}" dt="2022-02-22T01:34:29.633" v="3506" actId="26606"/>
          <ac:spMkLst>
            <pc:docMk/>
            <pc:sldMk cId="1963771483" sldId="256"/>
            <ac:spMk id="82" creationId="{3629484E-3792-4B3D-89AD-7C8A1ED0E0D4}"/>
          </ac:spMkLst>
        </pc:spChg>
        <pc:spChg chg="add">
          <ac:chgData name="Whitehouse, Logan" userId="c08538da-d95d-4d07-bd39-714eaf74653a" providerId="ADAL" clId="{4B1D58C0-12DD-4ECA-9ED9-3335A27B001F}" dt="2022-02-22T01:34:29.633" v="3506" actId="26606"/>
          <ac:spMkLst>
            <pc:docMk/>
            <pc:sldMk cId="1963771483" sldId="256"/>
            <ac:spMk id="87" creationId="{FFD48BC7-DC40-47DE-87EE-9F4B6ECB9ABB}"/>
          </ac:spMkLst>
        </pc:spChg>
        <pc:spChg chg="add del">
          <ac:chgData name="Whitehouse, Logan" userId="c08538da-d95d-4d07-bd39-714eaf74653a" providerId="ADAL" clId="{4B1D58C0-12DD-4ECA-9ED9-3335A27B001F}" dt="2022-02-22T01:34:29.622" v="3505" actId="26606"/>
          <ac:spMkLst>
            <pc:docMk/>
            <pc:sldMk cId="1963771483" sldId="256"/>
            <ac:spMk id="89" creationId="{7905BA41-EE6E-4F80-8636-447F22DD729A}"/>
          </ac:spMkLst>
        </pc:spChg>
        <pc:spChg chg="add del">
          <ac:chgData name="Whitehouse, Logan" userId="c08538da-d95d-4d07-bd39-714eaf74653a" providerId="ADAL" clId="{4B1D58C0-12DD-4ECA-9ED9-3335A27B001F}" dt="2022-02-22T01:34:29.622" v="3505" actId="26606"/>
          <ac:spMkLst>
            <pc:docMk/>
            <pc:sldMk cId="1963771483" sldId="256"/>
            <ac:spMk id="91" creationId="{CD7549B2-EE05-4558-8C64-AC46755F2B25}"/>
          </ac:spMkLst>
        </pc:spChg>
        <pc:spChg chg="add">
          <ac:chgData name="Whitehouse, Logan" userId="c08538da-d95d-4d07-bd39-714eaf74653a" providerId="ADAL" clId="{4B1D58C0-12DD-4ECA-9ED9-3335A27B001F}" dt="2022-02-22T01:34:29.633" v="3506" actId="26606"/>
          <ac:spMkLst>
            <pc:docMk/>
            <pc:sldMk cId="1963771483" sldId="256"/>
            <ac:spMk id="93" creationId="{3629484E-3792-4B3D-89AD-7C8A1ED0E0D4}"/>
          </ac:spMkLst>
        </pc:spChg>
        <pc:spChg chg="add">
          <ac:chgData name="Whitehouse, Logan" userId="c08538da-d95d-4d07-bd39-714eaf74653a" providerId="ADAL" clId="{4B1D58C0-12DD-4ECA-9ED9-3335A27B001F}" dt="2022-02-22T01:34:29.633" v="3506" actId="26606"/>
          <ac:spMkLst>
            <pc:docMk/>
            <pc:sldMk cId="1963771483" sldId="256"/>
            <ac:spMk id="94" creationId="{E502BBC7-2C76-46F3-BC24-5985BC13DB88}"/>
          </ac:spMkLst>
        </pc:spChg>
        <pc:spChg chg="add">
          <ac:chgData name="Whitehouse, Logan" userId="c08538da-d95d-4d07-bd39-714eaf74653a" providerId="ADAL" clId="{4B1D58C0-12DD-4ECA-9ED9-3335A27B001F}" dt="2022-02-22T01:34:29.633" v="3506" actId="26606"/>
          <ac:spMkLst>
            <pc:docMk/>
            <pc:sldMk cId="1963771483" sldId="256"/>
            <ac:spMk id="95" creationId="{C7F28D52-2A5F-4D23-81AE-7CB8B591C7AF}"/>
          </ac:spMkLst>
        </pc:spChg>
        <pc:picChg chg="add del">
          <ac:chgData name="Whitehouse, Logan" userId="c08538da-d95d-4d07-bd39-714eaf74653a" providerId="ADAL" clId="{4B1D58C0-12DD-4ECA-9ED9-3335A27B001F}" dt="2022-02-21T15:25:08.394" v="1945" actId="478"/>
          <ac:picMkLst>
            <pc:docMk/>
            <pc:sldMk cId="1963771483" sldId="256"/>
            <ac:picMk id="5" creationId="{95C1ABB8-5D6E-477F-AE61-915F255BD4B6}"/>
          </ac:picMkLst>
        </pc:picChg>
        <pc:picChg chg="add del">
          <ac:chgData name="Whitehouse, Logan" userId="c08538da-d95d-4d07-bd39-714eaf74653a" providerId="ADAL" clId="{4B1D58C0-12DD-4ECA-9ED9-3335A27B001F}" dt="2022-02-22T01:34:29.622" v="3505" actId="26606"/>
          <ac:picMkLst>
            <pc:docMk/>
            <pc:sldMk cId="1963771483" sldId="256"/>
            <ac:picMk id="86" creationId="{F9A4FC2B-8C68-4BE1-9637-23EE4E8408D8}"/>
          </ac:picMkLst>
        </pc:picChg>
        <pc:picChg chg="add del mod">
          <ac:chgData name="Whitehouse, Logan" userId="c08538da-d95d-4d07-bd39-714eaf74653a" providerId="ADAL" clId="{4B1D58C0-12DD-4ECA-9ED9-3335A27B001F}" dt="2022-02-21T20:06:17.064" v="2568" actId="478"/>
          <ac:picMkLst>
            <pc:docMk/>
            <pc:sldMk cId="1963771483" sldId="256"/>
            <ac:picMk id="3074" creationId="{68AA3979-22C4-4115-AC93-117E3E413711}"/>
          </ac:picMkLst>
        </pc:picChg>
      </pc:sldChg>
      <pc:sldChg chg="addSp delSp modSp mod">
        <pc:chgData name="Whitehouse, Logan" userId="c08538da-d95d-4d07-bd39-714eaf74653a" providerId="ADAL" clId="{4B1D58C0-12DD-4ECA-9ED9-3335A27B001F}" dt="2022-02-21T15:24:08.156" v="1932" actId="478"/>
        <pc:sldMkLst>
          <pc:docMk/>
          <pc:sldMk cId="1253781451" sldId="257"/>
        </pc:sldMkLst>
        <pc:spChg chg="del mod">
          <ac:chgData name="Whitehouse, Logan" userId="c08538da-d95d-4d07-bd39-714eaf74653a" providerId="ADAL" clId="{4B1D58C0-12DD-4ECA-9ED9-3335A27B001F}" dt="2022-02-21T15:23:58.712" v="1931" actId="26606"/>
          <ac:spMkLst>
            <pc:docMk/>
            <pc:sldMk cId="1253781451" sldId="257"/>
            <ac:spMk id="3" creationId="{6185FFF3-686B-4D26-A35A-38C23DBEE320}"/>
          </ac:spMkLst>
        </pc:spChg>
        <pc:spChg chg="add mod">
          <ac:chgData name="Whitehouse, Logan" userId="c08538da-d95d-4d07-bd39-714eaf74653a" providerId="ADAL" clId="{4B1D58C0-12DD-4ECA-9ED9-3335A27B001F}" dt="2022-02-21T15:23:50.063" v="1930" actId="164"/>
          <ac:spMkLst>
            <pc:docMk/>
            <pc:sldMk cId="1253781451" sldId="257"/>
            <ac:spMk id="4" creationId="{03C2B6A5-4AEF-4439-B9EE-2ADB2BD73B59}"/>
          </ac:spMkLst>
        </pc:spChg>
        <pc:spChg chg="add mod">
          <ac:chgData name="Whitehouse, Logan" userId="c08538da-d95d-4d07-bd39-714eaf74653a" providerId="ADAL" clId="{4B1D58C0-12DD-4ECA-9ED9-3335A27B001F}" dt="2022-02-21T15:23:50.063" v="1930" actId="164"/>
          <ac:spMkLst>
            <pc:docMk/>
            <pc:sldMk cId="1253781451" sldId="257"/>
            <ac:spMk id="5" creationId="{3294566F-CB40-4D88-A4BC-AE3CA3C17547}"/>
          </ac:spMkLst>
        </pc:spChg>
        <pc:spChg chg="add mod">
          <ac:chgData name="Whitehouse, Logan" userId="c08538da-d95d-4d07-bd39-714eaf74653a" providerId="ADAL" clId="{4B1D58C0-12DD-4ECA-9ED9-3335A27B001F}" dt="2022-02-21T15:23:50.063" v="1930" actId="164"/>
          <ac:spMkLst>
            <pc:docMk/>
            <pc:sldMk cId="1253781451" sldId="257"/>
            <ac:spMk id="6" creationId="{CAE2E0C9-2579-427D-8E0C-672CAD5A6D8F}"/>
          </ac:spMkLst>
        </pc:spChg>
        <pc:spChg chg="add mod">
          <ac:chgData name="Whitehouse, Logan" userId="c08538da-d95d-4d07-bd39-714eaf74653a" providerId="ADAL" clId="{4B1D58C0-12DD-4ECA-9ED9-3335A27B001F}" dt="2022-02-21T15:23:50.063" v="1930" actId="164"/>
          <ac:spMkLst>
            <pc:docMk/>
            <pc:sldMk cId="1253781451" sldId="257"/>
            <ac:spMk id="7" creationId="{F04C3826-3870-4074-A576-BF51E49B386E}"/>
          </ac:spMkLst>
        </pc:spChg>
        <pc:grpChg chg="add del mod">
          <ac:chgData name="Whitehouse, Logan" userId="c08538da-d95d-4d07-bd39-714eaf74653a" providerId="ADAL" clId="{4B1D58C0-12DD-4ECA-9ED9-3335A27B001F}" dt="2022-02-21T15:24:08.156" v="1932" actId="478"/>
          <ac:grpSpMkLst>
            <pc:docMk/>
            <pc:sldMk cId="1253781451" sldId="257"/>
            <ac:grpSpMk id="12" creationId="{F289F3A6-414E-42DC-A748-7DDBE829262D}"/>
          </ac:grpSpMkLst>
        </pc:grpChg>
        <pc:graphicFrameChg chg="add">
          <ac:chgData name="Whitehouse, Logan" userId="c08538da-d95d-4d07-bd39-714eaf74653a" providerId="ADAL" clId="{4B1D58C0-12DD-4ECA-9ED9-3335A27B001F}" dt="2022-02-21T15:23:58.712" v="1931" actId="26606"/>
          <ac:graphicFrameMkLst>
            <pc:docMk/>
            <pc:sldMk cId="1253781451" sldId="257"/>
            <ac:graphicFrameMk id="14" creationId="{B773183C-698A-4621-BD9E-73462338A76A}"/>
          </ac:graphicFrameMkLst>
        </pc:graphicFrameChg>
        <pc:cxnChg chg="add mod">
          <ac:chgData name="Whitehouse, Logan" userId="c08538da-d95d-4d07-bd39-714eaf74653a" providerId="ADAL" clId="{4B1D58C0-12DD-4ECA-9ED9-3335A27B001F}" dt="2022-02-21T15:24:08.156" v="1932" actId="478"/>
          <ac:cxnSpMkLst>
            <pc:docMk/>
            <pc:sldMk cId="1253781451" sldId="257"/>
            <ac:cxnSpMk id="9" creationId="{ED70EA53-4267-4F89-8361-1D268500BFCE}"/>
          </ac:cxnSpMkLst>
        </pc:cxnChg>
        <pc:cxnChg chg="add mod">
          <ac:chgData name="Whitehouse, Logan" userId="c08538da-d95d-4d07-bd39-714eaf74653a" providerId="ADAL" clId="{4B1D58C0-12DD-4ECA-9ED9-3335A27B001F}" dt="2022-02-21T15:23:50.063" v="1930" actId="164"/>
          <ac:cxnSpMkLst>
            <pc:docMk/>
            <pc:sldMk cId="1253781451" sldId="257"/>
            <ac:cxnSpMk id="10" creationId="{FC9B3500-2190-47E1-8A1A-B78D319DF75D}"/>
          </ac:cxnSpMkLst>
        </pc:cxnChg>
        <pc:cxnChg chg="add mod">
          <ac:chgData name="Whitehouse, Logan" userId="c08538da-d95d-4d07-bd39-714eaf74653a" providerId="ADAL" clId="{4B1D58C0-12DD-4ECA-9ED9-3335A27B001F}" dt="2022-02-21T15:23:50.063" v="1930" actId="164"/>
          <ac:cxnSpMkLst>
            <pc:docMk/>
            <pc:sldMk cId="1253781451" sldId="257"/>
            <ac:cxnSpMk id="11" creationId="{2D908C95-989C-44A4-8D46-AECB3B0104CC}"/>
          </ac:cxnSpMkLst>
        </pc:cxnChg>
      </pc:sldChg>
      <pc:sldChg chg="addSp delSp modSp new mod setBg">
        <pc:chgData name="Whitehouse, Logan" userId="c08538da-d95d-4d07-bd39-714eaf74653a" providerId="ADAL" clId="{4B1D58C0-12DD-4ECA-9ED9-3335A27B001F}" dt="2022-02-22T14:47:10.067" v="9344" actId="404"/>
        <pc:sldMkLst>
          <pc:docMk/>
          <pc:sldMk cId="1169369685" sldId="258"/>
        </pc:sldMkLst>
        <pc:spChg chg="mod">
          <ac:chgData name="Whitehouse, Logan" userId="c08538da-d95d-4d07-bd39-714eaf74653a" providerId="ADAL" clId="{4B1D58C0-12DD-4ECA-9ED9-3335A27B001F}" dt="2022-02-22T14:47:10.067" v="9344" actId="404"/>
          <ac:spMkLst>
            <pc:docMk/>
            <pc:sldMk cId="1169369685" sldId="258"/>
            <ac:spMk id="2" creationId="{691D3F51-2303-42CD-B3B5-006DF598F01A}"/>
          </ac:spMkLst>
        </pc:spChg>
        <pc:spChg chg="del mod">
          <ac:chgData name="Whitehouse, Logan" userId="c08538da-d95d-4d07-bd39-714eaf74653a" providerId="ADAL" clId="{4B1D58C0-12DD-4ECA-9ED9-3335A27B001F}" dt="2022-02-21T15:24:43.636" v="1939" actId="26606"/>
          <ac:spMkLst>
            <pc:docMk/>
            <pc:sldMk cId="1169369685" sldId="258"/>
            <ac:spMk id="3" creationId="{2C56BD00-CC8D-4F51-9A83-0077724501B9}"/>
          </ac:spMkLst>
        </pc:spChg>
        <pc:spChg chg="add">
          <ac:chgData name="Whitehouse, Logan" userId="c08538da-d95d-4d07-bd39-714eaf74653a" providerId="ADAL" clId="{4B1D58C0-12DD-4ECA-9ED9-3335A27B001F}" dt="2022-02-21T15:24:43.636" v="1939" actId="26606"/>
          <ac:spMkLst>
            <pc:docMk/>
            <pc:sldMk cId="1169369685" sldId="258"/>
            <ac:spMk id="9" creationId="{B819A166-7571-4003-A6B8-B62034C3ED30}"/>
          </ac:spMkLst>
        </pc:spChg>
        <pc:graphicFrameChg chg="add mod">
          <ac:chgData name="Whitehouse, Logan" userId="c08538da-d95d-4d07-bd39-714eaf74653a" providerId="ADAL" clId="{4B1D58C0-12DD-4ECA-9ED9-3335A27B001F}" dt="2022-02-22T01:33:57.209" v="3502" actId="12100"/>
          <ac:graphicFrameMkLst>
            <pc:docMk/>
            <pc:sldMk cId="1169369685" sldId="258"/>
            <ac:graphicFrameMk id="5" creationId="{7B8018A5-C9EB-4BF6-88D0-F31E0CCBC8CF}"/>
          </ac:graphicFrameMkLst>
        </pc:graphicFrameChg>
      </pc:sldChg>
      <pc:sldChg chg="addSp delSp modSp new mod setBg">
        <pc:chgData name="Whitehouse, Logan" userId="c08538da-d95d-4d07-bd39-714eaf74653a" providerId="ADAL" clId="{4B1D58C0-12DD-4ECA-9ED9-3335A27B001F}" dt="2022-02-22T14:47:19.209" v="9352" actId="404"/>
        <pc:sldMkLst>
          <pc:docMk/>
          <pc:sldMk cId="3721595175" sldId="259"/>
        </pc:sldMkLst>
        <pc:spChg chg="mod">
          <ac:chgData name="Whitehouse, Logan" userId="c08538da-d95d-4d07-bd39-714eaf74653a" providerId="ADAL" clId="{4B1D58C0-12DD-4ECA-9ED9-3335A27B001F}" dt="2022-02-22T14:47:19.209" v="9352" actId="404"/>
          <ac:spMkLst>
            <pc:docMk/>
            <pc:sldMk cId="3721595175" sldId="259"/>
            <ac:spMk id="2" creationId="{3F6E94E0-6AFD-4951-9A61-D1FE2B928668}"/>
          </ac:spMkLst>
        </pc:spChg>
        <pc:spChg chg="add del mod">
          <ac:chgData name="Whitehouse, Logan" userId="c08538da-d95d-4d07-bd39-714eaf74653a" providerId="ADAL" clId="{4B1D58C0-12DD-4ECA-9ED9-3335A27B001F}" dt="2022-02-21T15:24:22.852" v="1937" actId="26606"/>
          <ac:spMkLst>
            <pc:docMk/>
            <pc:sldMk cId="3721595175" sldId="259"/>
            <ac:spMk id="3" creationId="{1AE75CC1-4310-45EA-97CE-C08CE8A56313}"/>
          </ac:spMkLst>
        </pc:spChg>
        <pc:spChg chg="add del">
          <ac:chgData name="Whitehouse, Logan" userId="c08538da-d95d-4d07-bd39-714eaf74653a" providerId="ADAL" clId="{4B1D58C0-12DD-4ECA-9ED9-3335A27B001F}" dt="2022-02-21T15:24:20.952" v="1934" actId="26606"/>
          <ac:spMkLst>
            <pc:docMk/>
            <pc:sldMk cId="3721595175" sldId="259"/>
            <ac:spMk id="9" creationId="{B819A166-7571-4003-A6B8-B62034C3ED30}"/>
          </ac:spMkLst>
        </pc:spChg>
        <pc:spChg chg="add del">
          <ac:chgData name="Whitehouse, Logan" userId="c08538da-d95d-4d07-bd39-714eaf74653a" providerId="ADAL" clId="{4B1D58C0-12DD-4ECA-9ED9-3335A27B001F}" dt="2022-02-21T15:24:22.767" v="1936" actId="26606"/>
          <ac:spMkLst>
            <pc:docMk/>
            <pc:sldMk cId="3721595175" sldId="259"/>
            <ac:spMk id="10" creationId="{39F23E05-E5C5-497C-A842-7BD21B207609}"/>
          </ac:spMkLst>
        </pc:spChg>
        <pc:spChg chg="add">
          <ac:chgData name="Whitehouse, Logan" userId="c08538da-d95d-4d07-bd39-714eaf74653a" providerId="ADAL" clId="{4B1D58C0-12DD-4ECA-9ED9-3335A27B001F}" dt="2022-02-21T15:24:22.852" v="1937" actId="26606"/>
          <ac:spMkLst>
            <pc:docMk/>
            <pc:sldMk cId="3721595175" sldId="259"/>
            <ac:spMk id="13" creationId="{B819A166-7571-4003-A6B8-B62034C3ED30}"/>
          </ac:spMkLst>
        </pc:spChg>
        <pc:graphicFrameChg chg="add del">
          <ac:chgData name="Whitehouse, Logan" userId="c08538da-d95d-4d07-bd39-714eaf74653a" providerId="ADAL" clId="{4B1D58C0-12DD-4ECA-9ED9-3335A27B001F}" dt="2022-02-21T15:24:20.952" v="1934" actId="26606"/>
          <ac:graphicFrameMkLst>
            <pc:docMk/>
            <pc:sldMk cId="3721595175" sldId="259"/>
            <ac:graphicFrameMk id="5" creationId="{BEEF0EF3-0537-430A-97EB-55DD8E3660FC}"/>
          </ac:graphicFrameMkLst>
        </pc:graphicFrameChg>
        <pc:graphicFrameChg chg="add del">
          <ac:chgData name="Whitehouse, Logan" userId="c08538da-d95d-4d07-bd39-714eaf74653a" providerId="ADAL" clId="{4B1D58C0-12DD-4ECA-9ED9-3335A27B001F}" dt="2022-02-21T15:24:22.767" v="1936" actId="26606"/>
          <ac:graphicFrameMkLst>
            <pc:docMk/>
            <pc:sldMk cId="3721595175" sldId="259"/>
            <ac:graphicFrameMk id="11" creationId="{D87CC6E8-FB1D-49B3-9E16-85B185B91323}"/>
          </ac:graphicFrameMkLst>
        </pc:graphicFrameChg>
        <pc:graphicFrameChg chg="add mod">
          <ac:chgData name="Whitehouse, Logan" userId="c08538da-d95d-4d07-bd39-714eaf74653a" providerId="ADAL" clId="{4B1D58C0-12DD-4ECA-9ED9-3335A27B001F}" dt="2022-02-22T01:33:52.721" v="3501" actId="12100"/>
          <ac:graphicFrameMkLst>
            <pc:docMk/>
            <pc:sldMk cId="3721595175" sldId="259"/>
            <ac:graphicFrameMk id="14" creationId="{BEEF0EF3-0537-430A-97EB-55DD8E3660FC}"/>
          </ac:graphicFrameMkLst>
        </pc:graphicFrameChg>
        <pc:picChg chg="add del">
          <ac:chgData name="Whitehouse, Logan" userId="c08538da-d95d-4d07-bd39-714eaf74653a" providerId="ADAL" clId="{4B1D58C0-12DD-4ECA-9ED9-3335A27B001F}" dt="2022-02-21T15:24:22.767" v="1936" actId="26606"/>
          <ac:picMkLst>
            <pc:docMk/>
            <pc:sldMk cId="3721595175" sldId="259"/>
            <ac:picMk id="6" creationId="{DCE5FCE4-64C3-4CF9-B2CB-45030DBCA4C6}"/>
          </ac:picMkLst>
        </pc:picChg>
      </pc:sldChg>
      <pc:sldChg chg="addSp delSp modSp new mod setBg">
        <pc:chgData name="Whitehouse, Logan" userId="c08538da-d95d-4d07-bd39-714eaf74653a" providerId="ADAL" clId="{4B1D58C0-12DD-4ECA-9ED9-3335A27B001F}" dt="2022-02-22T14:47:15.742" v="9348" actId="404"/>
        <pc:sldMkLst>
          <pc:docMk/>
          <pc:sldMk cId="255763878" sldId="260"/>
        </pc:sldMkLst>
        <pc:spChg chg="mod">
          <ac:chgData name="Whitehouse, Logan" userId="c08538da-d95d-4d07-bd39-714eaf74653a" providerId="ADAL" clId="{4B1D58C0-12DD-4ECA-9ED9-3335A27B001F}" dt="2022-02-22T14:47:15.742" v="9348" actId="404"/>
          <ac:spMkLst>
            <pc:docMk/>
            <pc:sldMk cId="255763878" sldId="260"/>
            <ac:spMk id="2" creationId="{FAD5D8AD-E157-4C96-97A6-003C73AEFCAA}"/>
          </ac:spMkLst>
        </pc:spChg>
        <pc:spChg chg="del mod">
          <ac:chgData name="Whitehouse, Logan" userId="c08538da-d95d-4d07-bd39-714eaf74653a" providerId="ADAL" clId="{4B1D58C0-12DD-4ECA-9ED9-3335A27B001F}" dt="2022-02-21T15:24:33.261" v="1938" actId="26606"/>
          <ac:spMkLst>
            <pc:docMk/>
            <pc:sldMk cId="255763878" sldId="260"/>
            <ac:spMk id="3" creationId="{B0AA8C95-6573-42B9-9AB9-9C0B7FBF7A01}"/>
          </ac:spMkLst>
        </pc:spChg>
        <pc:spChg chg="add">
          <ac:chgData name="Whitehouse, Logan" userId="c08538da-d95d-4d07-bd39-714eaf74653a" providerId="ADAL" clId="{4B1D58C0-12DD-4ECA-9ED9-3335A27B001F}" dt="2022-02-21T15:24:33.261" v="1938" actId="26606"/>
          <ac:spMkLst>
            <pc:docMk/>
            <pc:sldMk cId="255763878" sldId="260"/>
            <ac:spMk id="9" creationId="{B819A166-7571-4003-A6B8-B62034C3ED30}"/>
          </ac:spMkLst>
        </pc:spChg>
        <pc:graphicFrameChg chg="add mod">
          <ac:chgData name="Whitehouse, Logan" userId="c08538da-d95d-4d07-bd39-714eaf74653a" providerId="ADAL" clId="{4B1D58C0-12DD-4ECA-9ED9-3335A27B001F}" dt="2022-02-22T01:34:08.489" v="3503" actId="12100"/>
          <ac:graphicFrameMkLst>
            <pc:docMk/>
            <pc:sldMk cId="255763878" sldId="260"/>
            <ac:graphicFrameMk id="5" creationId="{1709E19C-1675-48F2-A94A-90F9C9052983}"/>
          </ac:graphicFrameMkLst>
        </pc:graphicFrameChg>
      </pc:sldChg>
      <pc:sldChg chg="addSp delSp modSp new mod setBg">
        <pc:chgData name="Whitehouse, Logan" userId="c08538da-d95d-4d07-bd39-714eaf74653a" providerId="ADAL" clId="{4B1D58C0-12DD-4ECA-9ED9-3335A27B001F}" dt="2022-02-22T02:27:03.873" v="5974" actId="27636"/>
        <pc:sldMkLst>
          <pc:docMk/>
          <pc:sldMk cId="3161735557" sldId="261"/>
        </pc:sldMkLst>
        <pc:spChg chg="mod">
          <ac:chgData name="Whitehouse, Logan" userId="c08538da-d95d-4d07-bd39-714eaf74653a" providerId="ADAL" clId="{4B1D58C0-12DD-4ECA-9ED9-3335A27B001F}" dt="2022-02-21T15:26:41.682" v="1962" actId="26606"/>
          <ac:spMkLst>
            <pc:docMk/>
            <pc:sldMk cId="3161735557" sldId="261"/>
            <ac:spMk id="2" creationId="{AD57E6DD-45A4-44D3-A2C0-9B13A8767926}"/>
          </ac:spMkLst>
        </pc:spChg>
        <pc:spChg chg="mod">
          <ac:chgData name="Whitehouse, Logan" userId="c08538da-d95d-4d07-bd39-714eaf74653a" providerId="ADAL" clId="{4B1D58C0-12DD-4ECA-9ED9-3335A27B001F}" dt="2022-02-22T02:27:03.873" v="5974" actId="27636"/>
          <ac:spMkLst>
            <pc:docMk/>
            <pc:sldMk cId="3161735557" sldId="261"/>
            <ac:spMk id="3" creationId="{5B27D472-8908-4ACF-BF2B-7300D24C15D4}"/>
          </ac:spMkLst>
        </pc:spChg>
        <pc:spChg chg="add del">
          <ac:chgData name="Whitehouse, Logan" userId="c08538da-d95d-4d07-bd39-714eaf74653a" providerId="ADAL" clId="{4B1D58C0-12DD-4ECA-9ED9-3335A27B001F}" dt="2022-02-21T15:26:41.682" v="1962" actId="26606"/>
          <ac:spMkLst>
            <pc:docMk/>
            <pc:sldMk cId="3161735557" sldId="261"/>
            <ac:spMk id="71" creationId="{D93394DA-E684-47C2-9020-13225823F40A}"/>
          </ac:spMkLst>
        </pc:spChg>
        <pc:spChg chg="add">
          <ac:chgData name="Whitehouse, Logan" userId="c08538da-d95d-4d07-bd39-714eaf74653a" providerId="ADAL" clId="{4B1D58C0-12DD-4ECA-9ED9-3335A27B001F}" dt="2022-02-21T15:26:41.682" v="1962" actId="26606"/>
          <ac:spMkLst>
            <pc:docMk/>
            <pc:sldMk cId="3161735557" sldId="261"/>
            <ac:spMk id="135" creationId="{1B15ED52-F352-441B-82BF-E0EA34836D08}"/>
          </ac:spMkLst>
        </pc:spChg>
        <pc:spChg chg="add">
          <ac:chgData name="Whitehouse, Logan" userId="c08538da-d95d-4d07-bd39-714eaf74653a" providerId="ADAL" clId="{4B1D58C0-12DD-4ECA-9ED9-3335A27B001F}" dt="2022-02-21T15:26:41.682" v="1962" actId="26606"/>
          <ac:spMkLst>
            <pc:docMk/>
            <pc:sldMk cId="3161735557" sldId="261"/>
            <ac:spMk id="137" creationId="{61707E60-CEC9-4661-AA82-69242EB4BDC3}"/>
          </ac:spMkLst>
        </pc:spChg>
        <pc:spChg chg="add">
          <ac:chgData name="Whitehouse, Logan" userId="c08538da-d95d-4d07-bd39-714eaf74653a" providerId="ADAL" clId="{4B1D58C0-12DD-4ECA-9ED9-3335A27B001F}" dt="2022-02-21T15:26:41.682" v="1962" actId="26606"/>
          <ac:spMkLst>
            <pc:docMk/>
            <pc:sldMk cId="3161735557" sldId="261"/>
            <ac:spMk id="139" creationId="{8F035CD8-AE30-4146-96F2-036B0CE5E4F3}"/>
          </ac:spMkLst>
        </pc:spChg>
        <pc:picChg chg="add mod">
          <ac:chgData name="Whitehouse, Logan" userId="c08538da-d95d-4d07-bd39-714eaf74653a" providerId="ADAL" clId="{4B1D58C0-12DD-4ECA-9ED9-3335A27B001F}" dt="2022-02-21T15:26:41.682" v="1962" actId="26606"/>
          <ac:picMkLst>
            <pc:docMk/>
            <pc:sldMk cId="3161735557" sldId="261"/>
            <ac:picMk id="1026" creationId="{E3B48116-F40C-4D3F-AB89-32E37A41A208}"/>
          </ac:picMkLst>
        </pc:picChg>
      </pc:sldChg>
      <pc:sldChg chg="addSp delSp modSp mod setBg">
        <pc:chgData name="Whitehouse, Logan" userId="c08538da-d95d-4d07-bd39-714eaf74653a" providerId="ADAL" clId="{4B1D58C0-12DD-4ECA-9ED9-3335A27B001F}" dt="2022-02-22T03:07:09.761" v="7962" actId="12100"/>
        <pc:sldMkLst>
          <pc:docMk/>
          <pc:sldMk cId="689036983" sldId="262"/>
        </pc:sldMkLst>
        <pc:spChg chg="mod">
          <ac:chgData name="Whitehouse, Logan" userId="c08538da-d95d-4d07-bd39-714eaf74653a" providerId="ADAL" clId="{4B1D58C0-12DD-4ECA-9ED9-3335A27B001F}" dt="2022-02-22T03:06:19.402" v="7961" actId="404"/>
          <ac:spMkLst>
            <pc:docMk/>
            <pc:sldMk cId="689036983" sldId="262"/>
            <ac:spMk id="2" creationId="{B38DE0DC-7FD4-4430-A71E-F99FC39407D0}"/>
          </ac:spMkLst>
        </pc:spChg>
        <pc:spChg chg="add del mod">
          <ac:chgData name="Whitehouse, Logan" userId="c08538da-d95d-4d07-bd39-714eaf74653a" providerId="ADAL" clId="{4B1D58C0-12DD-4ECA-9ED9-3335A27B001F}" dt="2022-02-21T15:27:27.784" v="1970" actId="26606"/>
          <ac:spMkLst>
            <pc:docMk/>
            <pc:sldMk cId="689036983" sldId="262"/>
            <ac:spMk id="3" creationId="{66A8BC30-C2E5-40A7-AAB9-8A159158EE1D}"/>
          </ac:spMkLst>
        </pc:spChg>
        <pc:spChg chg="add del">
          <ac:chgData name="Whitehouse, Logan" userId="c08538da-d95d-4d07-bd39-714eaf74653a" providerId="ADAL" clId="{4B1D58C0-12DD-4ECA-9ED9-3335A27B001F}" dt="2022-02-21T15:27:27.784" v="1970" actId="26606"/>
          <ac:spMkLst>
            <pc:docMk/>
            <pc:sldMk cId="689036983" sldId="262"/>
            <ac:spMk id="8" creationId="{09588DA8-065E-4F6F-8EFD-43104AB2E0CF}"/>
          </ac:spMkLst>
        </pc:spChg>
        <pc:spChg chg="add del">
          <ac:chgData name="Whitehouse, Logan" userId="c08538da-d95d-4d07-bd39-714eaf74653a" providerId="ADAL" clId="{4B1D58C0-12DD-4ECA-9ED9-3335A27B001F}" dt="2022-02-21T15:27:27.784" v="1970" actId="26606"/>
          <ac:spMkLst>
            <pc:docMk/>
            <pc:sldMk cId="689036983" sldId="262"/>
            <ac:spMk id="10" creationId="{C4285719-470E-454C-AF62-8323075F1F5B}"/>
          </ac:spMkLst>
        </pc:spChg>
        <pc:spChg chg="add del">
          <ac:chgData name="Whitehouse, Logan" userId="c08538da-d95d-4d07-bd39-714eaf74653a" providerId="ADAL" clId="{4B1D58C0-12DD-4ECA-9ED9-3335A27B001F}" dt="2022-02-21T15:27:27.784" v="1970" actId="26606"/>
          <ac:spMkLst>
            <pc:docMk/>
            <pc:sldMk cId="689036983" sldId="262"/>
            <ac:spMk id="12" creationId="{CD9FE4EF-C4D8-49A0-B2FF-81D8DB7D8A24}"/>
          </ac:spMkLst>
        </pc:spChg>
        <pc:spChg chg="add del">
          <ac:chgData name="Whitehouse, Logan" userId="c08538da-d95d-4d07-bd39-714eaf74653a" providerId="ADAL" clId="{4B1D58C0-12DD-4ECA-9ED9-3335A27B001F}" dt="2022-02-21T15:27:27.784" v="1970" actId="26606"/>
          <ac:spMkLst>
            <pc:docMk/>
            <pc:sldMk cId="689036983" sldId="262"/>
            <ac:spMk id="14" creationId="{4300840D-0A0B-4512-BACA-B439D5B9C57C}"/>
          </ac:spMkLst>
        </pc:spChg>
        <pc:spChg chg="add del">
          <ac:chgData name="Whitehouse, Logan" userId="c08538da-d95d-4d07-bd39-714eaf74653a" providerId="ADAL" clId="{4B1D58C0-12DD-4ECA-9ED9-3335A27B001F}" dt="2022-02-21T15:27:27.784" v="1970" actId="26606"/>
          <ac:spMkLst>
            <pc:docMk/>
            <pc:sldMk cId="689036983" sldId="262"/>
            <ac:spMk id="16" creationId="{D2B78728-A580-49A7-84F9-6EF6F583ADE0}"/>
          </ac:spMkLst>
        </pc:spChg>
        <pc:spChg chg="add del">
          <ac:chgData name="Whitehouse, Logan" userId="c08538da-d95d-4d07-bd39-714eaf74653a" providerId="ADAL" clId="{4B1D58C0-12DD-4ECA-9ED9-3335A27B001F}" dt="2022-02-21T15:27:27.784" v="1970" actId="26606"/>
          <ac:spMkLst>
            <pc:docMk/>
            <pc:sldMk cId="689036983" sldId="262"/>
            <ac:spMk id="18" creationId="{38FAA1A1-D861-433F-88FA-1E9D6FD31D11}"/>
          </ac:spMkLst>
        </pc:spChg>
        <pc:spChg chg="add del">
          <ac:chgData name="Whitehouse, Logan" userId="c08538da-d95d-4d07-bd39-714eaf74653a" providerId="ADAL" clId="{4B1D58C0-12DD-4ECA-9ED9-3335A27B001F}" dt="2022-02-21T15:27:27.784" v="1970" actId="26606"/>
          <ac:spMkLst>
            <pc:docMk/>
            <pc:sldMk cId="689036983" sldId="262"/>
            <ac:spMk id="20" creationId="{8D71EDA1-87BF-4D5D-AB79-F346FD19278A}"/>
          </ac:spMkLst>
        </pc:spChg>
        <pc:spChg chg="add del">
          <ac:chgData name="Whitehouse, Logan" userId="c08538da-d95d-4d07-bd39-714eaf74653a" providerId="ADAL" clId="{4B1D58C0-12DD-4ECA-9ED9-3335A27B001F}" dt="2022-02-21T15:27:21.883" v="1965" actId="26606"/>
          <ac:spMkLst>
            <pc:docMk/>
            <pc:sldMk cId="689036983" sldId="262"/>
            <ac:spMk id="26" creationId="{B819A166-7571-4003-A6B8-B62034C3ED30}"/>
          </ac:spMkLst>
        </pc:spChg>
        <pc:spChg chg="add del">
          <ac:chgData name="Whitehouse, Logan" userId="c08538da-d95d-4d07-bd39-714eaf74653a" providerId="ADAL" clId="{4B1D58C0-12DD-4ECA-9ED9-3335A27B001F}" dt="2022-02-21T15:27:27.754" v="1969" actId="26606"/>
          <ac:spMkLst>
            <pc:docMk/>
            <pc:sldMk cId="689036983" sldId="262"/>
            <ac:spMk id="27" creationId="{D1D34770-47A8-402C-AF23-2B653F2D88C1}"/>
          </ac:spMkLst>
        </pc:spChg>
        <pc:spChg chg="add del">
          <ac:chgData name="Whitehouse, Logan" userId="c08538da-d95d-4d07-bd39-714eaf74653a" providerId="ADAL" clId="{4B1D58C0-12DD-4ECA-9ED9-3335A27B001F}" dt="2022-02-21T15:27:25.086" v="1967" actId="26606"/>
          <ac:spMkLst>
            <pc:docMk/>
            <pc:sldMk cId="689036983" sldId="262"/>
            <ac:spMk id="28" creationId="{256B2C21-A230-48C0-8DF1-C46611373C44}"/>
          </ac:spMkLst>
        </pc:spChg>
        <pc:spChg chg="add del">
          <ac:chgData name="Whitehouse, Logan" userId="c08538da-d95d-4d07-bd39-714eaf74653a" providerId="ADAL" clId="{4B1D58C0-12DD-4ECA-9ED9-3335A27B001F}" dt="2022-02-21T15:27:25.086" v="1967" actId="26606"/>
          <ac:spMkLst>
            <pc:docMk/>
            <pc:sldMk cId="689036983" sldId="262"/>
            <ac:spMk id="29" creationId="{BACC6370-2D7E-4714-9D71-7542949D7D5D}"/>
          </ac:spMkLst>
        </pc:spChg>
        <pc:spChg chg="add del">
          <ac:chgData name="Whitehouse, Logan" userId="c08538da-d95d-4d07-bd39-714eaf74653a" providerId="ADAL" clId="{4B1D58C0-12DD-4ECA-9ED9-3335A27B001F}" dt="2022-02-21T15:27:25.086" v="1967" actId="26606"/>
          <ac:spMkLst>
            <pc:docMk/>
            <pc:sldMk cId="689036983" sldId="262"/>
            <ac:spMk id="30" creationId="{3847E18C-932D-4C95-AABA-FEC7C9499AD7}"/>
          </ac:spMkLst>
        </pc:spChg>
        <pc:spChg chg="add del">
          <ac:chgData name="Whitehouse, Logan" userId="c08538da-d95d-4d07-bd39-714eaf74653a" providerId="ADAL" clId="{4B1D58C0-12DD-4ECA-9ED9-3335A27B001F}" dt="2022-02-21T15:27:25.086" v="1967" actId="26606"/>
          <ac:spMkLst>
            <pc:docMk/>
            <pc:sldMk cId="689036983" sldId="262"/>
            <ac:spMk id="32" creationId="{3150CB11-0C61-439E-910F-5787759E72A0}"/>
          </ac:spMkLst>
        </pc:spChg>
        <pc:spChg chg="add del">
          <ac:chgData name="Whitehouse, Logan" userId="c08538da-d95d-4d07-bd39-714eaf74653a" providerId="ADAL" clId="{4B1D58C0-12DD-4ECA-9ED9-3335A27B001F}" dt="2022-02-21T15:27:25.086" v="1967" actId="26606"/>
          <ac:spMkLst>
            <pc:docMk/>
            <pc:sldMk cId="689036983" sldId="262"/>
            <ac:spMk id="34" creationId="{43F8A58B-5155-44CE-A5FF-7647B47D0A7A}"/>
          </ac:spMkLst>
        </pc:spChg>
        <pc:spChg chg="add del">
          <ac:chgData name="Whitehouse, Logan" userId="c08538da-d95d-4d07-bd39-714eaf74653a" providerId="ADAL" clId="{4B1D58C0-12DD-4ECA-9ED9-3335A27B001F}" dt="2022-02-21T15:27:25.086" v="1967" actId="26606"/>
          <ac:spMkLst>
            <pc:docMk/>
            <pc:sldMk cId="689036983" sldId="262"/>
            <ac:spMk id="36" creationId="{443F2ACA-E6D6-4028-82DD-F03C262D5DE6}"/>
          </ac:spMkLst>
        </pc:spChg>
        <pc:spChg chg="add">
          <ac:chgData name="Whitehouse, Logan" userId="c08538da-d95d-4d07-bd39-714eaf74653a" providerId="ADAL" clId="{4B1D58C0-12DD-4ECA-9ED9-3335A27B001F}" dt="2022-02-21T15:27:27.784" v="1970" actId="26606"/>
          <ac:spMkLst>
            <pc:docMk/>
            <pc:sldMk cId="689036983" sldId="262"/>
            <ac:spMk id="40" creationId="{B819A166-7571-4003-A6B8-B62034C3ED30}"/>
          </ac:spMkLst>
        </pc:spChg>
        <pc:graphicFrameChg chg="add del">
          <ac:chgData name="Whitehouse, Logan" userId="c08538da-d95d-4d07-bd39-714eaf74653a" providerId="ADAL" clId="{4B1D58C0-12DD-4ECA-9ED9-3335A27B001F}" dt="2022-02-21T15:27:21.883" v="1965" actId="26606"/>
          <ac:graphicFrameMkLst>
            <pc:docMk/>
            <pc:sldMk cId="689036983" sldId="262"/>
            <ac:graphicFrameMk id="22" creationId="{EB7816BF-6FB4-4710-9277-E84D9EBA1F44}"/>
          </ac:graphicFrameMkLst>
        </pc:graphicFrameChg>
        <pc:graphicFrameChg chg="add del">
          <ac:chgData name="Whitehouse, Logan" userId="c08538da-d95d-4d07-bd39-714eaf74653a" providerId="ADAL" clId="{4B1D58C0-12DD-4ECA-9ED9-3335A27B001F}" dt="2022-02-21T15:27:25.086" v="1967" actId="26606"/>
          <ac:graphicFrameMkLst>
            <pc:docMk/>
            <pc:sldMk cId="689036983" sldId="262"/>
            <ac:graphicFrameMk id="31" creationId="{3B32BC26-7AEE-47C5-BD2B-F4AE93011C8C}"/>
          </ac:graphicFrameMkLst>
        </pc:graphicFrameChg>
        <pc:graphicFrameChg chg="add del">
          <ac:chgData name="Whitehouse, Logan" userId="c08538da-d95d-4d07-bd39-714eaf74653a" providerId="ADAL" clId="{4B1D58C0-12DD-4ECA-9ED9-3335A27B001F}" dt="2022-02-21T15:27:27.754" v="1969" actId="26606"/>
          <ac:graphicFrameMkLst>
            <pc:docMk/>
            <pc:sldMk cId="689036983" sldId="262"/>
            <ac:graphicFrameMk id="38" creationId="{2F246EFB-B95C-417C-B92F-2F2A43D05FA1}"/>
          </ac:graphicFrameMkLst>
        </pc:graphicFrameChg>
        <pc:graphicFrameChg chg="add mod">
          <ac:chgData name="Whitehouse, Logan" userId="c08538da-d95d-4d07-bd39-714eaf74653a" providerId="ADAL" clId="{4B1D58C0-12DD-4ECA-9ED9-3335A27B001F}" dt="2022-02-22T03:07:09.761" v="7962" actId="12100"/>
          <ac:graphicFrameMkLst>
            <pc:docMk/>
            <pc:sldMk cId="689036983" sldId="262"/>
            <ac:graphicFrameMk id="41" creationId="{EB7816BF-6FB4-4710-9277-E84D9EBA1F44}"/>
          </ac:graphicFrameMkLst>
        </pc:graphicFrameChg>
        <pc:picChg chg="add del">
          <ac:chgData name="Whitehouse, Logan" userId="c08538da-d95d-4d07-bd39-714eaf74653a" providerId="ADAL" clId="{4B1D58C0-12DD-4ECA-9ED9-3335A27B001F}" dt="2022-02-21T15:27:27.754" v="1969" actId="26606"/>
          <ac:picMkLst>
            <pc:docMk/>
            <pc:sldMk cId="689036983" sldId="262"/>
            <ac:picMk id="23" creationId="{1DAA27F9-C101-454A-8116-B5BB63DBFEA7}"/>
          </ac:picMkLst>
        </pc:picChg>
      </pc:sldChg>
      <pc:sldChg chg="addSp delSp modSp mod setBg">
        <pc:chgData name="Whitehouse, Logan" userId="c08538da-d95d-4d07-bd39-714eaf74653a" providerId="ADAL" clId="{4B1D58C0-12DD-4ECA-9ED9-3335A27B001F}" dt="2022-02-22T03:07:13.743" v="7963" actId="12100"/>
        <pc:sldMkLst>
          <pc:docMk/>
          <pc:sldMk cId="2288973755" sldId="263"/>
        </pc:sldMkLst>
        <pc:spChg chg="mod">
          <ac:chgData name="Whitehouse, Logan" userId="c08538da-d95d-4d07-bd39-714eaf74653a" providerId="ADAL" clId="{4B1D58C0-12DD-4ECA-9ED9-3335A27B001F}" dt="2022-02-22T03:06:14.496" v="7957" actId="404"/>
          <ac:spMkLst>
            <pc:docMk/>
            <pc:sldMk cId="2288973755" sldId="263"/>
            <ac:spMk id="2" creationId="{6FFFA86C-23A9-42B4-8BD9-C41FDFED6B77}"/>
          </ac:spMkLst>
        </pc:spChg>
        <pc:spChg chg="add del">
          <ac:chgData name="Whitehouse, Logan" userId="c08538da-d95d-4d07-bd39-714eaf74653a" providerId="ADAL" clId="{4B1D58C0-12DD-4ECA-9ED9-3335A27B001F}" dt="2022-02-21T15:27:45.698" v="1975" actId="26606"/>
          <ac:spMkLst>
            <pc:docMk/>
            <pc:sldMk cId="2288973755" sldId="263"/>
            <ac:spMk id="3" creationId="{ED184CA6-A1CA-439D-9F15-319CAE6D4BA2}"/>
          </ac:spMkLst>
        </pc:spChg>
        <pc:spChg chg="add del">
          <ac:chgData name="Whitehouse, Logan" userId="c08538da-d95d-4d07-bd39-714eaf74653a" providerId="ADAL" clId="{4B1D58C0-12DD-4ECA-9ED9-3335A27B001F}" dt="2022-02-21T15:27:44.952" v="1972" actId="26606"/>
          <ac:spMkLst>
            <pc:docMk/>
            <pc:sldMk cId="2288973755" sldId="263"/>
            <ac:spMk id="9" creationId="{B819A166-7571-4003-A6B8-B62034C3ED30}"/>
          </ac:spMkLst>
        </pc:spChg>
        <pc:spChg chg="add del">
          <ac:chgData name="Whitehouse, Logan" userId="c08538da-d95d-4d07-bd39-714eaf74653a" providerId="ADAL" clId="{4B1D58C0-12DD-4ECA-9ED9-3335A27B001F}" dt="2022-02-21T15:27:45.667" v="1974" actId="26606"/>
          <ac:spMkLst>
            <pc:docMk/>
            <pc:sldMk cId="2288973755" sldId="263"/>
            <ac:spMk id="11" creationId="{B819A166-7571-4003-A6B8-B62034C3ED30}"/>
          </ac:spMkLst>
        </pc:spChg>
        <pc:spChg chg="add">
          <ac:chgData name="Whitehouse, Logan" userId="c08538da-d95d-4d07-bd39-714eaf74653a" providerId="ADAL" clId="{4B1D58C0-12DD-4ECA-9ED9-3335A27B001F}" dt="2022-02-21T15:27:45.698" v="1975" actId="26606"/>
          <ac:spMkLst>
            <pc:docMk/>
            <pc:sldMk cId="2288973755" sldId="263"/>
            <ac:spMk id="14" creationId="{B819A166-7571-4003-A6B8-B62034C3ED30}"/>
          </ac:spMkLst>
        </pc:spChg>
        <pc:graphicFrameChg chg="add del">
          <ac:chgData name="Whitehouse, Logan" userId="c08538da-d95d-4d07-bd39-714eaf74653a" providerId="ADAL" clId="{4B1D58C0-12DD-4ECA-9ED9-3335A27B001F}" dt="2022-02-21T15:27:44.952" v="1972" actId="26606"/>
          <ac:graphicFrameMkLst>
            <pc:docMk/>
            <pc:sldMk cId="2288973755" sldId="263"/>
            <ac:graphicFrameMk id="5" creationId="{F4CAC8A5-90CA-4701-A8BC-E942500E74A0}"/>
          </ac:graphicFrameMkLst>
        </pc:graphicFrameChg>
        <pc:graphicFrameChg chg="add del">
          <ac:chgData name="Whitehouse, Logan" userId="c08538da-d95d-4d07-bd39-714eaf74653a" providerId="ADAL" clId="{4B1D58C0-12DD-4ECA-9ED9-3335A27B001F}" dt="2022-02-21T15:27:45.667" v="1974" actId="26606"/>
          <ac:graphicFrameMkLst>
            <pc:docMk/>
            <pc:sldMk cId="2288973755" sldId="263"/>
            <ac:graphicFrameMk id="12" creationId="{5F2D5C78-CEB4-419E-9332-5D509D318E96}"/>
          </ac:graphicFrameMkLst>
        </pc:graphicFrameChg>
        <pc:graphicFrameChg chg="add mod">
          <ac:chgData name="Whitehouse, Logan" userId="c08538da-d95d-4d07-bd39-714eaf74653a" providerId="ADAL" clId="{4B1D58C0-12DD-4ECA-9ED9-3335A27B001F}" dt="2022-02-22T03:07:13.743" v="7963" actId="12100"/>
          <ac:graphicFrameMkLst>
            <pc:docMk/>
            <pc:sldMk cId="2288973755" sldId="263"/>
            <ac:graphicFrameMk id="15" creationId="{F4CAC8A5-90CA-4701-A8BC-E942500E74A0}"/>
          </ac:graphicFrameMkLst>
        </pc:graphicFrameChg>
      </pc:sldChg>
      <pc:sldChg chg="addSp modSp mod setBg">
        <pc:chgData name="Whitehouse, Logan" userId="c08538da-d95d-4d07-bd39-714eaf74653a" providerId="ADAL" clId="{4B1D58C0-12DD-4ECA-9ED9-3335A27B001F}" dt="2022-02-22T02:26:46.277" v="5969" actId="14100"/>
        <pc:sldMkLst>
          <pc:docMk/>
          <pc:sldMk cId="1666172088" sldId="264"/>
        </pc:sldMkLst>
        <pc:spChg chg="mod">
          <ac:chgData name="Whitehouse, Logan" userId="c08538da-d95d-4d07-bd39-714eaf74653a" providerId="ADAL" clId="{4B1D58C0-12DD-4ECA-9ED9-3335A27B001F}" dt="2022-02-22T02:26:46.277" v="5969" actId="14100"/>
          <ac:spMkLst>
            <pc:docMk/>
            <pc:sldMk cId="1666172088" sldId="264"/>
            <ac:spMk id="2" creationId="{48AD94DF-B3C3-4838-BC93-7289B4F66D86}"/>
          </ac:spMkLst>
        </pc:spChg>
        <pc:spChg chg="mod">
          <ac:chgData name="Whitehouse, Logan" userId="c08538da-d95d-4d07-bd39-714eaf74653a" providerId="ADAL" clId="{4B1D58C0-12DD-4ECA-9ED9-3335A27B001F}" dt="2022-02-22T02:26:36.699" v="5967" actId="27636"/>
          <ac:spMkLst>
            <pc:docMk/>
            <pc:sldMk cId="1666172088" sldId="264"/>
            <ac:spMk id="3" creationId="{F2AD1D2E-7BA0-4473-B756-841881F7A5AA}"/>
          </ac:spMkLst>
        </pc:spChg>
        <pc:spChg chg="add">
          <ac:chgData name="Whitehouse, Logan" userId="c08538da-d95d-4d07-bd39-714eaf74653a" providerId="ADAL" clId="{4B1D58C0-12DD-4ECA-9ED9-3335A27B001F}" dt="2022-02-21T15:28:20.978" v="1978" actId="26606"/>
          <ac:spMkLst>
            <pc:docMk/>
            <pc:sldMk cId="1666172088" sldId="264"/>
            <ac:spMk id="9" creationId="{979E27D9-03C7-44E2-9FF8-15D0C8506AF7}"/>
          </ac:spMkLst>
        </pc:spChg>
        <pc:spChg chg="add">
          <ac:chgData name="Whitehouse, Logan" userId="c08538da-d95d-4d07-bd39-714eaf74653a" providerId="ADAL" clId="{4B1D58C0-12DD-4ECA-9ED9-3335A27B001F}" dt="2022-02-21T15:28:20.978" v="1978" actId="26606"/>
          <ac:spMkLst>
            <pc:docMk/>
            <pc:sldMk cId="1666172088" sldId="264"/>
            <ac:spMk id="11" creationId="{EEBF1590-3B36-48EE-A89D-3B6F3CB256AB}"/>
          </ac:spMkLst>
        </pc:spChg>
        <pc:spChg chg="add">
          <ac:chgData name="Whitehouse, Logan" userId="c08538da-d95d-4d07-bd39-714eaf74653a" providerId="ADAL" clId="{4B1D58C0-12DD-4ECA-9ED9-3335A27B001F}" dt="2022-02-21T15:28:20.978" v="1978" actId="26606"/>
          <ac:spMkLst>
            <pc:docMk/>
            <pc:sldMk cId="1666172088" sldId="264"/>
            <ac:spMk id="13" creationId="{AC8F6C8C-AB5A-4548-942D-E3FD40ACBC49}"/>
          </ac:spMkLst>
        </pc:spChg>
        <pc:picChg chg="mod">
          <ac:chgData name="Whitehouse, Logan" userId="c08538da-d95d-4d07-bd39-714eaf74653a" providerId="ADAL" clId="{4B1D58C0-12DD-4ECA-9ED9-3335A27B001F}" dt="2022-02-21T20:08:26.715" v="2640" actId="14100"/>
          <ac:picMkLst>
            <pc:docMk/>
            <pc:sldMk cId="1666172088" sldId="264"/>
            <ac:picMk id="4" creationId="{B8DFE647-68E7-48E4-B98C-7CB66E40FD83}"/>
          </ac:picMkLst>
        </pc:picChg>
      </pc:sldChg>
      <pc:sldChg chg="addSp delSp modSp mod ord setBg">
        <pc:chgData name="Whitehouse, Logan" userId="c08538da-d95d-4d07-bd39-714eaf74653a" providerId="ADAL" clId="{4B1D58C0-12DD-4ECA-9ED9-3335A27B001F}" dt="2022-02-22T03:05:56.895" v="7948" actId="20577"/>
        <pc:sldMkLst>
          <pc:docMk/>
          <pc:sldMk cId="746608643" sldId="265"/>
        </pc:sldMkLst>
        <pc:spChg chg="mod">
          <ac:chgData name="Whitehouse, Logan" userId="c08538da-d95d-4d07-bd39-714eaf74653a" providerId="ADAL" clId="{4B1D58C0-12DD-4ECA-9ED9-3335A27B001F}" dt="2022-02-22T03:05:56.895" v="7948" actId="20577"/>
          <ac:spMkLst>
            <pc:docMk/>
            <pc:sldMk cId="746608643" sldId="265"/>
            <ac:spMk id="2" creationId="{F7052881-6B16-4BB6-AF28-E0D10599A0D1}"/>
          </ac:spMkLst>
        </pc:spChg>
        <pc:spChg chg="del">
          <ac:chgData name="Whitehouse, Logan" userId="c08538da-d95d-4d07-bd39-714eaf74653a" providerId="ADAL" clId="{4B1D58C0-12DD-4ECA-9ED9-3335A27B001F}" dt="2022-02-21T15:28:29.155" v="1979" actId="26606"/>
          <ac:spMkLst>
            <pc:docMk/>
            <pc:sldMk cId="746608643" sldId="265"/>
            <ac:spMk id="3" creationId="{FD2FC6ED-8D81-4819-A911-BB609129D06D}"/>
          </ac:spMkLst>
        </pc:spChg>
        <pc:spChg chg="add">
          <ac:chgData name="Whitehouse, Logan" userId="c08538da-d95d-4d07-bd39-714eaf74653a" providerId="ADAL" clId="{4B1D58C0-12DD-4ECA-9ED9-3335A27B001F}" dt="2022-02-21T15:28:29.155" v="1979" actId="26606"/>
          <ac:spMkLst>
            <pc:docMk/>
            <pc:sldMk cId="746608643" sldId="265"/>
            <ac:spMk id="9" creationId="{B819A166-7571-4003-A6B8-B62034C3ED30}"/>
          </ac:spMkLst>
        </pc:spChg>
        <pc:graphicFrameChg chg="add mod">
          <ac:chgData name="Whitehouse, Logan" userId="c08538da-d95d-4d07-bd39-714eaf74653a" providerId="ADAL" clId="{4B1D58C0-12DD-4ECA-9ED9-3335A27B001F}" dt="2022-02-22T01:35:58.921" v="3510" actId="12100"/>
          <ac:graphicFrameMkLst>
            <pc:docMk/>
            <pc:sldMk cId="746608643" sldId="265"/>
            <ac:graphicFrameMk id="5" creationId="{AA63938B-C120-44AB-B9D6-0F257B828309}"/>
          </ac:graphicFrameMkLst>
        </pc:graphicFrameChg>
      </pc:sldChg>
      <pc:sldChg chg="addSp modSp modAnim">
        <pc:chgData name="Whitehouse, Logan" userId="c08538da-d95d-4d07-bd39-714eaf74653a" providerId="ADAL" clId="{4B1D58C0-12DD-4ECA-9ED9-3335A27B001F}" dt="2022-02-22T01:36:14.107" v="3511" actId="164"/>
        <pc:sldMkLst>
          <pc:docMk/>
          <pc:sldMk cId="1570504278" sldId="266"/>
        </pc:sldMkLst>
        <pc:spChg chg="mod">
          <ac:chgData name="Whitehouse, Logan" userId="c08538da-d95d-4d07-bd39-714eaf74653a" providerId="ADAL" clId="{4B1D58C0-12DD-4ECA-9ED9-3335A27B001F}" dt="2022-02-22T01:36:14.107" v="3511" actId="164"/>
          <ac:spMkLst>
            <pc:docMk/>
            <pc:sldMk cId="1570504278" sldId="266"/>
            <ac:spMk id="7" creationId="{6CC9F903-B2ED-4ACD-A82E-649FFD4DA06C}"/>
          </ac:spMkLst>
        </pc:spChg>
        <pc:spChg chg="mod">
          <ac:chgData name="Whitehouse, Logan" userId="c08538da-d95d-4d07-bd39-714eaf74653a" providerId="ADAL" clId="{4B1D58C0-12DD-4ECA-9ED9-3335A27B001F}" dt="2022-02-22T01:36:14.107" v="3511" actId="164"/>
          <ac:spMkLst>
            <pc:docMk/>
            <pc:sldMk cId="1570504278" sldId="266"/>
            <ac:spMk id="9" creationId="{4DF9FD89-5859-48E2-9EA4-6719FD208CA4}"/>
          </ac:spMkLst>
        </pc:spChg>
        <pc:spChg chg="mod">
          <ac:chgData name="Whitehouse, Logan" userId="c08538da-d95d-4d07-bd39-714eaf74653a" providerId="ADAL" clId="{4B1D58C0-12DD-4ECA-9ED9-3335A27B001F}" dt="2022-02-22T01:36:14.107" v="3511" actId="164"/>
          <ac:spMkLst>
            <pc:docMk/>
            <pc:sldMk cId="1570504278" sldId="266"/>
            <ac:spMk id="11" creationId="{0E749A49-9755-4051-8FAD-5416A6B5EA59}"/>
          </ac:spMkLst>
        </pc:spChg>
        <pc:spChg chg="mod">
          <ac:chgData name="Whitehouse, Logan" userId="c08538da-d95d-4d07-bd39-714eaf74653a" providerId="ADAL" clId="{4B1D58C0-12DD-4ECA-9ED9-3335A27B001F}" dt="2022-02-22T01:36:14.107" v="3511" actId="164"/>
          <ac:spMkLst>
            <pc:docMk/>
            <pc:sldMk cId="1570504278" sldId="266"/>
            <ac:spMk id="13" creationId="{AEE59B03-536C-4A18-91ED-490C5DB5ACD6}"/>
          </ac:spMkLst>
        </pc:spChg>
        <pc:spChg chg="mod">
          <ac:chgData name="Whitehouse, Logan" userId="c08538da-d95d-4d07-bd39-714eaf74653a" providerId="ADAL" clId="{4B1D58C0-12DD-4ECA-9ED9-3335A27B001F}" dt="2022-02-22T01:36:14.107" v="3511" actId="164"/>
          <ac:spMkLst>
            <pc:docMk/>
            <pc:sldMk cId="1570504278" sldId="266"/>
            <ac:spMk id="14" creationId="{3D8DA50C-D559-4123-8816-5D54B32BE11F}"/>
          </ac:spMkLst>
        </pc:spChg>
        <pc:spChg chg="mod">
          <ac:chgData name="Whitehouse, Logan" userId="c08538da-d95d-4d07-bd39-714eaf74653a" providerId="ADAL" clId="{4B1D58C0-12DD-4ECA-9ED9-3335A27B001F}" dt="2022-02-22T01:36:14.107" v="3511" actId="164"/>
          <ac:spMkLst>
            <pc:docMk/>
            <pc:sldMk cId="1570504278" sldId="266"/>
            <ac:spMk id="16" creationId="{4EDCEC3C-6B31-4206-BC66-4BFD822590BB}"/>
          </ac:spMkLst>
        </pc:spChg>
        <pc:spChg chg="mod">
          <ac:chgData name="Whitehouse, Logan" userId="c08538da-d95d-4d07-bd39-714eaf74653a" providerId="ADAL" clId="{4B1D58C0-12DD-4ECA-9ED9-3335A27B001F}" dt="2022-02-22T01:36:14.107" v="3511" actId="164"/>
          <ac:spMkLst>
            <pc:docMk/>
            <pc:sldMk cId="1570504278" sldId="266"/>
            <ac:spMk id="18" creationId="{90E0F681-2BBA-4631-9AE5-A0769AE8F46B}"/>
          </ac:spMkLst>
        </pc:spChg>
        <pc:spChg chg="mod">
          <ac:chgData name="Whitehouse, Logan" userId="c08538da-d95d-4d07-bd39-714eaf74653a" providerId="ADAL" clId="{4B1D58C0-12DD-4ECA-9ED9-3335A27B001F}" dt="2022-02-22T01:36:14.107" v="3511" actId="164"/>
          <ac:spMkLst>
            <pc:docMk/>
            <pc:sldMk cId="1570504278" sldId="266"/>
            <ac:spMk id="20" creationId="{5977E44D-65DE-4D01-9E2E-F8D57E57D990}"/>
          </ac:spMkLst>
        </pc:spChg>
        <pc:spChg chg="mod">
          <ac:chgData name="Whitehouse, Logan" userId="c08538da-d95d-4d07-bd39-714eaf74653a" providerId="ADAL" clId="{4B1D58C0-12DD-4ECA-9ED9-3335A27B001F}" dt="2022-02-22T01:36:14.107" v="3511" actId="164"/>
          <ac:spMkLst>
            <pc:docMk/>
            <pc:sldMk cId="1570504278" sldId="266"/>
            <ac:spMk id="23" creationId="{924C13F3-99DD-4929-8D77-3360965494D9}"/>
          </ac:spMkLst>
        </pc:spChg>
        <pc:spChg chg="mod">
          <ac:chgData name="Whitehouse, Logan" userId="c08538da-d95d-4d07-bd39-714eaf74653a" providerId="ADAL" clId="{4B1D58C0-12DD-4ECA-9ED9-3335A27B001F}" dt="2022-02-22T01:36:14.107" v="3511" actId="164"/>
          <ac:spMkLst>
            <pc:docMk/>
            <pc:sldMk cId="1570504278" sldId="266"/>
            <ac:spMk id="26" creationId="{5F7408C7-F3B7-4105-BEBA-620F0ABCF435}"/>
          </ac:spMkLst>
        </pc:spChg>
        <pc:spChg chg="mod">
          <ac:chgData name="Whitehouse, Logan" userId="c08538da-d95d-4d07-bd39-714eaf74653a" providerId="ADAL" clId="{4B1D58C0-12DD-4ECA-9ED9-3335A27B001F}" dt="2022-02-22T01:36:14.107" v="3511" actId="164"/>
          <ac:spMkLst>
            <pc:docMk/>
            <pc:sldMk cId="1570504278" sldId="266"/>
            <ac:spMk id="28" creationId="{9F85C6DD-88D2-4AD0-B72F-B1D1B4499D32}"/>
          </ac:spMkLst>
        </pc:spChg>
        <pc:spChg chg="mod">
          <ac:chgData name="Whitehouse, Logan" userId="c08538da-d95d-4d07-bd39-714eaf74653a" providerId="ADAL" clId="{4B1D58C0-12DD-4ECA-9ED9-3335A27B001F}" dt="2022-02-22T01:36:14.107" v="3511" actId="164"/>
          <ac:spMkLst>
            <pc:docMk/>
            <pc:sldMk cId="1570504278" sldId="266"/>
            <ac:spMk id="30" creationId="{C283D3B2-B500-497B-8ACE-E5F5558F02EC}"/>
          </ac:spMkLst>
        </pc:spChg>
        <pc:grpChg chg="add mod">
          <ac:chgData name="Whitehouse, Logan" userId="c08538da-d95d-4d07-bd39-714eaf74653a" providerId="ADAL" clId="{4B1D58C0-12DD-4ECA-9ED9-3335A27B001F}" dt="2022-02-22T01:36:14.107" v="3511" actId="164"/>
          <ac:grpSpMkLst>
            <pc:docMk/>
            <pc:sldMk cId="1570504278" sldId="266"/>
            <ac:grpSpMk id="3" creationId="{CD8D81FC-E623-454D-A283-9D333A731133}"/>
          </ac:grpSpMkLst>
        </pc:grpChg>
        <pc:cxnChg chg="mod">
          <ac:chgData name="Whitehouse, Logan" userId="c08538da-d95d-4d07-bd39-714eaf74653a" providerId="ADAL" clId="{4B1D58C0-12DD-4ECA-9ED9-3335A27B001F}" dt="2022-02-22T01:36:14.107" v="3511" actId="164"/>
          <ac:cxnSpMkLst>
            <pc:docMk/>
            <pc:sldMk cId="1570504278" sldId="266"/>
            <ac:cxnSpMk id="6" creationId="{87DE0547-2D36-482C-BF98-1CB2B7F3648E}"/>
          </ac:cxnSpMkLst>
        </pc:cxnChg>
        <pc:cxnChg chg="mod">
          <ac:chgData name="Whitehouse, Logan" userId="c08538da-d95d-4d07-bd39-714eaf74653a" providerId="ADAL" clId="{4B1D58C0-12DD-4ECA-9ED9-3335A27B001F}" dt="2022-02-22T01:36:14.107" v="3511" actId="164"/>
          <ac:cxnSpMkLst>
            <pc:docMk/>
            <pc:sldMk cId="1570504278" sldId="266"/>
            <ac:cxnSpMk id="8" creationId="{87DC8168-6CF7-4840-950A-43E631DF5E60}"/>
          </ac:cxnSpMkLst>
        </pc:cxnChg>
        <pc:cxnChg chg="mod">
          <ac:chgData name="Whitehouse, Logan" userId="c08538da-d95d-4d07-bd39-714eaf74653a" providerId="ADAL" clId="{4B1D58C0-12DD-4ECA-9ED9-3335A27B001F}" dt="2022-02-22T01:36:14.107" v="3511" actId="164"/>
          <ac:cxnSpMkLst>
            <pc:docMk/>
            <pc:sldMk cId="1570504278" sldId="266"/>
            <ac:cxnSpMk id="10" creationId="{D0CECB41-D6F3-4DF4-B4C5-E6ACF1B94742}"/>
          </ac:cxnSpMkLst>
        </pc:cxnChg>
        <pc:cxnChg chg="mod">
          <ac:chgData name="Whitehouse, Logan" userId="c08538da-d95d-4d07-bd39-714eaf74653a" providerId="ADAL" clId="{4B1D58C0-12DD-4ECA-9ED9-3335A27B001F}" dt="2022-02-22T01:36:14.107" v="3511" actId="164"/>
          <ac:cxnSpMkLst>
            <pc:docMk/>
            <pc:sldMk cId="1570504278" sldId="266"/>
            <ac:cxnSpMk id="12" creationId="{2F136193-22E5-4761-8A33-6F699A22B943}"/>
          </ac:cxnSpMkLst>
        </pc:cxnChg>
        <pc:cxnChg chg="mod">
          <ac:chgData name="Whitehouse, Logan" userId="c08538da-d95d-4d07-bd39-714eaf74653a" providerId="ADAL" clId="{4B1D58C0-12DD-4ECA-9ED9-3335A27B001F}" dt="2022-02-22T01:36:14.107" v="3511" actId="164"/>
          <ac:cxnSpMkLst>
            <pc:docMk/>
            <pc:sldMk cId="1570504278" sldId="266"/>
            <ac:cxnSpMk id="15" creationId="{2585F82D-F9D7-4943-9F04-4DB81E8D48C1}"/>
          </ac:cxnSpMkLst>
        </pc:cxnChg>
        <pc:cxnChg chg="mod">
          <ac:chgData name="Whitehouse, Logan" userId="c08538da-d95d-4d07-bd39-714eaf74653a" providerId="ADAL" clId="{4B1D58C0-12DD-4ECA-9ED9-3335A27B001F}" dt="2022-02-22T01:36:14.107" v="3511" actId="164"/>
          <ac:cxnSpMkLst>
            <pc:docMk/>
            <pc:sldMk cId="1570504278" sldId="266"/>
            <ac:cxnSpMk id="17" creationId="{EE9D7594-8036-4607-AF3E-5B12777C9FD5}"/>
          </ac:cxnSpMkLst>
        </pc:cxnChg>
        <pc:cxnChg chg="mod">
          <ac:chgData name="Whitehouse, Logan" userId="c08538da-d95d-4d07-bd39-714eaf74653a" providerId="ADAL" clId="{4B1D58C0-12DD-4ECA-9ED9-3335A27B001F}" dt="2022-02-22T01:36:14.107" v="3511" actId="164"/>
          <ac:cxnSpMkLst>
            <pc:docMk/>
            <pc:sldMk cId="1570504278" sldId="266"/>
            <ac:cxnSpMk id="19" creationId="{EBDE9889-4304-48F4-AC5D-5C933B4FA771}"/>
          </ac:cxnSpMkLst>
        </pc:cxnChg>
        <pc:cxnChg chg="mod">
          <ac:chgData name="Whitehouse, Logan" userId="c08538da-d95d-4d07-bd39-714eaf74653a" providerId="ADAL" clId="{4B1D58C0-12DD-4ECA-9ED9-3335A27B001F}" dt="2022-02-22T01:36:14.107" v="3511" actId="164"/>
          <ac:cxnSpMkLst>
            <pc:docMk/>
            <pc:sldMk cId="1570504278" sldId="266"/>
            <ac:cxnSpMk id="21" creationId="{2D9A953B-FFDD-476D-AC4F-C46704A57D84}"/>
          </ac:cxnSpMkLst>
        </pc:cxnChg>
        <pc:cxnChg chg="mod">
          <ac:chgData name="Whitehouse, Logan" userId="c08538da-d95d-4d07-bd39-714eaf74653a" providerId="ADAL" clId="{4B1D58C0-12DD-4ECA-9ED9-3335A27B001F}" dt="2022-02-22T01:36:14.107" v="3511" actId="164"/>
          <ac:cxnSpMkLst>
            <pc:docMk/>
            <pc:sldMk cId="1570504278" sldId="266"/>
            <ac:cxnSpMk id="25" creationId="{D07B1D01-1632-449C-BCBE-A0CFB5F88E69}"/>
          </ac:cxnSpMkLst>
        </pc:cxnChg>
        <pc:cxnChg chg="mod">
          <ac:chgData name="Whitehouse, Logan" userId="c08538da-d95d-4d07-bd39-714eaf74653a" providerId="ADAL" clId="{4B1D58C0-12DD-4ECA-9ED9-3335A27B001F}" dt="2022-02-22T01:36:14.107" v="3511" actId="164"/>
          <ac:cxnSpMkLst>
            <pc:docMk/>
            <pc:sldMk cId="1570504278" sldId="266"/>
            <ac:cxnSpMk id="27" creationId="{3E5B3265-51E0-4FBC-8E1B-31F78E1901C2}"/>
          </ac:cxnSpMkLst>
        </pc:cxnChg>
        <pc:cxnChg chg="mod">
          <ac:chgData name="Whitehouse, Logan" userId="c08538da-d95d-4d07-bd39-714eaf74653a" providerId="ADAL" clId="{4B1D58C0-12DD-4ECA-9ED9-3335A27B001F}" dt="2022-02-22T01:36:14.107" v="3511" actId="164"/>
          <ac:cxnSpMkLst>
            <pc:docMk/>
            <pc:sldMk cId="1570504278" sldId="266"/>
            <ac:cxnSpMk id="29" creationId="{6C3DAB59-F164-440F-9F4C-9A29391283E7}"/>
          </ac:cxnSpMkLst>
        </pc:cxnChg>
      </pc:sldChg>
      <pc:sldChg chg="addSp delSp modSp mod setBg">
        <pc:chgData name="Whitehouse, Logan" userId="c08538da-d95d-4d07-bd39-714eaf74653a" providerId="ADAL" clId="{4B1D58C0-12DD-4ECA-9ED9-3335A27B001F}" dt="2022-02-22T03:08:58.954" v="7979" actId="20577"/>
        <pc:sldMkLst>
          <pc:docMk/>
          <pc:sldMk cId="1947264010" sldId="267"/>
        </pc:sldMkLst>
        <pc:spChg chg="mod">
          <ac:chgData name="Whitehouse, Logan" userId="c08538da-d95d-4d07-bd39-714eaf74653a" providerId="ADAL" clId="{4B1D58C0-12DD-4ECA-9ED9-3335A27B001F}" dt="2022-02-22T03:08:47.821" v="7976" actId="404"/>
          <ac:spMkLst>
            <pc:docMk/>
            <pc:sldMk cId="1947264010" sldId="267"/>
            <ac:spMk id="2" creationId="{DA767CAB-ADBA-4AD1-8A01-F607965D3636}"/>
          </ac:spMkLst>
        </pc:spChg>
        <pc:spChg chg="del mod">
          <ac:chgData name="Whitehouse, Logan" userId="c08538da-d95d-4d07-bd39-714eaf74653a" providerId="ADAL" clId="{4B1D58C0-12DD-4ECA-9ED9-3335A27B001F}" dt="2022-02-22T03:08:43.831" v="7972" actId="26606"/>
          <ac:spMkLst>
            <pc:docMk/>
            <pc:sldMk cId="1947264010" sldId="267"/>
            <ac:spMk id="3" creationId="{FDEC5D44-BAC8-41E3-BC12-1110EACE8CEB}"/>
          </ac:spMkLst>
        </pc:spChg>
        <pc:spChg chg="mod">
          <ac:chgData name="Whitehouse, Logan" userId="c08538da-d95d-4d07-bd39-714eaf74653a" providerId="ADAL" clId="{4B1D58C0-12DD-4ECA-9ED9-3335A27B001F}" dt="2022-02-22T03:08:33.286" v="7965" actId="21"/>
          <ac:spMkLst>
            <pc:docMk/>
            <pc:sldMk cId="1947264010" sldId="267"/>
            <ac:spMk id="4" creationId="{55A1588D-1577-4C02-B31C-6D0AE8D18214}"/>
          </ac:spMkLst>
        </pc:spChg>
        <pc:spChg chg="add del">
          <ac:chgData name="Whitehouse, Logan" userId="c08538da-d95d-4d07-bd39-714eaf74653a" providerId="ADAL" clId="{4B1D58C0-12DD-4ECA-9ED9-3335A27B001F}" dt="2022-02-22T03:08:43.831" v="7972" actId="26606"/>
          <ac:spMkLst>
            <pc:docMk/>
            <pc:sldMk cId="1947264010" sldId="267"/>
            <ac:spMk id="9" creationId="{4C608BEB-860E-4094-8511-78603564A75E}"/>
          </ac:spMkLst>
        </pc:spChg>
        <pc:spChg chg="add">
          <ac:chgData name="Whitehouse, Logan" userId="c08538da-d95d-4d07-bd39-714eaf74653a" providerId="ADAL" clId="{4B1D58C0-12DD-4ECA-9ED9-3335A27B001F}" dt="2022-02-22T03:08:43.831" v="7972" actId="26606"/>
          <ac:spMkLst>
            <pc:docMk/>
            <pc:sldMk cId="1947264010" sldId="267"/>
            <ac:spMk id="17" creationId="{B819A166-7571-4003-A6B8-B62034C3ED30}"/>
          </ac:spMkLst>
        </pc:spChg>
        <pc:graphicFrameChg chg="add mod modGraphic">
          <ac:chgData name="Whitehouse, Logan" userId="c08538da-d95d-4d07-bd39-714eaf74653a" providerId="ADAL" clId="{4B1D58C0-12DD-4ECA-9ED9-3335A27B001F}" dt="2022-02-22T03:08:58.954" v="7979" actId="20577"/>
          <ac:graphicFrameMkLst>
            <pc:docMk/>
            <pc:sldMk cId="1947264010" sldId="267"/>
            <ac:graphicFrameMk id="13" creationId="{522195C8-04CD-4117-89D6-29B3744C3248}"/>
          </ac:graphicFrameMkLst>
        </pc:graphicFrameChg>
        <pc:cxnChg chg="add del">
          <ac:chgData name="Whitehouse, Logan" userId="c08538da-d95d-4d07-bd39-714eaf74653a" providerId="ADAL" clId="{4B1D58C0-12DD-4ECA-9ED9-3335A27B001F}" dt="2022-02-22T03:08:43.831" v="7972" actId="26606"/>
          <ac:cxnSpMkLst>
            <pc:docMk/>
            <pc:sldMk cId="1947264010" sldId="267"/>
            <ac:cxnSpMk id="11" creationId="{1F16A8D4-FE87-4604-88B2-394B5D1EB437}"/>
          </ac:cxnSpMkLst>
        </pc:cxnChg>
      </pc:sldChg>
      <pc:sldChg chg="addSp delSp modSp mod setBg">
        <pc:chgData name="Whitehouse, Logan" userId="c08538da-d95d-4d07-bd39-714eaf74653a" providerId="ADAL" clId="{4B1D58C0-12DD-4ECA-9ED9-3335A27B001F}" dt="2022-02-22T01:39:46.769" v="3512" actId="12100"/>
        <pc:sldMkLst>
          <pc:docMk/>
          <pc:sldMk cId="3198129626" sldId="268"/>
        </pc:sldMkLst>
        <pc:spChg chg="mod">
          <ac:chgData name="Whitehouse, Logan" userId="c08538da-d95d-4d07-bd39-714eaf74653a" providerId="ADAL" clId="{4B1D58C0-12DD-4ECA-9ED9-3335A27B001F}" dt="2022-02-21T15:29:10.798" v="1982" actId="26606"/>
          <ac:spMkLst>
            <pc:docMk/>
            <pc:sldMk cId="3198129626" sldId="268"/>
            <ac:spMk id="2" creationId="{12133BAA-7857-43FD-9C3D-6E97DB92D2B8}"/>
          </ac:spMkLst>
        </pc:spChg>
        <pc:spChg chg="del mod ord">
          <ac:chgData name="Whitehouse, Logan" userId="c08538da-d95d-4d07-bd39-714eaf74653a" providerId="ADAL" clId="{4B1D58C0-12DD-4ECA-9ED9-3335A27B001F}" dt="2022-02-21T15:29:10.818" v="1983" actId="26606"/>
          <ac:spMkLst>
            <pc:docMk/>
            <pc:sldMk cId="3198129626" sldId="268"/>
            <ac:spMk id="3" creationId="{D67FDAE1-0B0D-433F-A19E-C77F41F54B92}"/>
          </ac:spMkLst>
        </pc:spChg>
        <pc:spChg chg="mod">
          <ac:chgData name="Whitehouse, Logan" userId="c08538da-d95d-4d07-bd39-714eaf74653a" providerId="ADAL" clId="{4B1D58C0-12DD-4ECA-9ED9-3335A27B001F}" dt="2022-02-21T15:29:10.798" v="1982" actId="26606"/>
          <ac:spMkLst>
            <pc:docMk/>
            <pc:sldMk cId="3198129626" sldId="268"/>
            <ac:spMk id="5" creationId="{EF128070-504B-4572-9E44-AC734895DA83}"/>
          </ac:spMkLst>
        </pc:spChg>
        <pc:spChg chg="add del">
          <ac:chgData name="Whitehouse, Logan" userId="c08538da-d95d-4d07-bd39-714eaf74653a" providerId="ADAL" clId="{4B1D58C0-12DD-4ECA-9ED9-3335A27B001F}" dt="2022-02-21T15:29:10.798" v="1982" actId="26606"/>
          <ac:spMkLst>
            <pc:docMk/>
            <pc:sldMk cId="3198129626" sldId="268"/>
            <ac:spMk id="10" creationId="{3346177D-ADC4-4968-B747-5CFCD390B5B9}"/>
          </ac:spMkLst>
        </pc:spChg>
        <pc:spChg chg="add del">
          <ac:chgData name="Whitehouse, Logan" userId="c08538da-d95d-4d07-bd39-714eaf74653a" providerId="ADAL" clId="{4B1D58C0-12DD-4ECA-9ED9-3335A27B001F}" dt="2022-02-21T15:29:10.798" v="1982" actId="26606"/>
          <ac:spMkLst>
            <pc:docMk/>
            <pc:sldMk cId="3198129626" sldId="268"/>
            <ac:spMk id="12" creationId="{0844A943-BF79-4FEA-ABB1-3BD54D236606}"/>
          </ac:spMkLst>
        </pc:spChg>
        <pc:spChg chg="add del">
          <ac:chgData name="Whitehouse, Logan" userId="c08538da-d95d-4d07-bd39-714eaf74653a" providerId="ADAL" clId="{4B1D58C0-12DD-4ECA-9ED9-3335A27B001F}" dt="2022-02-21T15:29:10.798" v="1982" actId="26606"/>
          <ac:spMkLst>
            <pc:docMk/>
            <pc:sldMk cId="3198129626" sldId="268"/>
            <ac:spMk id="14" creationId="{6437CC72-F4A8-4DC3-AFAB-D22C482C8100}"/>
          </ac:spMkLst>
        </pc:spChg>
        <pc:graphicFrameChg chg="add mod">
          <ac:chgData name="Whitehouse, Logan" userId="c08538da-d95d-4d07-bd39-714eaf74653a" providerId="ADAL" clId="{4B1D58C0-12DD-4ECA-9ED9-3335A27B001F}" dt="2022-02-22T01:39:46.769" v="3512" actId="12100"/>
          <ac:graphicFrameMkLst>
            <pc:docMk/>
            <pc:sldMk cId="3198129626" sldId="268"/>
            <ac:graphicFrameMk id="7" creationId="{FC2B7ECB-06F4-4E29-AF67-F06D71937CA8}"/>
          </ac:graphicFrameMkLst>
        </pc:graphicFrameChg>
        <pc:picChg chg="mod">
          <ac:chgData name="Whitehouse, Logan" userId="c08538da-d95d-4d07-bd39-714eaf74653a" providerId="ADAL" clId="{4B1D58C0-12DD-4ECA-9ED9-3335A27B001F}" dt="2022-02-21T15:29:10.798" v="1982" actId="26606"/>
          <ac:picMkLst>
            <pc:docMk/>
            <pc:sldMk cId="3198129626" sldId="268"/>
            <ac:picMk id="4" creationId="{4894E35F-5F08-460C-984B-E6E12C6EB2C7}"/>
          </ac:picMkLst>
        </pc:picChg>
      </pc:sldChg>
      <pc:sldChg chg="addSp delSp modSp mod setBg">
        <pc:chgData name="Whitehouse, Logan" userId="c08538da-d95d-4d07-bd39-714eaf74653a" providerId="ADAL" clId="{4B1D58C0-12DD-4ECA-9ED9-3335A27B001F}" dt="2022-02-22T03:07:17.243" v="7964" actId="12100"/>
        <pc:sldMkLst>
          <pc:docMk/>
          <pc:sldMk cId="4192782416" sldId="269"/>
        </pc:sldMkLst>
        <pc:spChg chg="mod">
          <ac:chgData name="Whitehouse, Logan" userId="c08538da-d95d-4d07-bd39-714eaf74653a" providerId="ADAL" clId="{4B1D58C0-12DD-4ECA-9ED9-3335A27B001F}" dt="2022-02-22T03:06:09.645" v="7953" actId="404"/>
          <ac:spMkLst>
            <pc:docMk/>
            <pc:sldMk cId="4192782416" sldId="269"/>
            <ac:spMk id="2" creationId="{60F3EFFA-FF55-41CD-8243-492F876D968F}"/>
          </ac:spMkLst>
        </pc:spChg>
        <pc:spChg chg="del">
          <ac:chgData name="Whitehouse, Logan" userId="c08538da-d95d-4d07-bd39-714eaf74653a" providerId="ADAL" clId="{4B1D58C0-12DD-4ECA-9ED9-3335A27B001F}" dt="2022-02-21T15:27:55.008" v="1976" actId="26606"/>
          <ac:spMkLst>
            <pc:docMk/>
            <pc:sldMk cId="4192782416" sldId="269"/>
            <ac:spMk id="3" creationId="{C8CC0BE8-CD44-437A-9B49-30E22A7001CF}"/>
          </ac:spMkLst>
        </pc:spChg>
        <pc:spChg chg="add">
          <ac:chgData name="Whitehouse, Logan" userId="c08538da-d95d-4d07-bd39-714eaf74653a" providerId="ADAL" clId="{4B1D58C0-12DD-4ECA-9ED9-3335A27B001F}" dt="2022-02-21T15:27:55.008" v="1976" actId="26606"/>
          <ac:spMkLst>
            <pc:docMk/>
            <pc:sldMk cId="4192782416" sldId="269"/>
            <ac:spMk id="9" creationId="{B819A166-7571-4003-A6B8-B62034C3ED30}"/>
          </ac:spMkLst>
        </pc:spChg>
        <pc:graphicFrameChg chg="add mod modGraphic">
          <ac:chgData name="Whitehouse, Logan" userId="c08538da-d95d-4d07-bd39-714eaf74653a" providerId="ADAL" clId="{4B1D58C0-12DD-4ECA-9ED9-3335A27B001F}" dt="2022-02-22T03:07:17.243" v="7964" actId="12100"/>
          <ac:graphicFrameMkLst>
            <pc:docMk/>
            <pc:sldMk cId="4192782416" sldId="269"/>
            <ac:graphicFrameMk id="5" creationId="{DFBFCB89-B01B-4AC5-8234-F7137BEFF7CC}"/>
          </ac:graphicFrameMkLst>
        </pc:graphicFrameChg>
      </pc:sldChg>
      <pc:sldChg chg="addSp delSp modSp mod setBg setClrOvrMap">
        <pc:chgData name="Whitehouse, Logan" userId="c08538da-d95d-4d07-bd39-714eaf74653a" providerId="ADAL" clId="{4B1D58C0-12DD-4ECA-9ED9-3335A27B001F}" dt="2022-02-22T02:27:13.691" v="5978" actId="27636"/>
        <pc:sldMkLst>
          <pc:docMk/>
          <pc:sldMk cId="2242649832" sldId="270"/>
        </pc:sldMkLst>
        <pc:spChg chg="mod">
          <ac:chgData name="Whitehouse, Logan" userId="c08538da-d95d-4d07-bd39-714eaf74653a" providerId="ADAL" clId="{4B1D58C0-12DD-4ECA-9ED9-3335A27B001F}" dt="2022-02-21T20:35:57.240" v="2641" actId="20577"/>
          <ac:spMkLst>
            <pc:docMk/>
            <pc:sldMk cId="2242649832" sldId="270"/>
            <ac:spMk id="2" creationId="{805CFE2E-7166-45CA-86DD-7336D23AEE10}"/>
          </ac:spMkLst>
        </pc:spChg>
        <pc:spChg chg="mod ord">
          <ac:chgData name="Whitehouse, Logan" userId="c08538da-d95d-4d07-bd39-714eaf74653a" providerId="ADAL" clId="{4B1D58C0-12DD-4ECA-9ED9-3335A27B001F}" dt="2022-02-22T02:27:13.691" v="5978" actId="27636"/>
          <ac:spMkLst>
            <pc:docMk/>
            <pc:sldMk cId="2242649832" sldId="270"/>
            <ac:spMk id="3" creationId="{100DF6B6-56BE-4E69-BA11-B046C74836A1}"/>
          </ac:spMkLst>
        </pc:spChg>
        <pc:spChg chg="add del">
          <ac:chgData name="Whitehouse, Logan" userId="c08538da-d95d-4d07-bd39-714eaf74653a" providerId="ADAL" clId="{4B1D58C0-12DD-4ECA-9ED9-3335A27B001F}" dt="2022-02-21T15:26:29.173" v="1961" actId="26606"/>
          <ac:spMkLst>
            <pc:docMk/>
            <pc:sldMk cId="2242649832" sldId="270"/>
            <ac:spMk id="71" creationId="{46708FAB-3898-47A9-B05A-AB9ECBD9E796}"/>
          </ac:spMkLst>
        </pc:spChg>
        <pc:spChg chg="add del">
          <ac:chgData name="Whitehouse, Logan" userId="c08538da-d95d-4d07-bd39-714eaf74653a" providerId="ADAL" clId="{4B1D58C0-12DD-4ECA-9ED9-3335A27B001F}" dt="2022-02-21T15:26:29.173" v="1961" actId="26606"/>
          <ac:spMkLst>
            <pc:docMk/>
            <pc:sldMk cId="2242649832" sldId="270"/>
            <ac:spMk id="73" creationId="{2E438CA0-CB4D-4C94-8C39-9C7FC9BBEE68}"/>
          </ac:spMkLst>
        </pc:spChg>
        <pc:spChg chg="add del">
          <ac:chgData name="Whitehouse, Logan" userId="c08538da-d95d-4d07-bd39-714eaf74653a" providerId="ADAL" clId="{4B1D58C0-12DD-4ECA-9ED9-3335A27B001F}" dt="2022-02-21T15:26:29.173" v="1961" actId="26606"/>
          <ac:spMkLst>
            <pc:docMk/>
            <pc:sldMk cId="2242649832" sldId="270"/>
            <ac:spMk id="75" creationId="{6B2C05E3-84E7-4957-95EF-B471CBF71C69}"/>
          </ac:spMkLst>
        </pc:spChg>
        <pc:spChg chg="add del">
          <ac:chgData name="Whitehouse, Logan" userId="c08538da-d95d-4d07-bd39-714eaf74653a" providerId="ADAL" clId="{4B1D58C0-12DD-4ECA-9ED9-3335A27B001F}" dt="2022-02-21T15:26:12.525" v="1949" actId="26606"/>
          <ac:spMkLst>
            <pc:docMk/>
            <pc:sldMk cId="2242649832" sldId="270"/>
            <ac:spMk id="135" creationId="{45D37F4E-DDB4-456B-97E0-9937730A039F}"/>
          </ac:spMkLst>
        </pc:spChg>
        <pc:spChg chg="add del">
          <ac:chgData name="Whitehouse, Logan" userId="c08538da-d95d-4d07-bd39-714eaf74653a" providerId="ADAL" clId="{4B1D58C0-12DD-4ECA-9ED9-3335A27B001F}" dt="2022-02-21T15:26:12.525" v="1949" actId="26606"/>
          <ac:spMkLst>
            <pc:docMk/>
            <pc:sldMk cId="2242649832" sldId="270"/>
            <ac:spMk id="137" creationId="{B2DD41CD-8F47-4F56-AD12-4E2FF7696987}"/>
          </ac:spMkLst>
        </pc:spChg>
        <pc:spChg chg="add del">
          <ac:chgData name="Whitehouse, Logan" userId="c08538da-d95d-4d07-bd39-714eaf74653a" providerId="ADAL" clId="{4B1D58C0-12DD-4ECA-9ED9-3335A27B001F}" dt="2022-02-21T15:26:23.563" v="1959" actId="26606"/>
          <ac:spMkLst>
            <pc:docMk/>
            <pc:sldMk cId="2242649832" sldId="270"/>
            <ac:spMk id="139" creationId="{B8B8D07F-F13E-443E-BA68-2D26672D76B9}"/>
          </ac:spMkLst>
        </pc:spChg>
        <pc:spChg chg="add del">
          <ac:chgData name="Whitehouse, Logan" userId="c08538da-d95d-4d07-bd39-714eaf74653a" providerId="ADAL" clId="{4B1D58C0-12DD-4ECA-9ED9-3335A27B001F}" dt="2022-02-21T15:26:23.563" v="1959" actId="26606"/>
          <ac:spMkLst>
            <pc:docMk/>
            <pc:sldMk cId="2242649832" sldId="270"/>
            <ac:spMk id="141" creationId="{2813A4FA-24A5-41ED-A534-3807D1B2F344}"/>
          </ac:spMkLst>
        </pc:spChg>
        <pc:spChg chg="add del">
          <ac:chgData name="Whitehouse, Logan" userId="c08538da-d95d-4d07-bd39-714eaf74653a" providerId="ADAL" clId="{4B1D58C0-12DD-4ECA-9ED9-3335A27B001F}" dt="2022-02-21T15:26:23.563" v="1959" actId="26606"/>
          <ac:spMkLst>
            <pc:docMk/>
            <pc:sldMk cId="2242649832" sldId="270"/>
            <ac:spMk id="143" creationId="{C3944F27-CA70-4E84-A51A-E6BF89558979}"/>
          </ac:spMkLst>
        </pc:spChg>
        <pc:spChg chg="add del">
          <ac:chgData name="Whitehouse, Logan" userId="c08538da-d95d-4d07-bd39-714eaf74653a" providerId="ADAL" clId="{4B1D58C0-12DD-4ECA-9ED9-3335A27B001F}" dt="2022-02-21T15:26:15.157" v="1953" actId="26606"/>
          <ac:spMkLst>
            <pc:docMk/>
            <pc:sldMk cId="2242649832" sldId="270"/>
            <ac:spMk id="2054" creationId="{4F74D28C-3268-4E35-8EE1-D92CB4A85A7D}"/>
          </ac:spMkLst>
        </pc:spChg>
        <pc:spChg chg="add del">
          <ac:chgData name="Whitehouse, Logan" userId="c08538da-d95d-4d07-bd39-714eaf74653a" providerId="ADAL" clId="{4B1D58C0-12DD-4ECA-9ED9-3335A27B001F}" dt="2022-02-21T15:26:15.157" v="1953" actId="26606"/>
          <ac:spMkLst>
            <pc:docMk/>
            <pc:sldMk cId="2242649832" sldId="270"/>
            <ac:spMk id="2055" creationId="{58D44E42-C462-4105-BC86-FE75B4E3C4AF}"/>
          </ac:spMkLst>
        </pc:spChg>
        <pc:spChg chg="add del">
          <ac:chgData name="Whitehouse, Logan" userId="c08538da-d95d-4d07-bd39-714eaf74653a" providerId="ADAL" clId="{4B1D58C0-12DD-4ECA-9ED9-3335A27B001F}" dt="2022-02-21T15:26:16.409" v="1955" actId="26606"/>
          <ac:spMkLst>
            <pc:docMk/>
            <pc:sldMk cId="2242649832" sldId="270"/>
            <ac:spMk id="2057" creationId="{45D37F4E-DDB4-456B-97E0-9937730A039F}"/>
          </ac:spMkLst>
        </pc:spChg>
        <pc:spChg chg="add del">
          <ac:chgData name="Whitehouse, Logan" userId="c08538da-d95d-4d07-bd39-714eaf74653a" providerId="ADAL" clId="{4B1D58C0-12DD-4ECA-9ED9-3335A27B001F}" dt="2022-02-21T15:26:16.409" v="1955" actId="26606"/>
          <ac:spMkLst>
            <pc:docMk/>
            <pc:sldMk cId="2242649832" sldId="270"/>
            <ac:spMk id="2058" creationId="{B2DD41CD-8F47-4F56-AD12-4E2FF7696987}"/>
          </ac:spMkLst>
        </pc:spChg>
        <pc:spChg chg="add del">
          <ac:chgData name="Whitehouse, Logan" userId="c08538da-d95d-4d07-bd39-714eaf74653a" providerId="ADAL" clId="{4B1D58C0-12DD-4ECA-9ED9-3335A27B001F}" dt="2022-02-21T15:26:17.851" v="1957" actId="26606"/>
          <ac:spMkLst>
            <pc:docMk/>
            <pc:sldMk cId="2242649832" sldId="270"/>
            <ac:spMk id="2060" creationId="{F13C74B1-5B17-4795-BED0-7140497B445A}"/>
          </ac:spMkLst>
        </pc:spChg>
        <pc:spChg chg="add del">
          <ac:chgData name="Whitehouse, Logan" userId="c08538da-d95d-4d07-bd39-714eaf74653a" providerId="ADAL" clId="{4B1D58C0-12DD-4ECA-9ED9-3335A27B001F}" dt="2022-02-21T15:26:17.851" v="1957" actId="26606"/>
          <ac:spMkLst>
            <pc:docMk/>
            <pc:sldMk cId="2242649832" sldId="270"/>
            <ac:spMk id="2061" creationId="{D4974D33-8DC5-464E-8C6D-BE58F0669C17}"/>
          </ac:spMkLst>
        </pc:spChg>
        <pc:spChg chg="add del">
          <ac:chgData name="Whitehouse, Logan" userId="c08538da-d95d-4d07-bd39-714eaf74653a" providerId="ADAL" clId="{4B1D58C0-12DD-4ECA-9ED9-3335A27B001F}" dt="2022-02-21T15:26:23.563" v="1959" actId="26606"/>
          <ac:spMkLst>
            <pc:docMk/>
            <pc:sldMk cId="2242649832" sldId="270"/>
            <ac:spMk id="2063" creationId="{12609869-9E80-471B-A487-A53288E0E791}"/>
          </ac:spMkLst>
        </pc:spChg>
        <pc:spChg chg="add del">
          <ac:chgData name="Whitehouse, Logan" userId="c08538da-d95d-4d07-bd39-714eaf74653a" providerId="ADAL" clId="{4B1D58C0-12DD-4ECA-9ED9-3335A27B001F}" dt="2022-02-21T15:26:23.563" v="1959" actId="26606"/>
          <ac:spMkLst>
            <pc:docMk/>
            <pc:sldMk cId="2242649832" sldId="270"/>
            <ac:spMk id="2064" creationId="{7004738A-9D34-43E8-97D2-CA0EED4F8BE0}"/>
          </ac:spMkLst>
        </pc:spChg>
        <pc:spChg chg="add del">
          <ac:chgData name="Whitehouse, Logan" userId="c08538da-d95d-4d07-bd39-714eaf74653a" providerId="ADAL" clId="{4B1D58C0-12DD-4ECA-9ED9-3335A27B001F}" dt="2022-02-21T15:26:29.173" v="1961" actId="26606"/>
          <ac:spMkLst>
            <pc:docMk/>
            <pc:sldMk cId="2242649832" sldId="270"/>
            <ac:spMk id="2066" creationId="{B0C60769-5425-4CDA-B979-1B360DB8F3A8}"/>
          </ac:spMkLst>
        </pc:spChg>
        <pc:picChg chg="add mod">
          <ac:chgData name="Whitehouse, Logan" userId="c08538da-d95d-4d07-bd39-714eaf74653a" providerId="ADAL" clId="{4B1D58C0-12DD-4ECA-9ED9-3335A27B001F}" dt="2022-02-21T15:26:29.173" v="1961" actId="26606"/>
          <ac:picMkLst>
            <pc:docMk/>
            <pc:sldMk cId="2242649832" sldId="270"/>
            <ac:picMk id="2050" creationId="{8E8BCE29-D567-4187-81F5-6FA68BF81AAE}"/>
          </ac:picMkLst>
        </pc:picChg>
        <pc:cxnChg chg="add del">
          <ac:chgData name="Whitehouse, Logan" userId="c08538da-d95d-4d07-bd39-714eaf74653a" providerId="ADAL" clId="{4B1D58C0-12DD-4ECA-9ED9-3335A27B001F}" dt="2022-02-21T15:26:13.522" v="1951" actId="26606"/>
          <ac:cxnSpMkLst>
            <pc:docMk/>
            <pc:sldMk cId="2242649832" sldId="270"/>
            <ac:cxnSpMk id="2052" creationId="{E4A809D5-3600-46D4-A466-67F2349A54FB}"/>
          </ac:cxnSpMkLst>
        </pc:cxnChg>
      </pc:sldChg>
      <pc:sldChg chg="modSp mod">
        <pc:chgData name="Whitehouse, Logan" userId="c08538da-d95d-4d07-bd39-714eaf74653a" providerId="ADAL" clId="{4B1D58C0-12DD-4ECA-9ED9-3335A27B001F}" dt="2022-02-21T15:19:23.397" v="1862" actId="14100"/>
        <pc:sldMkLst>
          <pc:docMk/>
          <pc:sldMk cId="2406214882" sldId="271"/>
        </pc:sldMkLst>
        <pc:picChg chg="mod">
          <ac:chgData name="Whitehouse, Logan" userId="c08538da-d95d-4d07-bd39-714eaf74653a" providerId="ADAL" clId="{4B1D58C0-12DD-4ECA-9ED9-3335A27B001F}" dt="2022-02-21T15:19:23.397" v="1862" actId="14100"/>
          <ac:picMkLst>
            <pc:docMk/>
            <pc:sldMk cId="2406214882" sldId="271"/>
            <ac:picMk id="4" creationId="{99F81ECF-0A4A-42B0-BE6F-34E13A4C9B58}"/>
          </ac:picMkLst>
        </pc:picChg>
      </pc:sldChg>
      <pc:sldChg chg="addSp modSp mod setBg">
        <pc:chgData name="Whitehouse, Logan" userId="c08538da-d95d-4d07-bd39-714eaf74653a" providerId="ADAL" clId="{4B1D58C0-12DD-4ECA-9ED9-3335A27B001F}" dt="2022-02-21T15:28:05.237" v="1977" actId="26606"/>
        <pc:sldMkLst>
          <pc:docMk/>
          <pc:sldMk cId="1957637923" sldId="272"/>
        </pc:sldMkLst>
        <pc:spChg chg="add">
          <ac:chgData name="Whitehouse, Logan" userId="c08538da-d95d-4d07-bd39-714eaf74653a" providerId="ADAL" clId="{4B1D58C0-12DD-4ECA-9ED9-3335A27B001F}" dt="2022-02-21T15:28:05.237" v="1977" actId="26606"/>
          <ac:spMkLst>
            <pc:docMk/>
            <pc:sldMk cId="1957637923" sldId="272"/>
            <ac:spMk id="9" creationId="{AB8C311F-7253-4AED-9701-7FC0708C41C7}"/>
          </ac:spMkLst>
        </pc:spChg>
        <pc:spChg chg="add">
          <ac:chgData name="Whitehouse, Logan" userId="c08538da-d95d-4d07-bd39-714eaf74653a" providerId="ADAL" clId="{4B1D58C0-12DD-4ECA-9ED9-3335A27B001F}" dt="2022-02-21T15:28:05.237" v="1977" actId="26606"/>
          <ac:spMkLst>
            <pc:docMk/>
            <pc:sldMk cId="1957637923" sldId="272"/>
            <ac:spMk id="11" creationId="{E2384209-CB15-4CDF-9D31-C44FD9A3F20D}"/>
          </ac:spMkLst>
        </pc:spChg>
        <pc:spChg chg="add">
          <ac:chgData name="Whitehouse, Logan" userId="c08538da-d95d-4d07-bd39-714eaf74653a" providerId="ADAL" clId="{4B1D58C0-12DD-4ECA-9ED9-3335A27B001F}" dt="2022-02-21T15:28:05.237" v="1977" actId="26606"/>
          <ac:spMkLst>
            <pc:docMk/>
            <pc:sldMk cId="1957637923" sldId="272"/>
            <ac:spMk id="13" creationId="{2633B3B5-CC90-43F0-8714-D31D1F3F0209}"/>
          </ac:spMkLst>
        </pc:spChg>
        <pc:spChg chg="add">
          <ac:chgData name="Whitehouse, Logan" userId="c08538da-d95d-4d07-bd39-714eaf74653a" providerId="ADAL" clId="{4B1D58C0-12DD-4ECA-9ED9-3335A27B001F}" dt="2022-02-21T15:28:05.237" v="1977" actId="26606"/>
          <ac:spMkLst>
            <pc:docMk/>
            <pc:sldMk cId="1957637923" sldId="272"/>
            <ac:spMk id="15" creationId="{A8D57A06-A426-446D-B02C-A2DC6B62E45E}"/>
          </ac:spMkLst>
        </pc:spChg>
        <pc:picChg chg="mod">
          <ac:chgData name="Whitehouse, Logan" userId="c08538da-d95d-4d07-bd39-714eaf74653a" providerId="ADAL" clId="{4B1D58C0-12DD-4ECA-9ED9-3335A27B001F}" dt="2022-02-21T15:28:05.237" v="1977" actId="26606"/>
          <ac:picMkLst>
            <pc:docMk/>
            <pc:sldMk cId="1957637923" sldId="272"/>
            <ac:picMk id="4" creationId="{EC2F5443-7172-4F8E-9E45-72D6F6097915}"/>
          </ac:picMkLst>
        </pc:picChg>
      </pc:sldChg>
      <pc:sldChg chg="addSp delSp modSp mod setBg">
        <pc:chgData name="Whitehouse, Logan" userId="c08538da-d95d-4d07-bd39-714eaf74653a" providerId="ADAL" clId="{4B1D58C0-12DD-4ECA-9ED9-3335A27B001F}" dt="2022-02-22T03:05:31.125" v="7923" actId="14100"/>
        <pc:sldMkLst>
          <pc:docMk/>
          <pc:sldMk cId="2221510369" sldId="273"/>
        </pc:sldMkLst>
        <pc:spChg chg="mod">
          <ac:chgData name="Whitehouse, Logan" userId="c08538da-d95d-4d07-bd39-714eaf74653a" providerId="ADAL" clId="{4B1D58C0-12DD-4ECA-9ED9-3335A27B001F}" dt="2022-02-22T03:05:31.125" v="7923" actId="14100"/>
          <ac:spMkLst>
            <pc:docMk/>
            <pc:sldMk cId="2221510369" sldId="273"/>
            <ac:spMk id="2" creationId="{499F4ADC-E7FE-4727-9D6E-946E8C3AC3A2}"/>
          </ac:spMkLst>
        </pc:spChg>
        <pc:spChg chg="mod">
          <ac:chgData name="Whitehouse, Logan" userId="c08538da-d95d-4d07-bd39-714eaf74653a" providerId="ADAL" clId="{4B1D58C0-12DD-4ECA-9ED9-3335A27B001F}" dt="2022-02-22T01:49:53.133" v="4135" actId="26606"/>
          <ac:spMkLst>
            <pc:docMk/>
            <pc:sldMk cId="2221510369" sldId="273"/>
            <ac:spMk id="3" creationId="{79C8E74A-0995-40D4-9DAC-F5FA03145436}"/>
          </ac:spMkLst>
        </pc:spChg>
        <pc:spChg chg="add del">
          <ac:chgData name="Whitehouse, Logan" userId="c08538da-d95d-4d07-bd39-714eaf74653a" providerId="ADAL" clId="{4B1D58C0-12DD-4ECA-9ED9-3335A27B001F}" dt="2022-02-22T01:49:53.133" v="4135" actId="26606"/>
          <ac:spMkLst>
            <pc:docMk/>
            <pc:sldMk cId="2221510369" sldId="273"/>
            <ac:spMk id="71" creationId="{0CCC4BA0-1298-4DBD-86F1-B51D8C9D3437}"/>
          </ac:spMkLst>
        </pc:spChg>
        <pc:spChg chg="add del">
          <ac:chgData name="Whitehouse, Logan" userId="c08538da-d95d-4d07-bd39-714eaf74653a" providerId="ADAL" clId="{4B1D58C0-12DD-4ECA-9ED9-3335A27B001F}" dt="2022-02-22T01:49:53.133" v="4135" actId="26606"/>
          <ac:spMkLst>
            <pc:docMk/>
            <pc:sldMk cId="2221510369" sldId="273"/>
            <ac:spMk id="73" creationId="{EEBF1590-3B36-48EE-A89D-3B6F3CB256AB}"/>
          </ac:spMkLst>
        </pc:spChg>
        <pc:spChg chg="add del">
          <ac:chgData name="Whitehouse, Logan" userId="c08538da-d95d-4d07-bd39-714eaf74653a" providerId="ADAL" clId="{4B1D58C0-12DD-4ECA-9ED9-3335A27B001F}" dt="2022-02-22T01:49:53.133" v="4135" actId="26606"/>
          <ac:spMkLst>
            <pc:docMk/>
            <pc:sldMk cId="2221510369" sldId="273"/>
            <ac:spMk id="75" creationId="{AC8F6C8C-AB5A-4548-942D-E3FD40ACBC49}"/>
          </ac:spMkLst>
        </pc:spChg>
        <pc:spChg chg="add del">
          <ac:chgData name="Whitehouse, Logan" userId="c08538da-d95d-4d07-bd39-714eaf74653a" providerId="ADAL" clId="{4B1D58C0-12DD-4ECA-9ED9-3335A27B001F}" dt="2022-02-22T01:49:53.133" v="4135" actId="26606"/>
          <ac:spMkLst>
            <pc:docMk/>
            <pc:sldMk cId="2221510369" sldId="273"/>
            <ac:spMk id="135" creationId="{81AEB8A9-B768-4E30-BA55-D919E6687343}"/>
          </ac:spMkLst>
        </pc:spChg>
        <pc:picChg chg="add mod">
          <ac:chgData name="Whitehouse, Logan" userId="c08538da-d95d-4d07-bd39-714eaf74653a" providerId="ADAL" clId="{4B1D58C0-12DD-4ECA-9ED9-3335A27B001F}" dt="2022-02-22T01:49:53.133" v="4135" actId="26606"/>
          <ac:picMkLst>
            <pc:docMk/>
            <pc:sldMk cId="2221510369" sldId="273"/>
            <ac:picMk id="4098" creationId="{3FF8F1A2-F356-44E6-B5B6-156214F53D98}"/>
          </ac:picMkLst>
        </pc:picChg>
      </pc:sldChg>
      <pc:sldChg chg="addSp delSp modSp mod setBg">
        <pc:chgData name="Whitehouse, Logan" userId="c08538da-d95d-4d07-bd39-714eaf74653a" providerId="ADAL" clId="{4B1D58C0-12DD-4ECA-9ED9-3335A27B001F}" dt="2022-02-22T03:09:44.602" v="7985" actId="26606"/>
        <pc:sldMkLst>
          <pc:docMk/>
          <pc:sldMk cId="3084159715" sldId="274"/>
        </pc:sldMkLst>
        <pc:spChg chg="mod">
          <ac:chgData name="Whitehouse, Logan" userId="c08538da-d95d-4d07-bd39-714eaf74653a" providerId="ADAL" clId="{4B1D58C0-12DD-4ECA-9ED9-3335A27B001F}" dt="2022-02-22T03:09:44.602" v="7985" actId="26606"/>
          <ac:spMkLst>
            <pc:docMk/>
            <pc:sldMk cId="3084159715" sldId="274"/>
            <ac:spMk id="2" creationId="{16529E47-ED9E-4C69-9F42-0B6E901D3AB3}"/>
          </ac:spMkLst>
        </pc:spChg>
        <pc:spChg chg="add del mod">
          <ac:chgData name="Whitehouse, Logan" userId="c08538da-d95d-4d07-bd39-714eaf74653a" providerId="ADAL" clId="{4B1D58C0-12DD-4ECA-9ED9-3335A27B001F}" dt="2022-02-22T01:55:34.723" v="4588" actId="26606"/>
          <ac:spMkLst>
            <pc:docMk/>
            <pc:sldMk cId="3084159715" sldId="274"/>
            <ac:spMk id="3" creationId="{8E0201C7-55E7-46D0-9E03-5A958963DFED}"/>
          </ac:spMkLst>
        </pc:spChg>
        <pc:spChg chg="add del">
          <ac:chgData name="Whitehouse, Logan" userId="c08538da-d95d-4d07-bd39-714eaf74653a" providerId="ADAL" clId="{4B1D58C0-12DD-4ECA-9ED9-3335A27B001F}" dt="2022-02-22T01:55:22.226" v="4581" actId="26606"/>
          <ac:spMkLst>
            <pc:docMk/>
            <pc:sldMk cId="3084159715" sldId="274"/>
            <ac:spMk id="8" creationId="{DC8C3900-B8A1-4965-88E6-CBCBFE067207}"/>
          </ac:spMkLst>
        </pc:spChg>
        <pc:spChg chg="add del">
          <ac:chgData name="Whitehouse, Logan" userId="c08538da-d95d-4d07-bd39-714eaf74653a" providerId="ADAL" clId="{4B1D58C0-12DD-4ECA-9ED9-3335A27B001F}" dt="2022-02-22T01:55:34.723" v="4588" actId="26606"/>
          <ac:spMkLst>
            <pc:docMk/>
            <pc:sldMk cId="3084159715" sldId="274"/>
            <ac:spMk id="10" creationId="{DC8C3900-B8A1-4965-88E6-CBCBFE067207}"/>
          </ac:spMkLst>
        </pc:spChg>
        <pc:spChg chg="add del">
          <ac:chgData name="Whitehouse, Logan" userId="c08538da-d95d-4d07-bd39-714eaf74653a" providerId="ADAL" clId="{4B1D58C0-12DD-4ECA-9ED9-3335A27B001F}" dt="2022-02-22T01:49:50.655" v="4133" actId="26606"/>
          <ac:spMkLst>
            <pc:docMk/>
            <pc:sldMk cId="3084159715" sldId="274"/>
            <ac:spMk id="13" creationId="{51D98CAC-3EFF-4342-BD5A-6C0E8CAB4C1A}"/>
          </ac:spMkLst>
        </pc:spChg>
        <pc:spChg chg="add del">
          <ac:chgData name="Whitehouse, Logan" userId="c08538da-d95d-4d07-bd39-714eaf74653a" providerId="ADAL" clId="{4B1D58C0-12DD-4ECA-9ED9-3335A27B001F}" dt="2022-02-22T03:09:44.602" v="7985" actId="26606"/>
          <ac:spMkLst>
            <pc:docMk/>
            <pc:sldMk cId="3084159715" sldId="274"/>
            <ac:spMk id="15" creationId="{DE7FFD28-545C-4C88-A2E7-152FB234C92C}"/>
          </ac:spMkLst>
        </pc:spChg>
        <pc:spChg chg="add del">
          <ac:chgData name="Whitehouse, Logan" userId="c08538da-d95d-4d07-bd39-714eaf74653a" providerId="ADAL" clId="{4B1D58C0-12DD-4ECA-9ED9-3335A27B001F}" dt="2022-02-22T01:55:29.624" v="4583" actId="26606"/>
          <ac:spMkLst>
            <pc:docMk/>
            <pc:sldMk cId="3084159715" sldId="274"/>
            <ac:spMk id="16" creationId="{B819A166-7571-4003-A6B8-B62034C3ED30}"/>
          </ac:spMkLst>
        </pc:spChg>
        <pc:spChg chg="add del">
          <ac:chgData name="Whitehouse, Logan" userId="c08538da-d95d-4d07-bd39-714eaf74653a" providerId="ADAL" clId="{4B1D58C0-12DD-4ECA-9ED9-3335A27B001F}" dt="2022-02-22T01:55:30.905" v="4585" actId="26606"/>
          <ac:spMkLst>
            <pc:docMk/>
            <pc:sldMk cId="3084159715" sldId="274"/>
            <ac:spMk id="18" creationId="{DC8C3900-B8A1-4965-88E6-CBCBFE067207}"/>
          </ac:spMkLst>
        </pc:spChg>
        <pc:spChg chg="add del">
          <ac:chgData name="Whitehouse, Logan" userId="c08538da-d95d-4d07-bd39-714eaf74653a" providerId="ADAL" clId="{4B1D58C0-12DD-4ECA-9ED9-3335A27B001F}" dt="2022-02-22T01:55:34.716" v="4587" actId="26606"/>
          <ac:spMkLst>
            <pc:docMk/>
            <pc:sldMk cId="3084159715" sldId="274"/>
            <ac:spMk id="21" creationId="{DC8C3900-B8A1-4965-88E6-CBCBFE067207}"/>
          </ac:spMkLst>
        </pc:spChg>
        <pc:spChg chg="add del mod">
          <ac:chgData name="Whitehouse, Logan" userId="c08538da-d95d-4d07-bd39-714eaf74653a" providerId="ADAL" clId="{4B1D58C0-12DD-4ECA-9ED9-3335A27B001F}" dt="2022-02-22T03:09:44.602" v="7985" actId="26606"/>
          <ac:spMkLst>
            <pc:docMk/>
            <pc:sldMk cId="3084159715" sldId="274"/>
            <ac:spMk id="24" creationId="{8E0201C7-55E7-46D0-9E03-5A958963DFED}"/>
          </ac:spMkLst>
        </pc:spChg>
        <pc:spChg chg="add del">
          <ac:chgData name="Whitehouse, Logan" userId="c08538da-d95d-4d07-bd39-714eaf74653a" providerId="ADAL" clId="{4B1D58C0-12DD-4ECA-9ED9-3335A27B001F}" dt="2022-02-22T03:09:42.462" v="7981" actId="26606"/>
          <ac:spMkLst>
            <pc:docMk/>
            <pc:sldMk cId="3084159715" sldId="274"/>
            <ac:spMk id="30" creationId="{08E89D5E-1885-4160-AC77-CC471DD1D0DB}"/>
          </ac:spMkLst>
        </pc:spChg>
        <pc:spChg chg="add del">
          <ac:chgData name="Whitehouse, Logan" userId="c08538da-d95d-4d07-bd39-714eaf74653a" providerId="ADAL" clId="{4B1D58C0-12DD-4ECA-9ED9-3335A27B001F}" dt="2022-02-22T03:09:43.480" v="7983" actId="26606"/>
          <ac:spMkLst>
            <pc:docMk/>
            <pc:sldMk cId="3084159715" sldId="274"/>
            <ac:spMk id="34" creationId="{08E89D5E-1885-4160-AC77-CC471DD1D0DB}"/>
          </ac:spMkLst>
        </pc:spChg>
        <pc:spChg chg="add del">
          <ac:chgData name="Whitehouse, Logan" userId="c08538da-d95d-4d07-bd39-714eaf74653a" providerId="ADAL" clId="{4B1D58C0-12DD-4ECA-9ED9-3335A27B001F}" dt="2022-02-22T03:09:44.602" v="7985" actId="26606"/>
          <ac:spMkLst>
            <pc:docMk/>
            <pc:sldMk cId="3084159715" sldId="274"/>
            <ac:spMk id="38" creationId="{08E89D5E-1885-4160-AC77-CC471DD1D0DB}"/>
          </ac:spMkLst>
        </pc:spChg>
        <pc:graphicFrameChg chg="add del">
          <ac:chgData name="Whitehouse, Logan" userId="c08538da-d95d-4d07-bd39-714eaf74653a" providerId="ADAL" clId="{4B1D58C0-12DD-4ECA-9ED9-3335A27B001F}" dt="2022-02-22T01:55:29.624" v="4583" actId="26606"/>
          <ac:graphicFrameMkLst>
            <pc:docMk/>
            <pc:sldMk cId="3084159715" sldId="274"/>
            <ac:graphicFrameMk id="12" creationId="{E9D09E7A-3308-4939-8962-8386D5DE8CD6}"/>
          </ac:graphicFrameMkLst>
        </pc:graphicFrameChg>
        <pc:graphicFrameChg chg="add del">
          <ac:chgData name="Whitehouse, Logan" userId="c08538da-d95d-4d07-bd39-714eaf74653a" providerId="ADAL" clId="{4B1D58C0-12DD-4ECA-9ED9-3335A27B001F}" dt="2022-02-22T01:55:30.905" v="4585" actId="26606"/>
          <ac:graphicFrameMkLst>
            <pc:docMk/>
            <pc:sldMk cId="3084159715" sldId="274"/>
            <ac:graphicFrameMk id="19" creationId="{F9CBC932-77AD-481B-8DC6-345EE3DEC30F}"/>
          </ac:graphicFrameMkLst>
        </pc:graphicFrameChg>
        <pc:graphicFrameChg chg="add del">
          <ac:chgData name="Whitehouse, Logan" userId="c08538da-d95d-4d07-bd39-714eaf74653a" providerId="ADAL" clId="{4B1D58C0-12DD-4ECA-9ED9-3335A27B001F}" dt="2022-02-22T01:55:34.716" v="4587" actId="26606"/>
          <ac:graphicFrameMkLst>
            <pc:docMk/>
            <pc:sldMk cId="3084159715" sldId="274"/>
            <ac:graphicFrameMk id="22" creationId="{4E10AE62-A65A-4F00-B4E0-33AA1CBBD6E6}"/>
          </ac:graphicFrameMkLst>
        </pc:graphicFrameChg>
        <pc:graphicFrameChg chg="add del">
          <ac:chgData name="Whitehouse, Logan" userId="c08538da-d95d-4d07-bd39-714eaf74653a" providerId="ADAL" clId="{4B1D58C0-12DD-4ECA-9ED9-3335A27B001F}" dt="2022-02-22T03:09:42.462" v="7981" actId="26606"/>
          <ac:graphicFrameMkLst>
            <pc:docMk/>
            <pc:sldMk cId="3084159715" sldId="274"/>
            <ac:graphicFrameMk id="26" creationId="{23CC0F8A-0B2E-4614-9E10-F373E5776247}"/>
          </ac:graphicFrameMkLst>
        </pc:graphicFrameChg>
        <pc:graphicFrameChg chg="add del">
          <ac:chgData name="Whitehouse, Logan" userId="c08538da-d95d-4d07-bd39-714eaf74653a" providerId="ADAL" clId="{4B1D58C0-12DD-4ECA-9ED9-3335A27B001F}" dt="2022-02-22T03:09:43.480" v="7983" actId="26606"/>
          <ac:graphicFrameMkLst>
            <pc:docMk/>
            <pc:sldMk cId="3084159715" sldId="274"/>
            <ac:graphicFrameMk id="36" creationId="{302CE3A0-6DC1-4C1C-B0E4-66EB67190B91}"/>
          </ac:graphicFrameMkLst>
        </pc:graphicFrameChg>
        <pc:graphicFrameChg chg="add del">
          <ac:chgData name="Whitehouse, Logan" userId="c08538da-d95d-4d07-bd39-714eaf74653a" providerId="ADAL" clId="{4B1D58C0-12DD-4ECA-9ED9-3335A27B001F}" dt="2022-02-22T03:09:44.602" v="7985" actId="26606"/>
          <ac:graphicFrameMkLst>
            <pc:docMk/>
            <pc:sldMk cId="3084159715" sldId="274"/>
            <ac:graphicFrameMk id="40" creationId="{23CC0F8A-0B2E-4614-9E10-F373E5776247}"/>
          </ac:graphicFrameMkLst>
        </pc:graphicFrameChg>
        <pc:cxnChg chg="add del">
          <ac:chgData name="Whitehouse, Logan" userId="c08538da-d95d-4d07-bd39-714eaf74653a" providerId="ADAL" clId="{4B1D58C0-12DD-4ECA-9ED9-3335A27B001F}" dt="2022-02-22T03:09:42.462" v="7981" actId="26606"/>
          <ac:cxnSpMkLst>
            <pc:docMk/>
            <pc:sldMk cId="3084159715" sldId="274"/>
            <ac:cxnSpMk id="32" creationId="{550D2BD1-98F9-412D-905B-3A843EF4078B}"/>
          </ac:cxnSpMkLst>
        </pc:cxnChg>
        <pc:cxnChg chg="add del">
          <ac:chgData name="Whitehouse, Logan" userId="c08538da-d95d-4d07-bd39-714eaf74653a" providerId="ADAL" clId="{4B1D58C0-12DD-4ECA-9ED9-3335A27B001F}" dt="2022-02-22T03:09:43.480" v="7983" actId="26606"/>
          <ac:cxnSpMkLst>
            <pc:docMk/>
            <pc:sldMk cId="3084159715" sldId="274"/>
            <ac:cxnSpMk id="35" creationId="{550D2BD1-98F9-412D-905B-3A843EF4078B}"/>
          </ac:cxnSpMkLst>
        </pc:cxnChg>
        <pc:cxnChg chg="add del">
          <ac:chgData name="Whitehouse, Logan" userId="c08538da-d95d-4d07-bd39-714eaf74653a" providerId="ADAL" clId="{4B1D58C0-12DD-4ECA-9ED9-3335A27B001F}" dt="2022-02-22T03:09:44.602" v="7985" actId="26606"/>
          <ac:cxnSpMkLst>
            <pc:docMk/>
            <pc:sldMk cId="3084159715" sldId="274"/>
            <ac:cxnSpMk id="39" creationId="{550D2BD1-98F9-412D-905B-3A843EF4078B}"/>
          </ac:cxnSpMkLst>
        </pc:cxnChg>
      </pc:sldChg>
      <pc:sldChg chg="addSp delSp modSp mod setBg">
        <pc:chgData name="Whitehouse, Logan" userId="c08538da-d95d-4d07-bd39-714eaf74653a" providerId="ADAL" clId="{4B1D58C0-12DD-4ECA-9ED9-3335A27B001F}" dt="2022-02-22T01:58:00.232" v="4669" actId="478"/>
        <pc:sldMkLst>
          <pc:docMk/>
          <pc:sldMk cId="1809740507" sldId="275"/>
        </pc:sldMkLst>
        <pc:spChg chg="add del mod">
          <ac:chgData name="Whitehouse, Logan" userId="c08538da-d95d-4d07-bd39-714eaf74653a" providerId="ADAL" clId="{4B1D58C0-12DD-4ECA-9ED9-3335A27B001F}" dt="2022-02-22T01:57:58.974" v="4668" actId="26606"/>
          <ac:spMkLst>
            <pc:docMk/>
            <pc:sldMk cId="1809740507" sldId="275"/>
            <ac:spMk id="2" creationId="{6E058F95-F0DE-4152-9FB6-507D35B0D050}"/>
          </ac:spMkLst>
        </pc:spChg>
        <pc:spChg chg="add del mod ord">
          <ac:chgData name="Whitehouse, Logan" userId="c08538da-d95d-4d07-bd39-714eaf74653a" providerId="ADAL" clId="{4B1D58C0-12DD-4ECA-9ED9-3335A27B001F}" dt="2022-02-22T01:57:03.942" v="4609" actId="26606"/>
          <ac:spMkLst>
            <pc:docMk/>
            <pc:sldMk cId="1809740507" sldId="275"/>
            <ac:spMk id="3" creationId="{FA039482-6B35-41C1-973A-1A53CE7CAFCD}"/>
          </ac:spMkLst>
        </pc:spChg>
        <pc:spChg chg="add del mod">
          <ac:chgData name="Whitehouse, Logan" userId="c08538da-d95d-4d07-bd39-714eaf74653a" providerId="ADAL" clId="{4B1D58C0-12DD-4ECA-9ED9-3335A27B001F}" dt="2022-02-22T01:57:18.304" v="4612" actId="478"/>
          <ac:spMkLst>
            <pc:docMk/>
            <pc:sldMk cId="1809740507" sldId="275"/>
            <ac:spMk id="5" creationId="{AD2EE054-B2F3-4C19-AD61-F91D41E5A6BF}"/>
          </ac:spMkLst>
        </pc:spChg>
        <pc:spChg chg="add del">
          <ac:chgData name="Whitehouse, Logan" userId="c08538da-d95d-4d07-bd39-714eaf74653a" providerId="ADAL" clId="{4B1D58C0-12DD-4ECA-9ED9-3335A27B001F}" dt="2022-02-21T15:30:02.253" v="1988" actId="26606"/>
          <ac:spMkLst>
            <pc:docMk/>
            <pc:sldMk cId="1809740507" sldId="275"/>
            <ac:spMk id="71" creationId="{3346177D-ADC4-4968-B747-5CFCD390B5B9}"/>
          </ac:spMkLst>
        </pc:spChg>
        <pc:spChg chg="add del">
          <ac:chgData name="Whitehouse, Logan" userId="c08538da-d95d-4d07-bd39-714eaf74653a" providerId="ADAL" clId="{4B1D58C0-12DD-4ECA-9ED9-3335A27B001F}" dt="2022-02-21T15:30:02.253" v="1988" actId="26606"/>
          <ac:spMkLst>
            <pc:docMk/>
            <pc:sldMk cId="1809740507" sldId="275"/>
            <ac:spMk id="73" creationId="{0844A943-BF79-4FEA-ABB1-3BD54D236606}"/>
          </ac:spMkLst>
        </pc:spChg>
        <pc:spChg chg="add del">
          <ac:chgData name="Whitehouse, Logan" userId="c08538da-d95d-4d07-bd39-714eaf74653a" providerId="ADAL" clId="{4B1D58C0-12DD-4ECA-9ED9-3335A27B001F}" dt="2022-02-21T15:30:02.253" v="1988" actId="26606"/>
          <ac:spMkLst>
            <pc:docMk/>
            <pc:sldMk cId="1809740507" sldId="275"/>
            <ac:spMk id="75" creationId="{6437CC72-F4A8-4DC3-AFAB-D22C482C8100}"/>
          </ac:spMkLst>
        </pc:spChg>
        <pc:spChg chg="add del">
          <ac:chgData name="Whitehouse, Logan" userId="c08538da-d95d-4d07-bd39-714eaf74653a" providerId="ADAL" clId="{4B1D58C0-12DD-4ECA-9ED9-3335A27B001F}" dt="2022-02-22T01:54:02.676" v="4563" actId="26606"/>
          <ac:spMkLst>
            <pc:docMk/>
            <pc:sldMk cId="1809740507" sldId="275"/>
            <ac:spMk id="77" creationId="{7004738A-9D34-43E8-97D2-CA0EED4F8BE0}"/>
          </ac:spMkLst>
        </pc:spChg>
        <pc:spChg chg="add del">
          <ac:chgData name="Whitehouse, Logan" userId="c08538da-d95d-4d07-bd39-714eaf74653a" providerId="ADAL" clId="{4B1D58C0-12DD-4ECA-9ED9-3335A27B001F}" dt="2022-02-22T01:54:02.676" v="4563" actId="26606"/>
          <ac:spMkLst>
            <pc:docMk/>
            <pc:sldMk cId="1809740507" sldId="275"/>
            <ac:spMk id="79" creationId="{B8B8D07F-F13E-443E-BA68-2D26672D76B9}"/>
          </ac:spMkLst>
        </pc:spChg>
        <pc:spChg chg="add del">
          <ac:chgData name="Whitehouse, Logan" userId="c08538da-d95d-4d07-bd39-714eaf74653a" providerId="ADAL" clId="{4B1D58C0-12DD-4ECA-9ED9-3335A27B001F}" dt="2022-02-22T01:57:58.974" v="4668" actId="26606"/>
          <ac:spMkLst>
            <pc:docMk/>
            <pc:sldMk cId="1809740507" sldId="275"/>
            <ac:spMk id="80" creationId="{DCC231C8-C761-4B31-9B1C-C6D19248C6B3}"/>
          </ac:spMkLst>
        </pc:spChg>
        <pc:spChg chg="add del">
          <ac:chgData name="Whitehouse, Logan" userId="c08538da-d95d-4d07-bd39-714eaf74653a" providerId="ADAL" clId="{4B1D58C0-12DD-4ECA-9ED9-3335A27B001F}" dt="2022-02-22T01:54:02.676" v="4563" actId="26606"/>
          <ac:spMkLst>
            <pc:docMk/>
            <pc:sldMk cId="1809740507" sldId="275"/>
            <ac:spMk id="81" creationId="{2813A4FA-24A5-41ED-A534-3807D1B2F344}"/>
          </ac:spMkLst>
        </pc:spChg>
        <pc:spChg chg="add del">
          <ac:chgData name="Whitehouse, Logan" userId="c08538da-d95d-4d07-bd39-714eaf74653a" providerId="ADAL" clId="{4B1D58C0-12DD-4ECA-9ED9-3335A27B001F}" dt="2022-02-22T01:54:02.676" v="4563" actId="26606"/>
          <ac:spMkLst>
            <pc:docMk/>
            <pc:sldMk cId="1809740507" sldId="275"/>
            <ac:spMk id="83" creationId="{C3944F27-CA70-4E84-A51A-E6BF89558979}"/>
          </ac:spMkLst>
        </pc:spChg>
        <pc:spChg chg="add del">
          <ac:chgData name="Whitehouse, Logan" userId="c08538da-d95d-4d07-bd39-714eaf74653a" providerId="ADAL" clId="{4B1D58C0-12DD-4ECA-9ED9-3335A27B001F}" dt="2022-02-22T01:57:58.974" v="4668" actId="26606"/>
          <ac:spMkLst>
            <pc:docMk/>
            <pc:sldMk cId="1809740507" sldId="275"/>
            <ac:spMk id="5124" creationId="{979E27D9-03C7-44E2-9FF8-15D0C8506AF7}"/>
          </ac:spMkLst>
        </pc:spChg>
        <pc:spChg chg="add del">
          <ac:chgData name="Whitehouse, Logan" userId="c08538da-d95d-4d07-bd39-714eaf74653a" providerId="ADAL" clId="{4B1D58C0-12DD-4ECA-9ED9-3335A27B001F}" dt="2022-02-22T01:57:58.974" v="4668" actId="26606"/>
          <ac:spMkLst>
            <pc:docMk/>
            <pc:sldMk cId="1809740507" sldId="275"/>
            <ac:spMk id="5125" creationId="{EEBF1590-3B36-48EE-A89D-3B6F3CB256AB}"/>
          </ac:spMkLst>
        </pc:spChg>
        <pc:spChg chg="add del">
          <ac:chgData name="Whitehouse, Logan" userId="c08538da-d95d-4d07-bd39-714eaf74653a" providerId="ADAL" clId="{4B1D58C0-12DD-4ECA-9ED9-3335A27B001F}" dt="2022-02-22T01:57:58.974" v="4668" actId="26606"/>
          <ac:spMkLst>
            <pc:docMk/>
            <pc:sldMk cId="1809740507" sldId="275"/>
            <ac:spMk id="5126" creationId="{AC8F6C8C-AB5A-4548-942D-E3FD40ACBC49}"/>
          </ac:spMkLst>
        </pc:spChg>
        <pc:spChg chg="add del">
          <ac:chgData name="Whitehouse, Logan" userId="c08538da-d95d-4d07-bd39-714eaf74653a" providerId="ADAL" clId="{4B1D58C0-12DD-4ECA-9ED9-3335A27B001F}" dt="2022-02-22T01:54:00.386" v="4559" actId="26606"/>
          <ac:spMkLst>
            <pc:docMk/>
            <pc:sldMk cId="1809740507" sldId="275"/>
            <ac:spMk id="5128" creationId="{81AEB8A9-B768-4E30-BA55-D919E6687343}"/>
          </ac:spMkLst>
        </pc:spChg>
        <pc:spChg chg="add del">
          <ac:chgData name="Whitehouse, Logan" userId="c08538da-d95d-4d07-bd39-714eaf74653a" providerId="ADAL" clId="{4B1D58C0-12DD-4ECA-9ED9-3335A27B001F}" dt="2022-02-22T01:54:01.308" v="4561" actId="26606"/>
          <ac:spMkLst>
            <pc:docMk/>
            <pc:sldMk cId="1809740507" sldId="275"/>
            <ac:spMk id="5130" creationId="{B0C60769-5425-4CDA-B979-1B360DB8F3A8}"/>
          </ac:spMkLst>
        </pc:spChg>
        <pc:spChg chg="add del">
          <ac:chgData name="Whitehouse, Logan" userId="c08538da-d95d-4d07-bd39-714eaf74653a" providerId="ADAL" clId="{4B1D58C0-12DD-4ECA-9ED9-3335A27B001F}" dt="2022-02-22T01:54:02.676" v="4563" actId="26606"/>
          <ac:spMkLst>
            <pc:docMk/>
            <pc:sldMk cId="1809740507" sldId="275"/>
            <ac:spMk id="5132" creationId="{12609869-9E80-471B-A487-A53288E0E791}"/>
          </ac:spMkLst>
        </pc:spChg>
        <pc:spChg chg="add del">
          <ac:chgData name="Whitehouse, Logan" userId="c08538da-d95d-4d07-bd39-714eaf74653a" providerId="ADAL" clId="{4B1D58C0-12DD-4ECA-9ED9-3335A27B001F}" dt="2022-02-22T01:54:03.523" v="4565" actId="26606"/>
          <ac:spMkLst>
            <pc:docMk/>
            <pc:sldMk cId="1809740507" sldId="275"/>
            <ac:spMk id="5134" creationId="{2596F992-698C-48C0-9D89-70DA4CE927EF}"/>
          </ac:spMkLst>
        </pc:spChg>
        <pc:spChg chg="add del">
          <ac:chgData name="Whitehouse, Logan" userId="c08538da-d95d-4d07-bd39-714eaf74653a" providerId="ADAL" clId="{4B1D58C0-12DD-4ECA-9ED9-3335A27B001F}" dt="2022-02-22T01:54:03.523" v="4565" actId="26606"/>
          <ac:spMkLst>
            <pc:docMk/>
            <pc:sldMk cId="1809740507" sldId="275"/>
            <ac:spMk id="5135" creationId="{A344AAA5-41F4-4862-97EF-688D31DC7567}"/>
          </ac:spMkLst>
        </pc:spChg>
        <pc:spChg chg="add del">
          <ac:chgData name="Whitehouse, Logan" userId="c08538da-d95d-4d07-bd39-714eaf74653a" providerId="ADAL" clId="{4B1D58C0-12DD-4ECA-9ED9-3335A27B001F}" dt="2022-02-22T01:54:03.523" v="4565" actId="26606"/>
          <ac:spMkLst>
            <pc:docMk/>
            <pc:sldMk cId="1809740507" sldId="275"/>
            <ac:spMk id="5136" creationId="{69E1A62C-2AAF-4B3E-8CDB-65E237080997}"/>
          </ac:spMkLst>
        </pc:spChg>
        <pc:spChg chg="add del">
          <ac:chgData name="Whitehouse, Logan" userId="c08538da-d95d-4d07-bd39-714eaf74653a" providerId="ADAL" clId="{4B1D58C0-12DD-4ECA-9ED9-3335A27B001F}" dt="2022-02-22T01:54:05.394" v="4567" actId="26606"/>
          <ac:spMkLst>
            <pc:docMk/>
            <pc:sldMk cId="1809740507" sldId="275"/>
            <ac:spMk id="5138" creationId="{979E27D9-03C7-44E2-9FF8-15D0C8506AF7}"/>
          </ac:spMkLst>
        </pc:spChg>
        <pc:spChg chg="add del">
          <ac:chgData name="Whitehouse, Logan" userId="c08538da-d95d-4d07-bd39-714eaf74653a" providerId="ADAL" clId="{4B1D58C0-12DD-4ECA-9ED9-3335A27B001F}" dt="2022-02-22T01:54:05.394" v="4567" actId="26606"/>
          <ac:spMkLst>
            <pc:docMk/>
            <pc:sldMk cId="1809740507" sldId="275"/>
            <ac:spMk id="5140" creationId="{EEBF1590-3B36-48EE-A89D-3B6F3CB256AB}"/>
          </ac:spMkLst>
        </pc:spChg>
        <pc:spChg chg="add del">
          <ac:chgData name="Whitehouse, Logan" userId="c08538da-d95d-4d07-bd39-714eaf74653a" providerId="ADAL" clId="{4B1D58C0-12DD-4ECA-9ED9-3335A27B001F}" dt="2022-02-22T01:54:05.394" v="4567" actId="26606"/>
          <ac:spMkLst>
            <pc:docMk/>
            <pc:sldMk cId="1809740507" sldId="275"/>
            <ac:spMk id="5141" creationId="{AC8F6C8C-AB5A-4548-942D-E3FD40ACBC49}"/>
          </ac:spMkLst>
        </pc:spChg>
        <pc:spChg chg="add del">
          <ac:chgData name="Whitehouse, Logan" userId="c08538da-d95d-4d07-bd39-714eaf74653a" providerId="ADAL" clId="{4B1D58C0-12DD-4ECA-9ED9-3335A27B001F}" dt="2022-02-22T01:54:05.678" v="4569" actId="26606"/>
          <ac:spMkLst>
            <pc:docMk/>
            <pc:sldMk cId="1809740507" sldId="275"/>
            <ac:spMk id="5143" creationId="{979E27D9-03C7-44E2-9FF8-15D0C8506AF7}"/>
          </ac:spMkLst>
        </pc:spChg>
        <pc:spChg chg="add del">
          <ac:chgData name="Whitehouse, Logan" userId="c08538da-d95d-4d07-bd39-714eaf74653a" providerId="ADAL" clId="{4B1D58C0-12DD-4ECA-9ED9-3335A27B001F}" dt="2022-02-22T01:54:05.678" v="4569" actId="26606"/>
          <ac:spMkLst>
            <pc:docMk/>
            <pc:sldMk cId="1809740507" sldId="275"/>
            <ac:spMk id="5145" creationId="{EEBF1590-3B36-48EE-A89D-3B6F3CB256AB}"/>
          </ac:spMkLst>
        </pc:spChg>
        <pc:spChg chg="add del">
          <ac:chgData name="Whitehouse, Logan" userId="c08538da-d95d-4d07-bd39-714eaf74653a" providerId="ADAL" clId="{4B1D58C0-12DD-4ECA-9ED9-3335A27B001F}" dt="2022-02-22T01:54:05.678" v="4569" actId="26606"/>
          <ac:spMkLst>
            <pc:docMk/>
            <pc:sldMk cId="1809740507" sldId="275"/>
            <ac:spMk id="5146" creationId="{AC8F6C8C-AB5A-4548-942D-E3FD40ACBC49}"/>
          </ac:spMkLst>
        </pc:spChg>
        <pc:graphicFrameChg chg="add del">
          <ac:chgData name="Whitehouse, Logan" userId="c08538da-d95d-4d07-bd39-714eaf74653a" providerId="ADAL" clId="{4B1D58C0-12DD-4ECA-9ED9-3335A27B001F}" dt="2022-02-22T01:57:03.917" v="4608" actId="26606"/>
          <ac:graphicFrameMkLst>
            <pc:docMk/>
            <pc:sldMk cId="1809740507" sldId="275"/>
            <ac:graphicFrameMk id="5129" creationId="{F1DEDF61-2114-46A7-B29C-7F6D40B585E5}"/>
          </ac:graphicFrameMkLst>
        </pc:graphicFrameChg>
        <pc:graphicFrameChg chg="add mod modGraphic">
          <ac:chgData name="Whitehouse, Logan" userId="c08538da-d95d-4d07-bd39-714eaf74653a" providerId="ADAL" clId="{4B1D58C0-12DD-4ECA-9ED9-3335A27B001F}" dt="2022-02-22T01:57:58.974" v="4668" actId="26606"/>
          <ac:graphicFrameMkLst>
            <pc:docMk/>
            <pc:sldMk cId="1809740507" sldId="275"/>
            <ac:graphicFrameMk id="5131" creationId="{B02C1085-7902-4CB5-B973-F8FBBD927B58}"/>
          </ac:graphicFrameMkLst>
        </pc:graphicFrameChg>
        <pc:graphicFrameChg chg="add del">
          <ac:chgData name="Whitehouse, Logan" userId="c08538da-d95d-4d07-bd39-714eaf74653a" providerId="ADAL" clId="{4B1D58C0-12DD-4ECA-9ED9-3335A27B001F}" dt="2022-02-22T01:54:05.394" v="4567" actId="26606"/>
          <ac:graphicFrameMkLst>
            <pc:docMk/>
            <pc:sldMk cId="1809740507" sldId="275"/>
            <ac:graphicFrameMk id="5139" creationId="{023B461A-255E-4BA1-9722-26B3DCFEAAAD}"/>
          </ac:graphicFrameMkLst>
        </pc:graphicFrameChg>
        <pc:graphicFrameChg chg="add del">
          <ac:chgData name="Whitehouse, Logan" userId="c08538da-d95d-4d07-bd39-714eaf74653a" providerId="ADAL" clId="{4B1D58C0-12DD-4ECA-9ED9-3335A27B001F}" dt="2022-02-22T01:54:05.678" v="4569" actId="26606"/>
          <ac:graphicFrameMkLst>
            <pc:docMk/>
            <pc:sldMk cId="1809740507" sldId="275"/>
            <ac:graphicFrameMk id="5144" creationId="{716B75A5-D8DE-4385-B69E-696BE6390C20}"/>
          </ac:graphicFrameMkLst>
        </pc:graphicFrameChg>
        <pc:picChg chg="add del mod">
          <ac:chgData name="Whitehouse, Logan" userId="c08538da-d95d-4d07-bd39-714eaf74653a" providerId="ADAL" clId="{4B1D58C0-12DD-4ECA-9ED9-3335A27B001F}" dt="2022-02-22T01:58:00.232" v="4669" actId="478"/>
          <ac:picMkLst>
            <pc:docMk/>
            <pc:sldMk cId="1809740507" sldId="275"/>
            <ac:picMk id="5122" creationId="{0BC288E4-83E1-49A8-8DBF-3F95741C7900}"/>
          </ac:picMkLst>
        </pc:picChg>
      </pc:sldChg>
      <pc:sldChg chg="addSp delSp modSp mod setBg">
        <pc:chgData name="Whitehouse, Logan" userId="c08538da-d95d-4d07-bd39-714eaf74653a" providerId="ADAL" clId="{4B1D58C0-12DD-4ECA-9ED9-3335A27B001F}" dt="2022-02-22T02:41:41.219" v="6420" actId="2711"/>
        <pc:sldMkLst>
          <pc:docMk/>
          <pc:sldMk cId="926086739" sldId="276"/>
        </pc:sldMkLst>
        <pc:spChg chg="mod">
          <ac:chgData name="Whitehouse, Logan" userId="c08538da-d95d-4d07-bd39-714eaf74653a" providerId="ADAL" clId="{4B1D58C0-12DD-4ECA-9ED9-3335A27B001F}" dt="2022-02-21T19:24:35.752" v="2556" actId="26606"/>
          <ac:spMkLst>
            <pc:docMk/>
            <pc:sldMk cId="926086739" sldId="276"/>
            <ac:spMk id="2" creationId="{ABECAD42-49A9-480E-853D-39150FA11C05}"/>
          </ac:spMkLst>
        </pc:spChg>
        <pc:spChg chg="del mod">
          <ac:chgData name="Whitehouse, Logan" userId="c08538da-d95d-4d07-bd39-714eaf74653a" providerId="ADAL" clId="{4B1D58C0-12DD-4ECA-9ED9-3335A27B001F}" dt="2022-02-21T19:23:26.113" v="2535" actId="26606"/>
          <ac:spMkLst>
            <pc:docMk/>
            <pc:sldMk cId="926086739" sldId="276"/>
            <ac:spMk id="3" creationId="{428B351E-E887-49E4-9D0B-8C6ECEFAFF73}"/>
          </ac:spMkLst>
        </pc:spChg>
        <pc:spChg chg="add del">
          <ac:chgData name="Whitehouse, Logan" userId="c08538da-d95d-4d07-bd39-714eaf74653a" providerId="ADAL" clId="{4B1D58C0-12DD-4ECA-9ED9-3335A27B001F}" dt="2022-02-21T19:22:51.096" v="2530" actId="26606"/>
          <ac:spMkLst>
            <pc:docMk/>
            <pc:sldMk cId="926086739" sldId="276"/>
            <ac:spMk id="8" creationId="{1B15ED52-F352-441B-82BF-E0EA34836D08}"/>
          </ac:spMkLst>
        </pc:spChg>
        <pc:spChg chg="add del">
          <ac:chgData name="Whitehouse, Logan" userId="c08538da-d95d-4d07-bd39-714eaf74653a" providerId="ADAL" clId="{4B1D58C0-12DD-4ECA-9ED9-3335A27B001F}" dt="2022-02-21T19:24:35.752" v="2556" actId="26606"/>
          <ac:spMkLst>
            <pc:docMk/>
            <pc:sldMk cId="926086739" sldId="276"/>
            <ac:spMk id="9" creationId="{08E89D5E-1885-4160-AC77-CC471DD1D0DB}"/>
          </ac:spMkLst>
        </pc:spChg>
        <pc:spChg chg="add del">
          <ac:chgData name="Whitehouse, Logan" userId="c08538da-d95d-4d07-bd39-714eaf74653a" providerId="ADAL" clId="{4B1D58C0-12DD-4ECA-9ED9-3335A27B001F}" dt="2022-02-21T19:22:51.096" v="2530" actId="26606"/>
          <ac:spMkLst>
            <pc:docMk/>
            <pc:sldMk cId="926086739" sldId="276"/>
            <ac:spMk id="10" creationId="{3B2E3793-BFE6-45A2-9B7B-E18844431C99}"/>
          </ac:spMkLst>
        </pc:spChg>
        <pc:spChg chg="add del">
          <ac:chgData name="Whitehouse, Logan" userId="c08538da-d95d-4d07-bd39-714eaf74653a" providerId="ADAL" clId="{4B1D58C0-12DD-4ECA-9ED9-3335A27B001F}" dt="2022-02-21T19:22:51.096" v="2530" actId="26606"/>
          <ac:spMkLst>
            <pc:docMk/>
            <pc:sldMk cId="926086739" sldId="276"/>
            <ac:spMk id="12" creationId="{BC4C4868-CB8F-4AF9-9CDB-8108F2C19B67}"/>
          </ac:spMkLst>
        </pc:spChg>
        <pc:spChg chg="add del">
          <ac:chgData name="Whitehouse, Logan" userId="c08538da-d95d-4d07-bd39-714eaf74653a" providerId="ADAL" clId="{4B1D58C0-12DD-4ECA-9ED9-3335A27B001F}" dt="2022-02-21T19:24:31.008" v="2553" actId="26606"/>
          <ac:spMkLst>
            <pc:docMk/>
            <pc:sldMk cId="926086739" sldId="276"/>
            <ac:spMk id="13" creationId="{F3060C83-F051-4F0E-ABAD-AA0DFC48B218}"/>
          </ac:spMkLst>
        </pc:spChg>
        <pc:spChg chg="add del">
          <ac:chgData name="Whitehouse, Logan" userId="c08538da-d95d-4d07-bd39-714eaf74653a" providerId="ADAL" clId="{4B1D58C0-12DD-4ECA-9ED9-3335A27B001F}" dt="2022-02-21T19:22:51.096" v="2530" actId="26606"/>
          <ac:spMkLst>
            <pc:docMk/>
            <pc:sldMk cId="926086739" sldId="276"/>
            <ac:spMk id="14" creationId="{375E0459-6403-40CD-989D-56A4407CA12E}"/>
          </ac:spMkLst>
        </pc:spChg>
        <pc:spChg chg="add del">
          <ac:chgData name="Whitehouse, Logan" userId="c08538da-d95d-4d07-bd39-714eaf74653a" providerId="ADAL" clId="{4B1D58C0-12DD-4ECA-9ED9-3335A27B001F}" dt="2022-02-21T19:24:31.008" v="2553" actId="26606"/>
          <ac:spMkLst>
            <pc:docMk/>
            <pc:sldMk cId="926086739" sldId="276"/>
            <ac:spMk id="15" creationId="{83C98ABE-055B-441F-B07E-44F97F083C39}"/>
          </ac:spMkLst>
        </pc:spChg>
        <pc:spChg chg="add del">
          <ac:chgData name="Whitehouse, Logan" userId="c08538da-d95d-4d07-bd39-714eaf74653a" providerId="ADAL" clId="{4B1D58C0-12DD-4ECA-9ED9-3335A27B001F}" dt="2022-02-21T19:22:51.096" v="2530" actId="26606"/>
          <ac:spMkLst>
            <pc:docMk/>
            <pc:sldMk cId="926086739" sldId="276"/>
            <ac:spMk id="16" creationId="{53E5B1A8-3AC9-4BD1-9BBC-78CA94F2D1BA}"/>
          </ac:spMkLst>
        </pc:spChg>
        <pc:spChg chg="add del">
          <ac:chgData name="Whitehouse, Logan" userId="c08538da-d95d-4d07-bd39-714eaf74653a" providerId="ADAL" clId="{4B1D58C0-12DD-4ECA-9ED9-3335A27B001F}" dt="2022-02-21T19:24:31.008" v="2553" actId="26606"/>
          <ac:spMkLst>
            <pc:docMk/>
            <pc:sldMk cId="926086739" sldId="276"/>
            <ac:spMk id="17" creationId="{29FDB030-9B49-4CED-8CCD-4D99382388AC}"/>
          </ac:spMkLst>
        </pc:spChg>
        <pc:spChg chg="add del">
          <ac:chgData name="Whitehouse, Logan" userId="c08538da-d95d-4d07-bd39-714eaf74653a" providerId="ADAL" clId="{4B1D58C0-12DD-4ECA-9ED9-3335A27B001F}" dt="2022-02-21T19:22:59.003" v="2532" actId="26606"/>
          <ac:spMkLst>
            <pc:docMk/>
            <pc:sldMk cId="926086739" sldId="276"/>
            <ac:spMk id="18" creationId="{DE7FFD28-545C-4C88-A2E7-152FB234C92C}"/>
          </ac:spMkLst>
        </pc:spChg>
        <pc:spChg chg="add del">
          <ac:chgData name="Whitehouse, Logan" userId="c08538da-d95d-4d07-bd39-714eaf74653a" providerId="ADAL" clId="{4B1D58C0-12DD-4ECA-9ED9-3335A27B001F}" dt="2022-02-21T19:23:26.066" v="2534" actId="26606"/>
          <ac:spMkLst>
            <pc:docMk/>
            <pc:sldMk cId="926086739" sldId="276"/>
            <ac:spMk id="20" creationId="{DE7FFD28-545C-4C88-A2E7-152FB234C92C}"/>
          </ac:spMkLst>
        </pc:spChg>
        <pc:spChg chg="add del">
          <ac:chgData name="Whitehouse, Logan" userId="c08538da-d95d-4d07-bd39-714eaf74653a" providerId="ADAL" clId="{4B1D58C0-12DD-4ECA-9ED9-3335A27B001F}" dt="2022-02-21T19:24:31.008" v="2553" actId="26606"/>
          <ac:spMkLst>
            <pc:docMk/>
            <pc:sldMk cId="926086739" sldId="276"/>
            <ac:spMk id="22" creationId="{3783CA14-24A1-485C-8B30-D6A5D87987AD}"/>
          </ac:spMkLst>
        </pc:spChg>
        <pc:spChg chg="add del">
          <ac:chgData name="Whitehouse, Logan" userId="c08538da-d95d-4d07-bd39-714eaf74653a" providerId="ADAL" clId="{4B1D58C0-12DD-4ECA-9ED9-3335A27B001F}" dt="2022-02-21T19:24:31.008" v="2553" actId="26606"/>
          <ac:spMkLst>
            <pc:docMk/>
            <pc:sldMk cId="926086739" sldId="276"/>
            <ac:spMk id="24" creationId="{9A97C86A-04D6-40F7-AE84-31AB43E6A846}"/>
          </ac:spMkLst>
        </pc:spChg>
        <pc:spChg chg="add del">
          <ac:chgData name="Whitehouse, Logan" userId="c08538da-d95d-4d07-bd39-714eaf74653a" providerId="ADAL" clId="{4B1D58C0-12DD-4ECA-9ED9-3335A27B001F}" dt="2022-02-21T19:24:31.008" v="2553" actId="26606"/>
          <ac:spMkLst>
            <pc:docMk/>
            <pc:sldMk cId="926086739" sldId="276"/>
            <ac:spMk id="26" creationId="{FF9F2414-84E8-453E-B1F3-389FDE8192D9}"/>
          </ac:spMkLst>
        </pc:spChg>
        <pc:spChg chg="add del">
          <ac:chgData name="Whitehouse, Logan" userId="c08538da-d95d-4d07-bd39-714eaf74653a" providerId="ADAL" clId="{4B1D58C0-12DD-4ECA-9ED9-3335A27B001F}" dt="2022-02-21T19:24:31.008" v="2553" actId="26606"/>
          <ac:spMkLst>
            <pc:docMk/>
            <pc:sldMk cId="926086739" sldId="276"/>
            <ac:spMk id="28" creationId="{3ECA69A1-7536-43AC-85EF-C7106179F5ED}"/>
          </ac:spMkLst>
        </pc:spChg>
        <pc:spChg chg="add del">
          <ac:chgData name="Whitehouse, Logan" userId="c08538da-d95d-4d07-bd39-714eaf74653a" providerId="ADAL" clId="{4B1D58C0-12DD-4ECA-9ED9-3335A27B001F}" dt="2022-02-21T19:24:35.680" v="2555" actId="26606"/>
          <ac:spMkLst>
            <pc:docMk/>
            <pc:sldMk cId="926086739" sldId="276"/>
            <ac:spMk id="30" creationId="{AB8C311F-7253-4AED-9701-7FC0708C41C7}"/>
          </ac:spMkLst>
        </pc:spChg>
        <pc:spChg chg="add del">
          <ac:chgData name="Whitehouse, Logan" userId="c08538da-d95d-4d07-bd39-714eaf74653a" providerId="ADAL" clId="{4B1D58C0-12DD-4ECA-9ED9-3335A27B001F}" dt="2022-02-21T19:24:35.680" v="2555" actId="26606"/>
          <ac:spMkLst>
            <pc:docMk/>
            <pc:sldMk cId="926086739" sldId="276"/>
            <ac:spMk id="31" creationId="{E2384209-CB15-4CDF-9D31-C44FD9A3F20D}"/>
          </ac:spMkLst>
        </pc:spChg>
        <pc:spChg chg="add del">
          <ac:chgData name="Whitehouse, Logan" userId="c08538da-d95d-4d07-bd39-714eaf74653a" providerId="ADAL" clId="{4B1D58C0-12DD-4ECA-9ED9-3335A27B001F}" dt="2022-02-21T19:24:35.680" v="2555" actId="26606"/>
          <ac:spMkLst>
            <pc:docMk/>
            <pc:sldMk cId="926086739" sldId="276"/>
            <ac:spMk id="32" creationId="{2633B3B5-CC90-43F0-8714-D31D1F3F0209}"/>
          </ac:spMkLst>
        </pc:spChg>
        <pc:spChg chg="add del">
          <ac:chgData name="Whitehouse, Logan" userId="c08538da-d95d-4d07-bd39-714eaf74653a" providerId="ADAL" clId="{4B1D58C0-12DD-4ECA-9ED9-3335A27B001F}" dt="2022-02-21T19:24:35.680" v="2555" actId="26606"/>
          <ac:spMkLst>
            <pc:docMk/>
            <pc:sldMk cId="926086739" sldId="276"/>
            <ac:spMk id="33" creationId="{A8D57A06-A426-446D-B02C-A2DC6B62E45E}"/>
          </ac:spMkLst>
        </pc:spChg>
        <pc:spChg chg="add">
          <ac:chgData name="Whitehouse, Logan" userId="c08538da-d95d-4d07-bd39-714eaf74653a" providerId="ADAL" clId="{4B1D58C0-12DD-4ECA-9ED9-3335A27B001F}" dt="2022-02-21T19:24:35.752" v="2556" actId="26606"/>
          <ac:spMkLst>
            <pc:docMk/>
            <pc:sldMk cId="926086739" sldId="276"/>
            <ac:spMk id="35" creationId="{955A2079-FA98-4876-80F0-72364A7D2EA4}"/>
          </ac:spMkLst>
        </pc:spChg>
        <pc:graphicFrameChg chg="add mod modGraphic">
          <ac:chgData name="Whitehouse, Logan" userId="c08538da-d95d-4d07-bd39-714eaf74653a" providerId="ADAL" clId="{4B1D58C0-12DD-4ECA-9ED9-3335A27B001F}" dt="2022-02-22T02:41:41.219" v="6420" actId="2711"/>
          <ac:graphicFrameMkLst>
            <pc:docMk/>
            <pc:sldMk cId="926086739" sldId="276"/>
            <ac:graphicFrameMk id="5" creationId="{C44B040A-5E08-4BDC-8D65-2D90675B1093}"/>
          </ac:graphicFrameMkLst>
        </pc:graphicFrameChg>
        <pc:cxnChg chg="add del">
          <ac:chgData name="Whitehouse, Logan" userId="c08538da-d95d-4d07-bd39-714eaf74653a" providerId="ADAL" clId="{4B1D58C0-12DD-4ECA-9ED9-3335A27B001F}" dt="2022-02-21T19:24:35.752" v="2556" actId="26606"/>
          <ac:cxnSpMkLst>
            <pc:docMk/>
            <pc:sldMk cId="926086739" sldId="276"/>
            <ac:cxnSpMk id="11" creationId="{550D2BD1-98F9-412D-905B-3A843EF4078B}"/>
          </ac:cxnSpMkLst>
        </pc:cxnChg>
      </pc:sldChg>
      <pc:sldChg chg="addSp delSp modSp mod setBg">
        <pc:chgData name="Whitehouse, Logan" userId="c08538da-d95d-4d07-bd39-714eaf74653a" providerId="ADAL" clId="{4B1D58C0-12DD-4ECA-9ED9-3335A27B001F}" dt="2022-02-22T03:05:12.326" v="7917" actId="20577"/>
        <pc:sldMkLst>
          <pc:docMk/>
          <pc:sldMk cId="4243940704" sldId="277"/>
        </pc:sldMkLst>
        <pc:spChg chg="mod">
          <ac:chgData name="Whitehouse, Logan" userId="c08538da-d95d-4d07-bd39-714eaf74653a" providerId="ADAL" clId="{4B1D58C0-12DD-4ECA-9ED9-3335A27B001F}" dt="2022-02-22T03:05:12.326" v="7917" actId="20577"/>
          <ac:spMkLst>
            <pc:docMk/>
            <pc:sldMk cId="4243940704" sldId="277"/>
            <ac:spMk id="2" creationId="{27ED73F0-CF7A-4CF7-BA45-C23EFABAD487}"/>
          </ac:spMkLst>
        </pc:spChg>
        <pc:spChg chg="add del mod">
          <ac:chgData name="Whitehouse, Logan" userId="c08538da-d95d-4d07-bd39-714eaf74653a" providerId="ADAL" clId="{4B1D58C0-12DD-4ECA-9ED9-3335A27B001F}" dt="2022-02-22T02:23:47.031" v="5931" actId="26606"/>
          <ac:spMkLst>
            <pc:docMk/>
            <pc:sldMk cId="4243940704" sldId="277"/>
            <ac:spMk id="3" creationId="{2F3985C3-8951-42C3-92CB-072A1A2B1A77}"/>
          </ac:spMkLst>
        </pc:spChg>
        <pc:spChg chg="add del">
          <ac:chgData name="Whitehouse, Logan" userId="c08538da-d95d-4d07-bd39-714eaf74653a" providerId="ADAL" clId="{4B1D58C0-12DD-4ECA-9ED9-3335A27B001F}" dt="2022-02-22T02:23:40.937" v="5922" actId="26606"/>
          <ac:spMkLst>
            <pc:docMk/>
            <pc:sldMk cId="4243940704" sldId="277"/>
            <ac:spMk id="9" creationId="{B819A166-7571-4003-A6B8-B62034C3ED30}"/>
          </ac:spMkLst>
        </pc:spChg>
        <pc:spChg chg="add del">
          <ac:chgData name="Whitehouse, Logan" userId="c08538da-d95d-4d07-bd39-714eaf74653a" providerId="ADAL" clId="{4B1D58C0-12DD-4ECA-9ED9-3335A27B001F}" dt="2022-02-22T02:23:42.096" v="5924" actId="26606"/>
          <ac:spMkLst>
            <pc:docMk/>
            <pc:sldMk cId="4243940704" sldId="277"/>
            <ac:spMk id="11" creationId="{B819A166-7571-4003-A6B8-B62034C3ED30}"/>
          </ac:spMkLst>
        </pc:spChg>
        <pc:spChg chg="add del">
          <ac:chgData name="Whitehouse, Logan" userId="c08538da-d95d-4d07-bd39-714eaf74653a" providerId="ADAL" clId="{4B1D58C0-12DD-4ECA-9ED9-3335A27B001F}" dt="2022-02-22T02:23:43.654" v="5926" actId="26606"/>
          <ac:spMkLst>
            <pc:docMk/>
            <pc:sldMk cId="4243940704" sldId="277"/>
            <ac:spMk id="14" creationId="{B819A166-7571-4003-A6B8-B62034C3ED30}"/>
          </ac:spMkLst>
        </pc:spChg>
        <pc:spChg chg="add del">
          <ac:chgData name="Whitehouse, Logan" userId="c08538da-d95d-4d07-bd39-714eaf74653a" providerId="ADAL" clId="{4B1D58C0-12DD-4ECA-9ED9-3335A27B001F}" dt="2022-02-22T02:23:45.440" v="5928" actId="26606"/>
          <ac:spMkLst>
            <pc:docMk/>
            <pc:sldMk cId="4243940704" sldId="277"/>
            <ac:spMk id="17" creationId="{B819A166-7571-4003-A6B8-B62034C3ED30}"/>
          </ac:spMkLst>
        </pc:spChg>
        <pc:spChg chg="add del">
          <ac:chgData name="Whitehouse, Logan" userId="c08538da-d95d-4d07-bd39-714eaf74653a" providerId="ADAL" clId="{4B1D58C0-12DD-4ECA-9ED9-3335A27B001F}" dt="2022-02-22T02:23:46.983" v="5930" actId="26606"/>
          <ac:spMkLst>
            <pc:docMk/>
            <pc:sldMk cId="4243940704" sldId="277"/>
            <ac:spMk id="20" creationId="{B819A166-7571-4003-A6B8-B62034C3ED30}"/>
          </ac:spMkLst>
        </pc:spChg>
        <pc:spChg chg="add del">
          <ac:chgData name="Whitehouse, Logan" userId="c08538da-d95d-4d07-bd39-714eaf74653a" providerId="ADAL" clId="{4B1D58C0-12DD-4ECA-9ED9-3335A27B001F}" dt="2022-02-22T02:40:34.631" v="6389" actId="26606"/>
          <ac:spMkLst>
            <pc:docMk/>
            <pc:sldMk cId="4243940704" sldId="277"/>
            <ac:spMk id="23" creationId="{B819A166-7571-4003-A6B8-B62034C3ED30}"/>
          </ac:spMkLst>
        </pc:spChg>
        <pc:spChg chg="add del">
          <ac:chgData name="Whitehouse, Logan" userId="c08538da-d95d-4d07-bd39-714eaf74653a" providerId="ADAL" clId="{4B1D58C0-12DD-4ECA-9ED9-3335A27B001F}" dt="2022-02-22T02:40:34.631" v="6389" actId="26606"/>
          <ac:spMkLst>
            <pc:docMk/>
            <pc:sldMk cId="4243940704" sldId="277"/>
            <ac:spMk id="29" creationId="{DCC231C8-C761-4B31-9B1C-C6D19248C6B3}"/>
          </ac:spMkLst>
        </pc:spChg>
        <pc:graphicFrameChg chg="add del">
          <ac:chgData name="Whitehouse, Logan" userId="c08538da-d95d-4d07-bd39-714eaf74653a" providerId="ADAL" clId="{4B1D58C0-12DD-4ECA-9ED9-3335A27B001F}" dt="2022-02-22T02:23:40.937" v="5922" actId="26606"/>
          <ac:graphicFrameMkLst>
            <pc:docMk/>
            <pc:sldMk cId="4243940704" sldId="277"/>
            <ac:graphicFrameMk id="5" creationId="{05300D86-A0C8-4B3C-AF38-50C4F916ECB5}"/>
          </ac:graphicFrameMkLst>
        </pc:graphicFrameChg>
        <pc:graphicFrameChg chg="add del">
          <ac:chgData name="Whitehouse, Logan" userId="c08538da-d95d-4d07-bd39-714eaf74653a" providerId="ADAL" clId="{4B1D58C0-12DD-4ECA-9ED9-3335A27B001F}" dt="2022-02-22T02:23:42.096" v="5924" actId="26606"/>
          <ac:graphicFrameMkLst>
            <pc:docMk/>
            <pc:sldMk cId="4243940704" sldId="277"/>
            <ac:graphicFrameMk id="12" creationId="{BBC3D49F-A9B9-4742-B58C-C951BC492A17}"/>
          </ac:graphicFrameMkLst>
        </pc:graphicFrameChg>
        <pc:graphicFrameChg chg="add del">
          <ac:chgData name="Whitehouse, Logan" userId="c08538da-d95d-4d07-bd39-714eaf74653a" providerId="ADAL" clId="{4B1D58C0-12DD-4ECA-9ED9-3335A27B001F}" dt="2022-02-22T02:23:43.654" v="5926" actId="26606"/>
          <ac:graphicFrameMkLst>
            <pc:docMk/>
            <pc:sldMk cId="4243940704" sldId="277"/>
            <ac:graphicFrameMk id="15" creationId="{05300D86-A0C8-4B3C-AF38-50C4F916ECB5}"/>
          </ac:graphicFrameMkLst>
        </pc:graphicFrameChg>
        <pc:graphicFrameChg chg="add del">
          <ac:chgData name="Whitehouse, Logan" userId="c08538da-d95d-4d07-bd39-714eaf74653a" providerId="ADAL" clId="{4B1D58C0-12DD-4ECA-9ED9-3335A27B001F}" dt="2022-02-22T02:23:45.440" v="5928" actId="26606"/>
          <ac:graphicFrameMkLst>
            <pc:docMk/>
            <pc:sldMk cId="4243940704" sldId="277"/>
            <ac:graphicFrameMk id="18" creationId="{BBC3D49F-A9B9-4742-B58C-C951BC492A17}"/>
          </ac:graphicFrameMkLst>
        </pc:graphicFrameChg>
        <pc:graphicFrameChg chg="add del">
          <ac:chgData name="Whitehouse, Logan" userId="c08538da-d95d-4d07-bd39-714eaf74653a" providerId="ADAL" clId="{4B1D58C0-12DD-4ECA-9ED9-3335A27B001F}" dt="2022-02-22T02:23:46.983" v="5930" actId="26606"/>
          <ac:graphicFrameMkLst>
            <pc:docMk/>
            <pc:sldMk cId="4243940704" sldId="277"/>
            <ac:graphicFrameMk id="21" creationId="{05300D86-A0C8-4B3C-AF38-50C4F916ECB5}"/>
          </ac:graphicFrameMkLst>
        </pc:graphicFrameChg>
        <pc:graphicFrameChg chg="add mod modGraphic">
          <ac:chgData name="Whitehouse, Logan" userId="c08538da-d95d-4d07-bd39-714eaf74653a" providerId="ADAL" clId="{4B1D58C0-12DD-4ECA-9ED9-3335A27B001F}" dt="2022-02-22T02:43:59.231" v="6558" actId="403"/>
          <ac:graphicFrameMkLst>
            <pc:docMk/>
            <pc:sldMk cId="4243940704" sldId="277"/>
            <ac:graphicFrameMk id="24" creationId="{BBC3D49F-A9B9-4742-B58C-C951BC492A17}"/>
          </ac:graphicFrameMkLst>
        </pc:graphicFrameChg>
      </pc:sldChg>
      <pc:sldChg chg="addSp delSp modSp mod setBg">
        <pc:chgData name="Whitehouse, Logan" userId="c08538da-d95d-4d07-bd39-714eaf74653a" providerId="ADAL" clId="{4B1D58C0-12DD-4ECA-9ED9-3335A27B001F}" dt="2022-02-22T03:15:52.715" v="8550" actId="20577"/>
        <pc:sldMkLst>
          <pc:docMk/>
          <pc:sldMk cId="3816394311" sldId="278"/>
        </pc:sldMkLst>
        <pc:spChg chg="mod">
          <ac:chgData name="Whitehouse, Logan" userId="c08538da-d95d-4d07-bd39-714eaf74653a" providerId="ADAL" clId="{4B1D58C0-12DD-4ECA-9ED9-3335A27B001F}" dt="2022-02-22T03:10:11.974" v="7996" actId="20577"/>
          <ac:spMkLst>
            <pc:docMk/>
            <pc:sldMk cId="3816394311" sldId="278"/>
            <ac:spMk id="2" creationId="{822ADA96-ECF6-410A-9A5F-EDB3D1D87FDF}"/>
          </ac:spMkLst>
        </pc:spChg>
        <pc:spChg chg="mod">
          <ac:chgData name="Whitehouse, Logan" userId="c08538da-d95d-4d07-bd39-714eaf74653a" providerId="ADAL" clId="{4B1D58C0-12DD-4ECA-9ED9-3335A27B001F}" dt="2022-02-22T03:15:52.715" v="8550" actId="20577"/>
          <ac:spMkLst>
            <pc:docMk/>
            <pc:sldMk cId="3816394311" sldId="278"/>
            <ac:spMk id="3" creationId="{24DC1899-AA80-4C57-8AC4-FA3D8CAC613C}"/>
          </ac:spMkLst>
        </pc:spChg>
        <pc:spChg chg="add del">
          <ac:chgData name="Whitehouse, Logan" userId="c08538da-d95d-4d07-bd39-714eaf74653a" providerId="ADAL" clId="{4B1D58C0-12DD-4ECA-9ED9-3335A27B001F}" dt="2022-02-21T15:30:54.035" v="1994" actId="26606"/>
          <ac:spMkLst>
            <pc:docMk/>
            <pc:sldMk cId="3816394311" sldId="278"/>
            <ac:spMk id="71" creationId="{46708FAB-3898-47A9-B05A-AB9ECBD9E796}"/>
          </ac:spMkLst>
        </pc:spChg>
        <pc:spChg chg="add del">
          <ac:chgData name="Whitehouse, Logan" userId="c08538da-d95d-4d07-bd39-714eaf74653a" providerId="ADAL" clId="{4B1D58C0-12DD-4ECA-9ED9-3335A27B001F}" dt="2022-02-21T15:30:54.035" v="1994" actId="26606"/>
          <ac:spMkLst>
            <pc:docMk/>
            <pc:sldMk cId="3816394311" sldId="278"/>
            <ac:spMk id="73" creationId="{2E438CA0-CB4D-4C94-8C39-9C7FC9BBEE68}"/>
          </ac:spMkLst>
        </pc:spChg>
        <pc:spChg chg="add del">
          <ac:chgData name="Whitehouse, Logan" userId="c08538da-d95d-4d07-bd39-714eaf74653a" providerId="ADAL" clId="{4B1D58C0-12DD-4ECA-9ED9-3335A27B001F}" dt="2022-02-21T15:30:54.035" v="1994" actId="26606"/>
          <ac:spMkLst>
            <pc:docMk/>
            <pc:sldMk cId="3816394311" sldId="278"/>
            <ac:spMk id="75" creationId="{6B2C05E3-84E7-4957-95EF-B471CBF71C69}"/>
          </ac:spMkLst>
        </pc:spChg>
        <pc:spChg chg="add">
          <ac:chgData name="Whitehouse, Logan" userId="c08538da-d95d-4d07-bd39-714eaf74653a" providerId="ADAL" clId="{4B1D58C0-12DD-4ECA-9ED9-3335A27B001F}" dt="2022-02-21T15:30:54.035" v="1994" actId="26606"/>
          <ac:spMkLst>
            <pc:docMk/>
            <pc:sldMk cId="3816394311" sldId="278"/>
            <ac:spMk id="137" creationId="{2596F992-698C-48C0-9D89-70DA4CE927EF}"/>
          </ac:spMkLst>
        </pc:spChg>
        <pc:spChg chg="add">
          <ac:chgData name="Whitehouse, Logan" userId="c08538da-d95d-4d07-bd39-714eaf74653a" providerId="ADAL" clId="{4B1D58C0-12DD-4ECA-9ED9-3335A27B001F}" dt="2022-02-21T15:30:54.035" v="1994" actId="26606"/>
          <ac:spMkLst>
            <pc:docMk/>
            <pc:sldMk cId="3816394311" sldId="278"/>
            <ac:spMk id="139" creationId="{A344AAA5-41F4-4862-97EF-688D31DC7567}"/>
          </ac:spMkLst>
        </pc:spChg>
        <pc:spChg chg="add">
          <ac:chgData name="Whitehouse, Logan" userId="c08538da-d95d-4d07-bd39-714eaf74653a" providerId="ADAL" clId="{4B1D58C0-12DD-4ECA-9ED9-3335A27B001F}" dt="2022-02-21T15:30:54.035" v="1994" actId="26606"/>
          <ac:spMkLst>
            <pc:docMk/>
            <pc:sldMk cId="3816394311" sldId="278"/>
            <ac:spMk id="141" creationId="{69E1A62C-2AAF-4B3E-8CDB-65E237080997}"/>
          </ac:spMkLst>
        </pc:spChg>
        <pc:picChg chg="add del mod">
          <ac:chgData name="Whitehouse, Logan" userId="c08538da-d95d-4d07-bd39-714eaf74653a" providerId="ADAL" clId="{4B1D58C0-12DD-4ECA-9ED9-3335A27B001F}" dt="2022-02-21T15:30:49.554" v="1992" actId="478"/>
          <ac:picMkLst>
            <pc:docMk/>
            <pc:sldMk cId="3816394311" sldId="278"/>
            <ac:picMk id="6146" creationId="{B5D14AA7-C70A-490D-964B-AF40E699B23B}"/>
          </ac:picMkLst>
        </pc:picChg>
        <pc:picChg chg="add mod">
          <ac:chgData name="Whitehouse, Logan" userId="c08538da-d95d-4d07-bd39-714eaf74653a" providerId="ADAL" clId="{4B1D58C0-12DD-4ECA-9ED9-3335A27B001F}" dt="2022-02-22T02:25:09.971" v="5938" actId="1076"/>
          <ac:picMkLst>
            <pc:docMk/>
            <pc:sldMk cId="3816394311" sldId="278"/>
            <ac:picMk id="6148" creationId="{56381A6F-86F0-4BB5-921C-B3DA067A3AE4}"/>
          </ac:picMkLst>
        </pc:picChg>
      </pc:sldChg>
      <pc:sldChg chg="addSp delSp modSp mod setBg">
        <pc:chgData name="Whitehouse, Logan" userId="c08538da-d95d-4d07-bd39-714eaf74653a" providerId="ADAL" clId="{4B1D58C0-12DD-4ECA-9ED9-3335A27B001F}" dt="2022-02-22T03:04:25.265" v="7900"/>
        <pc:sldMkLst>
          <pc:docMk/>
          <pc:sldMk cId="3020328750" sldId="279"/>
        </pc:sldMkLst>
        <pc:spChg chg="mod">
          <ac:chgData name="Whitehouse, Logan" userId="c08538da-d95d-4d07-bd39-714eaf74653a" providerId="ADAL" clId="{4B1D58C0-12DD-4ECA-9ED9-3335A27B001F}" dt="2022-02-22T02:44:19.870" v="6561" actId="26606"/>
          <ac:spMkLst>
            <pc:docMk/>
            <pc:sldMk cId="3020328750" sldId="279"/>
            <ac:spMk id="2" creationId="{4C6B34F9-AD5D-4C52-8C69-47B5790CFE1E}"/>
          </ac:spMkLst>
        </pc:spChg>
        <pc:spChg chg="add del mod">
          <ac:chgData name="Whitehouse, Logan" userId="c08538da-d95d-4d07-bd39-714eaf74653a" providerId="ADAL" clId="{4B1D58C0-12DD-4ECA-9ED9-3335A27B001F}" dt="2022-02-22T02:44:21.493" v="6564" actId="26606"/>
          <ac:spMkLst>
            <pc:docMk/>
            <pc:sldMk cId="3020328750" sldId="279"/>
            <ac:spMk id="3" creationId="{3C48F685-609A-4E70-890C-453DC808D018}"/>
          </ac:spMkLst>
        </pc:spChg>
        <pc:spChg chg="add mod ord">
          <ac:chgData name="Whitehouse, Logan" userId="c08538da-d95d-4d07-bd39-714eaf74653a" providerId="ADAL" clId="{4B1D58C0-12DD-4ECA-9ED9-3335A27B001F}" dt="2022-02-22T02:44:19.870" v="6561" actId="26606"/>
          <ac:spMkLst>
            <pc:docMk/>
            <pc:sldMk cId="3020328750" sldId="279"/>
            <ac:spMk id="5" creationId="{98F76B5B-0456-4364-A426-26CC541806F0}"/>
          </ac:spMkLst>
        </pc:spChg>
        <pc:spChg chg="add del mod">
          <ac:chgData name="Whitehouse, Logan" userId="c08538da-d95d-4d07-bd39-714eaf74653a" providerId="ADAL" clId="{4B1D58C0-12DD-4ECA-9ED9-3335A27B001F}" dt="2022-02-22T02:34:49.894" v="5989"/>
          <ac:spMkLst>
            <pc:docMk/>
            <pc:sldMk cId="3020328750" sldId="279"/>
            <ac:spMk id="6" creationId="{069DAB94-E18E-4F7F-92E0-83A34CEF03A0}"/>
          </ac:spMkLst>
        </pc:spChg>
        <pc:spChg chg="add del mod">
          <ac:chgData name="Whitehouse, Logan" userId="c08538da-d95d-4d07-bd39-714eaf74653a" providerId="ADAL" clId="{4B1D58C0-12DD-4ECA-9ED9-3335A27B001F}" dt="2022-02-22T02:34:52.906" v="5991"/>
          <ac:spMkLst>
            <pc:docMk/>
            <pc:sldMk cId="3020328750" sldId="279"/>
            <ac:spMk id="7" creationId="{A95EA761-9E60-47C2-99F9-310653000450}"/>
          </ac:spMkLst>
        </pc:spChg>
        <pc:spChg chg="add del">
          <ac:chgData name="Whitehouse, Logan" userId="c08538da-d95d-4d07-bd39-714eaf74653a" providerId="ADAL" clId="{4B1D58C0-12DD-4ECA-9ED9-3335A27B001F}" dt="2022-02-22T02:44:19.870" v="6561" actId="26606"/>
          <ac:spMkLst>
            <pc:docMk/>
            <pc:sldMk cId="3020328750" sldId="279"/>
            <ac:spMk id="14" creationId="{25FCE169-4276-4005-8C82-CCC9C80C4FCF}"/>
          </ac:spMkLst>
        </pc:spChg>
        <pc:spChg chg="add del">
          <ac:chgData name="Whitehouse, Logan" userId="c08538da-d95d-4d07-bd39-714eaf74653a" providerId="ADAL" clId="{4B1D58C0-12DD-4ECA-9ED9-3335A27B001F}" dt="2022-02-22T02:44:19.870" v="6561" actId="26606"/>
          <ac:spMkLst>
            <pc:docMk/>
            <pc:sldMk cId="3020328750" sldId="279"/>
            <ac:spMk id="16" creationId="{B775CD93-9DF2-48CB-9F57-1BCA9A46C7FA}"/>
          </ac:spMkLst>
        </pc:spChg>
        <pc:spChg chg="add del">
          <ac:chgData name="Whitehouse, Logan" userId="c08538da-d95d-4d07-bd39-714eaf74653a" providerId="ADAL" clId="{4B1D58C0-12DD-4ECA-9ED9-3335A27B001F}" dt="2022-02-22T02:44:19.870" v="6561" actId="26606"/>
          <ac:spMkLst>
            <pc:docMk/>
            <pc:sldMk cId="3020328750" sldId="279"/>
            <ac:spMk id="18" creationId="{E186B68C-84BC-4A6E-99D1-EE87483C1349}"/>
          </ac:spMkLst>
        </pc:spChg>
        <pc:spChg chg="add del">
          <ac:chgData name="Whitehouse, Logan" userId="c08538da-d95d-4d07-bd39-714eaf74653a" providerId="ADAL" clId="{4B1D58C0-12DD-4ECA-9ED9-3335A27B001F}" dt="2022-02-22T02:44:19.870" v="6561" actId="26606"/>
          <ac:spMkLst>
            <pc:docMk/>
            <pc:sldMk cId="3020328750" sldId="279"/>
            <ac:spMk id="20" creationId="{1C091803-41C2-48E0-9228-5148460C7479}"/>
          </ac:spMkLst>
        </pc:spChg>
        <pc:spChg chg="add del">
          <ac:chgData name="Whitehouse, Logan" userId="c08538da-d95d-4d07-bd39-714eaf74653a" providerId="ADAL" clId="{4B1D58C0-12DD-4ECA-9ED9-3335A27B001F}" dt="2022-02-22T02:44:19.870" v="6561" actId="26606"/>
          <ac:spMkLst>
            <pc:docMk/>
            <pc:sldMk cId="3020328750" sldId="279"/>
            <ac:spMk id="22" creationId="{01955DCA-E99D-4678-99DB-8075105C122D}"/>
          </ac:spMkLst>
        </pc:spChg>
        <pc:graphicFrameChg chg="add del">
          <ac:chgData name="Whitehouse, Logan" userId="c08538da-d95d-4d07-bd39-714eaf74653a" providerId="ADAL" clId="{4B1D58C0-12DD-4ECA-9ED9-3335A27B001F}" dt="2022-02-22T02:44:21.464" v="6563" actId="26606"/>
          <ac:graphicFrameMkLst>
            <pc:docMk/>
            <pc:sldMk cId="3020328750" sldId="279"/>
            <ac:graphicFrameMk id="11" creationId="{92C80B83-7E68-4381-93CD-630B2935349B}"/>
          </ac:graphicFrameMkLst>
        </pc:graphicFrameChg>
        <pc:graphicFrameChg chg="add mod">
          <ac:chgData name="Whitehouse, Logan" userId="c08538da-d95d-4d07-bd39-714eaf74653a" providerId="ADAL" clId="{4B1D58C0-12DD-4ECA-9ED9-3335A27B001F}" dt="2022-02-22T03:04:25.265" v="7900"/>
          <ac:graphicFrameMkLst>
            <pc:docMk/>
            <pc:sldMk cId="3020328750" sldId="279"/>
            <ac:graphicFrameMk id="13" creationId="{8F8CAD06-5751-4359-A0CA-38E380CA3457}"/>
          </ac:graphicFrameMkLst>
        </pc:graphicFrameChg>
        <pc:picChg chg="add mod">
          <ac:chgData name="Whitehouse, Logan" userId="c08538da-d95d-4d07-bd39-714eaf74653a" providerId="ADAL" clId="{4B1D58C0-12DD-4ECA-9ED9-3335A27B001F}" dt="2022-02-22T02:44:56.591" v="6573" actId="1076"/>
          <ac:picMkLst>
            <pc:docMk/>
            <pc:sldMk cId="3020328750" sldId="279"/>
            <ac:picMk id="9" creationId="{477D3DE1-E3F6-4FFA-87EC-F89438F8BF26}"/>
          </ac:picMkLst>
        </pc:picChg>
      </pc:sldChg>
      <pc:sldChg chg="addSp delSp modSp mod setBg">
        <pc:chgData name="Whitehouse, Logan" userId="c08538da-d95d-4d07-bd39-714eaf74653a" providerId="ADAL" clId="{4B1D58C0-12DD-4ECA-9ED9-3335A27B001F}" dt="2022-02-22T03:05:04.672" v="7908" actId="404"/>
        <pc:sldMkLst>
          <pc:docMk/>
          <pc:sldMk cId="2182110118" sldId="280"/>
        </pc:sldMkLst>
        <pc:spChg chg="mod">
          <ac:chgData name="Whitehouse, Logan" userId="c08538da-d95d-4d07-bd39-714eaf74653a" providerId="ADAL" clId="{4B1D58C0-12DD-4ECA-9ED9-3335A27B001F}" dt="2022-02-22T03:05:04.672" v="7908" actId="404"/>
          <ac:spMkLst>
            <pc:docMk/>
            <pc:sldMk cId="2182110118" sldId="280"/>
            <ac:spMk id="2" creationId="{509E66C5-1FEB-4B9E-8093-579B7D6638D9}"/>
          </ac:spMkLst>
        </pc:spChg>
        <pc:spChg chg="del mod">
          <ac:chgData name="Whitehouse, Logan" userId="c08538da-d95d-4d07-bd39-714eaf74653a" providerId="ADAL" clId="{4B1D58C0-12DD-4ECA-9ED9-3335A27B001F}" dt="2022-02-22T02:57:37.990" v="7168" actId="26606"/>
          <ac:spMkLst>
            <pc:docMk/>
            <pc:sldMk cId="2182110118" sldId="280"/>
            <ac:spMk id="3" creationId="{E4FBCCA2-8803-4C1A-811D-2812A6418556}"/>
          </ac:spMkLst>
        </pc:spChg>
        <pc:spChg chg="add">
          <ac:chgData name="Whitehouse, Logan" userId="c08538da-d95d-4d07-bd39-714eaf74653a" providerId="ADAL" clId="{4B1D58C0-12DD-4ECA-9ED9-3335A27B001F}" dt="2022-02-22T02:57:37.990" v="7168" actId="26606"/>
          <ac:spMkLst>
            <pc:docMk/>
            <pc:sldMk cId="2182110118" sldId="280"/>
            <ac:spMk id="9" creationId="{B819A166-7571-4003-A6B8-B62034C3ED30}"/>
          </ac:spMkLst>
        </pc:spChg>
        <pc:graphicFrameChg chg="add mod">
          <ac:chgData name="Whitehouse, Logan" userId="c08538da-d95d-4d07-bd39-714eaf74653a" providerId="ADAL" clId="{4B1D58C0-12DD-4ECA-9ED9-3335A27B001F}" dt="2022-02-22T02:57:51.066" v="7171" actId="14100"/>
          <ac:graphicFrameMkLst>
            <pc:docMk/>
            <pc:sldMk cId="2182110118" sldId="280"/>
            <ac:graphicFrameMk id="5" creationId="{E24A9D60-FEDB-48FA-88C8-BB60814D9E11}"/>
          </ac:graphicFrameMkLst>
        </pc:graphicFrameChg>
      </pc:sldChg>
      <pc:sldChg chg="addSp delSp modSp mod setBg">
        <pc:chgData name="Whitehouse, Logan" userId="c08538da-d95d-4d07-bd39-714eaf74653a" providerId="ADAL" clId="{4B1D58C0-12DD-4ECA-9ED9-3335A27B001F}" dt="2022-02-22T03:23:22.034" v="8838" actId="20577"/>
        <pc:sldMkLst>
          <pc:docMk/>
          <pc:sldMk cId="2222546199" sldId="281"/>
        </pc:sldMkLst>
        <pc:spChg chg="mod">
          <ac:chgData name="Whitehouse, Logan" userId="c08538da-d95d-4d07-bd39-714eaf74653a" providerId="ADAL" clId="{4B1D58C0-12DD-4ECA-9ED9-3335A27B001F}" dt="2022-02-22T03:17:38.508" v="8586" actId="26606"/>
          <ac:spMkLst>
            <pc:docMk/>
            <pc:sldMk cId="2222546199" sldId="281"/>
            <ac:spMk id="2" creationId="{391C92B0-F0A9-47AD-9635-CD4BD55DF5A8}"/>
          </ac:spMkLst>
        </pc:spChg>
        <pc:spChg chg="mod ord">
          <ac:chgData name="Whitehouse, Logan" userId="c08538da-d95d-4d07-bd39-714eaf74653a" providerId="ADAL" clId="{4B1D58C0-12DD-4ECA-9ED9-3335A27B001F}" dt="2022-02-22T03:23:22.034" v="8838" actId="20577"/>
          <ac:spMkLst>
            <pc:docMk/>
            <pc:sldMk cId="2222546199" sldId="281"/>
            <ac:spMk id="3" creationId="{B7E464F7-66A5-44E4-86B3-B1EE4C8520F4}"/>
          </ac:spMkLst>
        </pc:spChg>
        <pc:spChg chg="add del">
          <ac:chgData name="Whitehouse, Logan" userId="c08538da-d95d-4d07-bd39-714eaf74653a" providerId="ADAL" clId="{4B1D58C0-12DD-4ECA-9ED9-3335A27B001F}" dt="2022-02-22T03:17:38.508" v="8586" actId="26606"/>
          <ac:spMkLst>
            <pc:docMk/>
            <pc:sldMk cId="2222546199" sldId="281"/>
            <ac:spMk id="71" creationId="{2596F992-698C-48C0-9D89-70DA4CE927EF}"/>
          </ac:spMkLst>
        </pc:spChg>
        <pc:spChg chg="add del">
          <ac:chgData name="Whitehouse, Logan" userId="c08538da-d95d-4d07-bd39-714eaf74653a" providerId="ADAL" clId="{4B1D58C0-12DD-4ECA-9ED9-3335A27B001F}" dt="2022-02-22T03:17:38.508" v="8586" actId="26606"/>
          <ac:spMkLst>
            <pc:docMk/>
            <pc:sldMk cId="2222546199" sldId="281"/>
            <ac:spMk id="73" creationId="{A344AAA5-41F4-4862-97EF-688D31DC7567}"/>
          </ac:spMkLst>
        </pc:spChg>
        <pc:spChg chg="add">
          <ac:chgData name="Whitehouse, Logan" userId="c08538da-d95d-4d07-bd39-714eaf74653a" providerId="ADAL" clId="{4B1D58C0-12DD-4ECA-9ED9-3335A27B001F}" dt="2022-02-22T03:17:38.508" v="8586" actId="26606"/>
          <ac:spMkLst>
            <pc:docMk/>
            <pc:sldMk cId="2222546199" sldId="281"/>
            <ac:spMk id="74" creationId="{B0C60769-5425-4CDA-B979-1B360DB8F3A8}"/>
          </ac:spMkLst>
        </pc:spChg>
        <pc:spChg chg="add del">
          <ac:chgData name="Whitehouse, Logan" userId="c08538da-d95d-4d07-bd39-714eaf74653a" providerId="ADAL" clId="{4B1D58C0-12DD-4ECA-9ED9-3335A27B001F}" dt="2022-02-22T03:17:38.508" v="8586" actId="26606"/>
          <ac:spMkLst>
            <pc:docMk/>
            <pc:sldMk cId="2222546199" sldId="281"/>
            <ac:spMk id="75" creationId="{69E1A62C-2AAF-4B3E-8CDB-65E237080997}"/>
          </ac:spMkLst>
        </pc:spChg>
        <pc:picChg chg="add mod">
          <ac:chgData name="Whitehouse, Logan" userId="c08538da-d95d-4d07-bd39-714eaf74653a" providerId="ADAL" clId="{4B1D58C0-12DD-4ECA-9ED9-3335A27B001F}" dt="2022-02-22T03:17:38.508" v="8586" actId="26606"/>
          <ac:picMkLst>
            <pc:docMk/>
            <pc:sldMk cId="2222546199" sldId="281"/>
            <ac:picMk id="7170" creationId="{2519715A-F3EE-45B3-BBA0-3DA6D38D6B57}"/>
          </ac:picMkLst>
        </pc:picChg>
      </pc:sldChg>
      <pc:sldChg chg="modSp mod">
        <pc:chgData name="Whitehouse, Logan" userId="c08538da-d95d-4d07-bd39-714eaf74653a" providerId="ADAL" clId="{4B1D58C0-12DD-4ECA-9ED9-3335A27B001F}" dt="2022-02-22T03:53:57.181" v="9305" actId="2711"/>
        <pc:sldMkLst>
          <pc:docMk/>
          <pc:sldMk cId="724424793" sldId="282"/>
        </pc:sldMkLst>
        <pc:spChg chg="mod">
          <ac:chgData name="Whitehouse, Logan" userId="c08538da-d95d-4d07-bd39-714eaf74653a" providerId="ADAL" clId="{4B1D58C0-12DD-4ECA-9ED9-3335A27B001F}" dt="2022-02-22T03:53:57.181" v="9305" actId="2711"/>
          <ac:spMkLst>
            <pc:docMk/>
            <pc:sldMk cId="724424793" sldId="282"/>
            <ac:spMk id="3" creationId="{3520BC26-85D6-44B4-8DEE-C8DE0A5E398E}"/>
          </ac:spMkLst>
        </pc:spChg>
      </pc:sldChg>
      <pc:sldChg chg="addSp delSp modSp mod setBg">
        <pc:chgData name="Whitehouse, Logan" userId="c08538da-d95d-4d07-bd39-714eaf74653a" providerId="ADAL" clId="{4B1D58C0-12DD-4ECA-9ED9-3335A27B001F}" dt="2022-02-22T03:22:33.121" v="8747" actId="20577"/>
        <pc:sldMkLst>
          <pc:docMk/>
          <pc:sldMk cId="2667344071" sldId="283"/>
        </pc:sldMkLst>
        <pc:spChg chg="mod">
          <ac:chgData name="Whitehouse, Logan" userId="c08538da-d95d-4d07-bd39-714eaf74653a" providerId="ADAL" clId="{4B1D58C0-12DD-4ECA-9ED9-3335A27B001F}" dt="2022-02-22T03:16:58.022" v="8559" actId="404"/>
          <ac:spMkLst>
            <pc:docMk/>
            <pc:sldMk cId="2667344071" sldId="283"/>
            <ac:spMk id="2" creationId="{AB5072EA-5F28-49E6-A691-7C047864ECBF}"/>
          </ac:spMkLst>
        </pc:spChg>
        <pc:spChg chg="mod ord">
          <ac:chgData name="Whitehouse, Logan" userId="c08538da-d95d-4d07-bd39-714eaf74653a" providerId="ADAL" clId="{4B1D58C0-12DD-4ECA-9ED9-3335A27B001F}" dt="2022-02-22T03:22:33.121" v="8747" actId="20577"/>
          <ac:spMkLst>
            <pc:docMk/>
            <pc:sldMk cId="2667344071" sldId="283"/>
            <ac:spMk id="3" creationId="{66EFA287-CEC9-4E6E-A1A4-069C37691F65}"/>
          </ac:spMkLst>
        </pc:spChg>
        <pc:spChg chg="add mod ord">
          <ac:chgData name="Whitehouse, Logan" userId="c08538da-d95d-4d07-bd39-714eaf74653a" providerId="ADAL" clId="{4B1D58C0-12DD-4ECA-9ED9-3335A27B001F}" dt="2022-02-22T03:16:46.788" v="8557" actId="171"/>
          <ac:spMkLst>
            <pc:docMk/>
            <pc:sldMk cId="2667344071" sldId="283"/>
            <ac:spMk id="4" creationId="{01AD05CB-DEC5-457E-ABDD-02C0FBA294EF}"/>
          </ac:spMkLst>
        </pc:spChg>
        <pc:spChg chg="add del">
          <ac:chgData name="Whitehouse, Logan" userId="c08538da-d95d-4d07-bd39-714eaf74653a" providerId="ADAL" clId="{4B1D58C0-12DD-4ECA-9ED9-3335A27B001F}" dt="2022-02-22T03:15:11.822" v="8536" actId="26606"/>
          <ac:spMkLst>
            <pc:docMk/>
            <pc:sldMk cId="2667344071" sldId="283"/>
            <ac:spMk id="71" creationId="{2596F992-698C-48C0-9D89-70DA4CE927EF}"/>
          </ac:spMkLst>
        </pc:spChg>
        <pc:spChg chg="add del">
          <ac:chgData name="Whitehouse, Logan" userId="c08538da-d95d-4d07-bd39-714eaf74653a" providerId="ADAL" clId="{4B1D58C0-12DD-4ECA-9ED9-3335A27B001F}" dt="2022-02-22T03:15:11.822" v="8536" actId="26606"/>
          <ac:spMkLst>
            <pc:docMk/>
            <pc:sldMk cId="2667344071" sldId="283"/>
            <ac:spMk id="73" creationId="{A344AAA5-41F4-4862-97EF-688D31DC7567}"/>
          </ac:spMkLst>
        </pc:spChg>
        <pc:spChg chg="add del">
          <ac:chgData name="Whitehouse, Logan" userId="c08538da-d95d-4d07-bd39-714eaf74653a" providerId="ADAL" clId="{4B1D58C0-12DD-4ECA-9ED9-3335A27B001F}" dt="2022-02-22T03:15:11.822" v="8536" actId="26606"/>
          <ac:spMkLst>
            <pc:docMk/>
            <pc:sldMk cId="2667344071" sldId="283"/>
            <ac:spMk id="75" creationId="{69E1A62C-2AAF-4B3E-8CDB-65E237080997}"/>
          </ac:spMkLst>
        </pc:spChg>
        <pc:spChg chg="add">
          <ac:chgData name="Whitehouse, Logan" userId="c08538da-d95d-4d07-bd39-714eaf74653a" providerId="ADAL" clId="{4B1D58C0-12DD-4ECA-9ED9-3335A27B001F}" dt="2022-02-22T03:15:11.822" v="8536" actId="26606"/>
          <ac:spMkLst>
            <pc:docMk/>
            <pc:sldMk cId="2667344071" sldId="283"/>
            <ac:spMk id="135" creationId="{B0C60769-5425-4CDA-B979-1B360DB8F3A8}"/>
          </ac:spMkLst>
        </pc:spChg>
        <pc:picChg chg="add mod">
          <ac:chgData name="Whitehouse, Logan" userId="c08538da-d95d-4d07-bd39-714eaf74653a" providerId="ADAL" clId="{4B1D58C0-12DD-4ECA-9ED9-3335A27B001F}" dt="2022-02-22T03:15:11.822" v="8536" actId="26606"/>
          <ac:picMkLst>
            <pc:docMk/>
            <pc:sldMk cId="2667344071" sldId="283"/>
            <ac:picMk id="8194" creationId="{0F541FBF-2CDA-4360-8FBB-1C4169D0B945}"/>
          </ac:picMkLst>
        </pc:picChg>
      </pc:sldChg>
      <pc:sldChg chg="addSp delSp modSp mod setBg">
        <pc:chgData name="Whitehouse, Logan" userId="c08538da-d95d-4d07-bd39-714eaf74653a" providerId="ADAL" clId="{4B1D58C0-12DD-4ECA-9ED9-3335A27B001F}" dt="2022-02-22T03:29:52.073" v="9025" actId="171"/>
        <pc:sldMkLst>
          <pc:docMk/>
          <pc:sldMk cId="177604787" sldId="284"/>
        </pc:sldMkLst>
        <pc:spChg chg="mod">
          <ac:chgData name="Whitehouse, Logan" userId="c08538da-d95d-4d07-bd39-714eaf74653a" providerId="ADAL" clId="{4B1D58C0-12DD-4ECA-9ED9-3335A27B001F}" dt="2022-02-22T03:29:39.293" v="9020" actId="404"/>
          <ac:spMkLst>
            <pc:docMk/>
            <pc:sldMk cId="177604787" sldId="284"/>
            <ac:spMk id="2" creationId="{7DB75451-D8D2-4E7A-BD90-26DE827E178C}"/>
          </ac:spMkLst>
        </pc:spChg>
        <pc:spChg chg="add del mod ord">
          <ac:chgData name="Whitehouse, Logan" userId="c08538da-d95d-4d07-bd39-714eaf74653a" providerId="ADAL" clId="{4B1D58C0-12DD-4ECA-9ED9-3335A27B001F}" dt="2022-02-22T03:29:31.470" v="9016" actId="26606"/>
          <ac:spMkLst>
            <pc:docMk/>
            <pc:sldMk cId="177604787" sldId="284"/>
            <ac:spMk id="3" creationId="{ACDCFB3B-4C11-467F-B284-364E1F6AC02D}"/>
          </ac:spMkLst>
        </pc:spChg>
        <pc:spChg chg="add del mod ord">
          <ac:chgData name="Whitehouse, Logan" userId="c08538da-d95d-4d07-bd39-714eaf74653a" providerId="ADAL" clId="{4B1D58C0-12DD-4ECA-9ED9-3335A27B001F}" dt="2022-02-22T03:29:31.162" v="9015" actId="11529"/>
          <ac:spMkLst>
            <pc:docMk/>
            <pc:sldMk cId="177604787" sldId="284"/>
            <ac:spMk id="4" creationId="{18270A8B-DC95-453F-A4F6-166EDE726A4C}"/>
          </ac:spMkLst>
        </pc:spChg>
        <pc:spChg chg="add mod ord">
          <ac:chgData name="Whitehouse, Logan" userId="c08538da-d95d-4d07-bd39-714eaf74653a" providerId="ADAL" clId="{4B1D58C0-12DD-4ECA-9ED9-3335A27B001F}" dt="2022-02-22T03:29:52.073" v="9025" actId="171"/>
          <ac:spMkLst>
            <pc:docMk/>
            <pc:sldMk cId="177604787" sldId="284"/>
            <ac:spMk id="5" creationId="{5CBD0C60-7B5B-4161-A725-E6FCEB3FE987}"/>
          </ac:spMkLst>
        </pc:spChg>
        <pc:spChg chg="add del">
          <ac:chgData name="Whitehouse, Logan" userId="c08538da-d95d-4d07-bd39-714eaf74653a" providerId="ADAL" clId="{4B1D58C0-12DD-4ECA-9ED9-3335A27B001F}" dt="2022-02-22T03:27:47.317" v="8988" actId="26606"/>
          <ac:spMkLst>
            <pc:docMk/>
            <pc:sldMk cId="177604787" sldId="284"/>
            <ac:spMk id="71" creationId="{2596F992-698C-48C0-9D89-70DA4CE927EF}"/>
          </ac:spMkLst>
        </pc:spChg>
        <pc:spChg chg="add del">
          <ac:chgData name="Whitehouse, Logan" userId="c08538da-d95d-4d07-bd39-714eaf74653a" providerId="ADAL" clId="{4B1D58C0-12DD-4ECA-9ED9-3335A27B001F}" dt="2022-02-22T03:27:47.317" v="8988" actId="26606"/>
          <ac:spMkLst>
            <pc:docMk/>
            <pc:sldMk cId="177604787" sldId="284"/>
            <ac:spMk id="73" creationId="{A344AAA5-41F4-4862-97EF-688D31DC7567}"/>
          </ac:spMkLst>
        </pc:spChg>
        <pc:spChg chg="add del">
          <ac:chgData name="Whitehouse, Logan" userId="c08538da-d95d-4d07-bd39-714eaf74653a" providerId="ADAL" clId="{4B1D58C0-12DD-4ECA-9ED9-3335A27B001F}" dt="2022-02-22T03:27:47.317" v="8988" actId="26606"/>
          <ac:spMkLst>
            <pc:docMk/>
            <pc:sldMk cId="177604787" sldId="284"/>
            <ac:spMk id="75" creationId="{69E1A62C-2AAF-4B3E-8CDB-65E237080997}"/>
          </ac:spMkLst>
        </pc:spChg>
        <pc:spChg chg="add">
          <ac:chgData name="Whitehouse, Logan" userId="c08538da-d95d-4d07-bd39-714eaf74653a" providerId="ADAL" clId="{4B1D58C0-12DD-4ECA-9ED9-3335A27B001F}" dt="2022-02-22T03:27:47.317" v="8988" actId="26606"/>
          <ac:spMkLst>
            <pc:docMk/>
            <pc:sldMk cId="177604787" sldId="284"/>
            <ac:spMk id="135" creationId="{B0C60769-5425-4CDA-B979-1B360DB8F3A8}"/>
          </ac:spMkLst>
        </pc:spChg>
        <pc:graphicFrameChg chg="add del">
          <ac:chgData name="Whitehouse, Logan" userId="c08538da-d95d-4d07-bd39-714eaf74653a" providerId="ADAL" clId="{4B1D58C0-12DD-4ECA-9ED9-3335A27B001F}" dt="2022-02-22T03:29:31.470" v="9016" actId="26606"/>
          <ac:graphicFrameMkLst>
            <pc:docMk/>
            <pc:sldMk cId="177604787" sldId="284"/>
            <ac:graphicFrameMk id="9220" creationId="{85EB3BA6-A50C-4B6A-899A-29378F45D58E}"/>
          </ac:graphicFrameMkLst>
        </pc:graphicFrameChg>
        <pc:picChg chg="add del mod">
          <ac:chgData name="Whitehouse, Logan" userId="c08538da-d95d-4d07-bd39-714eaf74653a" providerId="ADAL" clId="{4B1D58C0-12DD-4ECA-9ED9-3335A27B001F}" dt="2022-02-22T03:29:35.123" v="9018"/>
          <ac:picMkLst>
            <pc:docMk/>
            <pc:sldMk cId="177604787" sldId="284"/>
            <ac:picMk id="11" creationId="{C32AD7BD-188D-446F-9755-B4323E40E335}"/>
          </ac:picMkLst>
        </pc:picChg>
        <pc:picChg chg="add mod">
          <ac:chgData name="Whitehouse, Logan" userId="c08538da-d95d-4d07-bd39-714eaf74653a" providerId="ADAL" clId="{4B1D58C0-12DD-4ECA-9ED9-3335A27B001F}" dt="2022-02-22T03:28:11.346" v="8994" actId="1076"/>
          <ac:picMkLst>
            <pc:docMk/>
            <pc:sldMk cId="177604787" sldId="284"/>
            <ac:picMk id="9218" creationId="{30C3A4E8-4C7F-4547-BF1C-B7E630616BFA}"/>
          </ac:picMkLst>
        </pc:picChg>
      </pc:sldChg>
      <pc:sldChg chg="modSp mod">
        <pc:chgData name="Whitehouse, Logan" userId="c08538da-d95d-4d07-bd39-714eaf74653a" providerId="ADAL" clId="{4B1D58C0-12DD-4ECA-9ED9-3335A27B001F}" dt="2022-02-22T03:53:26.704" v="9296" actId="2711"/>
        <pc:sldMkLst>
          <pc:docMk/>
          <pc:sldMk cId="147797039" sldId="285"/>
        </pc:sldMkLst>
        <pc:spChg chg="mod">
          <ac:chgData name="Whitehouse, Logan" userId="c08538da-d95d-4d07-bd39-714eaf74653a" providerId="ADAL" clId="{4B1D58C0-12DD-4ECA-9ED9-3335A27B001F}" dt="2022-02-22T03:53:26.704" v="9296" actId="2711"/>
          <ac:spMkLst>
            <pc:docMk/>
            <pc:sldMk cId="147797039" sldId="285"/>
            <ac:spMk id="3" creationId="{667C9105-1B4E-45AE-B242-202B130A0C96}"/>
          </ac:spMkLst>
        </pc:spChg>
      </pc:sldChg>
      <pc:sldChg chg="modSp mod">
        <pc:chgData name="Whitehouse, Logan" userId="c08538da-d95d-4d07-bd39-714eaf74653a" providerId="ADAL" clId="{4B1D58C0-12DD-4ECA-9ED9-3335A27B001F}" dt="2022-02-22T17:16:44.641" v="9374" actId="313"/>
        <pc:sldMkLst>
          <pc:docMk/>
          <pc:sldMk cId="3455802646" sldId="286"/>
        </pc:sldMkLst>
        <pc:spChg chg="mod">
          <ac:chgData name="Whitehouse, Logan" userId="c08538da-d95d-4d07-bd39-714eaf74653a" providerId="ADAL" clId="{4B1D58C0-12DD-4ECA-9ED9-3335A27B001F}" dt="2022-02-22T17:16:44.641" v="9374" actId="313"/>
          <ac:spMkLst>
            <pc:docMk/>
            <pc:sldMk cId="3455802646" sldId="286"/>
            <ac:spMk id="3" creationId="{2E714738-49B9-41A9-8C34-E4656CA5DFFA}"/>
          </ac:spMkLst>
        </pc:spChg>
      </pc:sldChg>
      <pc:sldChg chg="modSp mod">
        <pc:chgData name="Whitehouse, Logan" userId="c08538da-d95d-4d07-bd39-714eaf74653a" providerId="ADAL" clId="{4B1D58C0-12DD-4ECA-9ED9-3335A27B001F}" dt="2022-02-22T18:57:00.913" v="9795" actId="403"/>
        <pc:sldMkLst>
          <pc:docMk/>
          <pc:sldMk cId="4093513397" sldId="287"/>
        </pc:sldMkLst>
        <pc:spChg chg="mod">
          <ac:chgData name="Whitehouse, Logan" userId="c08538da-d95d-4d07-bd39-714eaf74653a" providerId="ADAL" clId="{4B1D58C0-12DD-4ECA-9ED9-3335A27B001F}" dt="2022-02-22T18:57:00.913" v="9795" actId="403"/>
          <ac:spMkLst>
            <pc:docMk/>
            <pc:sldMk cId="4093513397" sldId="287"/>
            <ac:spMk id="3" creationId="{A59C26E0-FCCB-4222-8A80-2C7DF549ABE0}"/>
          </ac:spMkLst>
        </pc:spChg>
      </pc:sldChg>
      <pc:sldChg chg="addSp delSp modSp new mod setBg">
        <pc:chgData name="Whitehouse, Logan" userId="c08538da-d95d-4d07-bd39-714eaf74653a" providerId="ADAL" clId="{4B1D58C0-12DD-4ECA-9ED9-3335A27B001F}" dt="2022-02-22T03:06:04.659" v="7949" actId="404"/>
        <pc:sldMkLst>
          <pc:docMk/>
          <pc:sldMk cId="3089693807" sldId="288"/>
        </pc:sldMkLst>
        <pc:spChg chg="mod">
          <ac:chgData name="Whitehouse, Logan" userId="c08538da-d95d-4d07-bd39-714eaf74653a" providerId="ADAL" clId="{4B1D58C0-12DD-4ECA-9ED9-3335A27B001F}" dt="2022-02-22T03:06:04.659" v="7949" actId="404"/>
          <ac:spMkLst>
            <pc:docMk/>
            <pc:sldMk cId="3089693807" sldId="288"/>
            <ac:spMk id="2" creationId="{7BE2A975-0BD4-42EE-A2BF-735F0AD1C625}"/>
          </ac:spMkLst>
        </pc:spChg>
        <pc:spChg chg="del mod">
          <ac:chgData name="Whitehouse, Logan" userId="c08538da-d95d-4d07-bd39-714eaf74653a" providerId="ADAL" clId="{4B1D58C0-12DD-4ECA-9ED9-3335A27B001F}" dt="2022-02-22T01:29:23.458" v="3482" actId="26606"/>
          <ac:spMkLst>
            <pc:docMk/>
            <pc:sldMk cId="3089693807" sldId="288"/>
            <ac:spMk id="3" creationId="{27BE3C7E-E36D-4E8C-8D7C-2CBAEEF354BE}"/>
          </ac:spMkLst>
        </pc:spChg>
        <pc:spChg chg="add">
          <ac:chgData name="Whitehouse, Logan" userId="c08538da-d95d-4d07-bd39-714eaf74653a" providerId="ADAL" clId="{4B1D58C0-12DD-4ECA-9ED9-3335A27B001F}" dt="2022-02-22T01:29:23.458" v="3482" actId="26606"/>
          <ac:spMkLst>
            <pc:docMk/>
            <pc:sldMk cId="3089693807" sldId="288"/>
            <ac:spMk id="9" creationId="{08E89D5E-1885-4160-AC77-CC471DD1D0DB}"/>
          </ac:spMkLst>
        </pc:spChg>
        <pc:graphicFrameChg chg="add mod">
          <ac:chgData name="Whitehouse, Logan" userId="c08538da-d95d-4d07-bd39-714eaf74653a" providerId="ADAL" clId="{4B1D58C0-12DD-4ECA-9ED9-3335A27B001F}" dt="2022-02-22T01:35:10.720" v="3508" actId="12100"/>
          <ac:graphicFrameMkLst>
            <pc:docMk/>
            <pc:sldMk cId="3089693807" sldId="288"/>
            <ac:graphicFrameMk id="5" creationId="{A0BFBBFC-7A61-4124-AA2F-D8E8FD14A863}"/>
          </ac:graphicFrameMkLst>
        </pc:graphicFrameChg>
        <pc:cxnChg chg="add">
          <ac:chgData name="Whitehouse, Logan" userId="c08538da-d95d-4d07-bd39-714eaf74653a" providerId="ADAL" clId="{4B1D58C0-12DD-4ECA-9ED9-3335A27B001F}" dt="2022-02-22T01:29:23.458" v="3482" actId="26606"/>
          <ac:cxnSpMkLst>
            <pc:docMk/>
            <pc:sldMk cId="3089693807" sldId="288"/>
            <ac:cxnSpMk id="11" creationId="{550D2BD1-98F9-412D-905B-3A843EF4078B}"/>
          </ac:cxnSpMkLst>
        </pc:cxnChg>
      </pc:sldChg>
      <pc:sldChg chg="addSp delSp modSp new mod setBg">
        <pc:chgData name="Whitehouse, Logan" userId="c08538da-d95d-4d07-bd39-714eaf74653a" providerId="ADAL" clId="{4B1D58C0-12DD-4ECA-9ED9-3335A27B001F}" dt="2022-02-22T03:05:35.768" v="7927" actId="404"/>
        <pc:sldMkLst>
          <pc:docMk/>
          <pc:sldMk cId="1768186025" sldId="289"/>
        </pc:sldMkLst>
        <pc:spChg chg="mod">
          <ac:chgData name="Whitehouse, Logan" userId="c08538da-d95d-4d07-bd39-714eaf74653a" providerId="ADAL" clId="{4B1D58C0-12DD-4ECA-9ED9-3335A27B001F}" dt="2022-02-22T03:05:35.768" v="7927" actId="404"/>
          <ac:spMkLst>
            <pc:docMk/>
            <pc:sldMk cId="1768186025" sldId="289"/>
            <ac:spMk id="2" creationId="{E72BDE66-13D5-4F91-93C3-AD058F8F5185}"/>
          </ac:spMkLst>
        </pc:spChg>
        <pc:spChg chg="add del mod">
          <ac:chgData name="Whitehouse, Logan" userId="c08538da-d95d-4d07-bd39-714eaf74653a" providerId="ADAL" clId="{4B1D58C0-12DD-4ECA-9ED9-3335A27B001F}" dt="2022-02-22T01:46:10.643" v="4114" actId="26606"/>
          <ac:spMkLst>
            <pc:docMk/>
            <pc:sldMk cId="1768186025" sldId="289"/>
            <ac:spMk id="3" creationId="{61A42EF1-408A-403A-8446-BADB4DEB17E6}"/>
          </ac:spMkLst>
        </pc:spChg>
        <pc:spChg chg="add del">
          <ac:chgData name="Whitehouse, Logan" userId="c08538da-d95d-4d07-bd39-714eaf74653a" providerId="ADAL" clId="{4B1D58C0-12DD-4ECA-9ED9-3335A27B001F}" dt="2022-02-22T01:45:54.970" v="4105" actId="26606"/>
          <ac:spMkLst>
            <pc:docMk/>
            <pc:sldMk cId="1768186025" sldId="289"/>
            <ac:spMk id="8" creationId="{DE7FFD28-545C-4C88-A2E7-152FB234C92C}"/>
          </ac:spMkLst>
        </pc:spChg>
        <pc:spChg chg="add del">
          <ac:chgData name="Whitehouse, Logan" userId="c08538da-d95d-4d07-bd39-714eaf74653a" providerId="ADAL" clId="{4B1D58C0-12DD-4ECA-9ED9-3335A27B001F}" dt="2022-02-22T01:46:09.525" v="4109" actId="26606"/>
          <ac:spMkLst>
            <pc:docMk/>
            <pc:sldMk cId="1768186025" sldId="289"/>
            <ac:spMk id="9" creationId="{61A42EF1-408A-403A-8446-BADB4DEB17E6}"/>
          </ac:spMkLst>
        </pc:spChg>
        <pc:spChg chg="add del">
          <ac:chgData name="Whitehouse, Logan" userId="c08538da-d95d-4d07-bd39-714eaf74653a" providerId="ADAL" clId="{4B1D58C0-12DD-4ECA-9ED9-3335A27B001F}" dt="2022-02-22T01:46:09.525" v="4109" actId="26606"/>
          <ac:spMkLst>
            <pc:docMk/>
            <pc:sldMk cId="1768186025" sldId="289"/>
            <ac:spMk id="10" creationId="{59A309A7-1751-4ABE-A3C1-EEC40366AD89}"/>
          </ac:spMkLst>
        </pc:spChg>
        <pc:spChg chg="add del">
          <ac:chgData name="Whitehouse, Logan" userId="c08538da-d95d-4d07-bd39-714eaf74653a" providerId="ADAL" clId="{4B1D58C0-12DD-4ECA-9ED9-3335A27B001F}" dt="2022-02-22T01:46:10.633" v="4113" actId="26606"/>
          <ac:spMkLst>
            <pc:docMk/>
            <pc:sldMk cId="1768186025" sldId="289"/>
            <ac:spMk id="11" creationId="{6166C6D1-23AC-49C4-BA07-238E4E9F8CEB}"/>
          </ac:spMkLst>
        </pc:spChg>
        <pc:spChg chg="add del">
          <ac:chgData name="Whitehouse, Logan" userId="c08538da-d95d-4d07-bd39-714eaf74653a" providerId="ADAL" clId="{4B1D58C0-12DD-4ECA-9ED9-3335A27B001F}" dt="2022-02-22T01:46:09.525" v="4109" actId="26606"/>
          <ac:spMkLst>
            <pc:docMk/>
            <pc:sldMk cId="1768186025" sldId="289"/>
            <ac:spMk id="12" creationId="{967D8EB6-EAE1-4F9C-B398-83321E287204}"/>
          </ac:spMkLst>
        </pc:spChg>
        <pc:spChg chg="add del">
          <ac:chgData name="Whitehouse, Logan" userId="c08538da-d95d-4d07-bd39-714eaf74653a" providerId="ADAL" clId="{4B1D58C0-12DD-4ECA-9ED9-3335A27B001F}" dt="2022-02-22T01:46:10.633" v="4113" actId="26606"/>
          <ac:spMkLst>
            <pc:docMk/>
            <pc:sldMk cId="1768186025" sldId="289"/>
            <ac:spMk id="13" creationId="{1C091803-41C2-48E0-9228-5148460C7479}"/>
          </ac:spMkLst>
        </pc:spChg>
        <pc:spChg chg="add del">
          <ac:chgData name="Whitehouse, Logan" userId="c08538da-d95d-4d07-bd39-714eaf74653a" providerId="ADAL" clId="{4B1D58C0-12DD-4ECA-9ED9-3335A27B001F}" dt="2022-02-22T01:46:10.094" v="4111" actId="26606"/>
          <ac:spMkLst>
            <pc:docMk/>
            <pc:sldMk cId="1768186025" sldId="289"/>
            <ac:spMk id="14" creationId="{907EF6B7-1338-4443-8C46-6A318D952DFD}"/>
          </ac:spMkLst>
        </pc:spChg>
        <pc:spChg chg="add del">
          <ac:chgData name="Whitehouse, Logan" userId="c08538da-d95d-4d07-bd39-714eaf74653a" providerId="ADAL" clId="{4B1D58C0-12DD-4ECA-9ED9-3335A27B001F}" dt="2022-02-22T01:46:10.094" v="4111" actId="26606"/>
          <ac:spMkLst>
            <pc:docMk/>
            <pc:sldMk cId="1768186025" sldId="289"/>
            <ac:spMk id="15" creationId="{DAAE4CDD-124C-4DCF-9584-B6033B545DD5}"/>
          </ac:spMkLst>
        </pc:spChg>
        <pc:spChg chg="add del">
          <ac:chgData name="Whitehouse, Logan" userId="c08538da-d95d-4d07-bd39-714eaf74653a" providerId="ADAL" clId="{4B1D58C0-12DD-4ECA-9ED9-3335A27B001F}" dt="2022-02-22T01:46:10.094" v="4111" actId="26606"/>
          <ac:spMkLst>
            <pc:docMk/>
            <pc:sldMk cId="1768186025" sldId="289"/>
            <ac:spMk id="16" creationId="{081E4A58-353D-44AE-B2FC-2A74E2E400F7}"/>
          </ac:spMkLst>
        </pc:spChg>
        <pc:spChg chg="add del">
          <ac:chgData name="Whitehouse, Logan" userId="c08538da-d95d-4d07-bd39-714eaf74653a" providerId="ADAL" clId="{4B1D58C0-12DD-4ECA-9ED9-3335A27B001F}" dt="2022-02-22T01:46:10.094" v="4111" actId="26606"/>
          <ac:spMkLst>
            <pc:docMk/>
            <pc:sldMk cId="1768186025" sldId="289"/>
            <ac:spMk id="17" creationId="{61A42EF1-408A-403A-8446-BADB4DEB17E6}"/>
          </ac:spMkLst>
        </pc:spChg>
        <pc:spChg chg="add del">
          <ac:chgData name="Whitehouse, Logan" userId="c08538da-d95d-4d07-bd39-714eaf74653a" providerId="ADAL" clId="{4B1D58C0-12DD-4ECA-9ED9-3335A27B001F}" dt="2022-02-22T01:46:10.633" v="4113" actId="26606"/>
          <ac:spMkLst>
            <pc:docMk/>
            <pc:sldMk cId="1768186025" sldId="289"/>
            <ac:spMk id="19" creationId="{B775CD93-9DF2-48CB-9F57-1BCA9A46C7FA}"/>
          </ac:spMkLst>
        </pc:spChg>
        <pc:spChg chg="add del">
          <ac:chgData name="Whitehouse, Logan" userId="c08538da-d95d-4d07-bd39-714eaf74653a" providerId="ADAL" clId="{4B1D58C0-12DD-4ECA-9ED9-3335A27B001F}" dt="2022-02-22T01:46:32.087" v="4125" actId="26606"/>
          <ac:spMkLst>
            <pc:docMk/>
            <pc:sldMk cId="1768186025" sldId="289"/>
            <ac:spMk id="22" creationId="{907EF6B7-1338-4443-8C46-6A318D952DFD}"/>
          </ac:spMkLst>
        </pc:spChg>
        <pc:spChg chg="add del">
          <ac:chgData name="Whitehouse, Logan" userId="c08538da-d95d-4d07-bd39-714eaf74653a" providerId="ADAL" clId="{4B1D58C0-12DD-4ECA-9ED9-3335A27B001F}" dt="2022-02-22T01:46:32.087" v="4125" actId="26606"/>
          <ac:spMkLst>
            <pc:docMk/>
            <pc:sldMk cId="1768186025" sldId="289"/>
            <ac:spMk id="23" creationId="{DAAE4CDD-124C-4DCF-9584-B6033B545DD5}"/>
          </ac:spMkLst>
        </pc:spChg>
        <pc:spChg chg="add del">
          <ac:chgData name="Whitehouse, Logan" userId="c08538da-d95d-4d07-bd39-714eaf74653a" providerId="ADAL" clId="{4B1D58C0-12DD-4ECA-9ED9-3335A27B001F}" dt="2022-02-22T01:46:32.087" v="4125" actId="26606"/>
          <ac:spMkLst>
            <pc:docMk/>
            <pc:sldMk cId="1768186025" sldId="289"/>
            <ac:spMk id="24" creationId="{081E4A58-353D-44AE-B2FC-2A74E2E400F7}"/>
          </ac:spMkLst>
        </pc:spChg>
        <pc:spChg chg="add del mod">
          <ac:chgData name="Whitehouse, Logan" userId="c08538da-d95d-4d07-bd39-714eaf74653a" providerId="ADAL" clId="{4B1D58C0-12DD-4ECA-9ED9-3335A27B001F}" dt="2022-02-22T01:46:32.087" v="4125" actId="26606"/>
          <ac:spMkLst>
            <pc:docMk/>
            <pc:sldMk cId="1768186025" sldId="289"/>
            <ac:spMk id="25" creationId="{61A42EF1-408A-403A-8446-BADB4DEB17E6}"/>
          </ac:spMkLst>
        </pc:spChg>
        <pc:spChg chg="add del">
          <ac:chgData name="Whitehouse, Logan" userId="c08538da-d95d-4d07-bd39-714eaf74653a" providerId="ADAL" clId="{4B1D58C0-12DD-4ECA-9ED9-3335A27B001F}" dt="2022-02-22T01:46:30.844" v="4120" actId="26606"/>
          <ac:spMkLst>
            <pc:docMk/>
            <pc:sldMk cId="1768186025" sldId="289"/>
            <ac:spMk id="30" creationId="{DAF1966E-FD40-4A4A-B61B-C4DF7FA05F06}"/>
          </ac:spMkLst>
        </pc:spChg>
        <pc:spChg chg="add del">
          <ac:chgData name="Whitehouse, Logan" userId="c08538da-d95d-4d07-bd39-714eaf74653a" providerId="ADAL" clId="{4B1D58C0-12DD-4ECA-9ED9-3335A27B001F}" dt="2022-02-22T01:46:30.844" v="4120" actId="26606"/>
          <ac:spMkLst>
            <pc:docMk/>
            <pc:sldMk cId="1768186025" sldId="289"/>
            <ac:spMk id="32" creationId="{047BFA19-D45E-416B-A404-7AF2F3F27017}"/>
          </ac:spMkLst>
        </pc:spChg>
        <pc:spChg chg="add del">
          <ac:chgData name="Whitehouse, Logan" userId="c08538da-d95d-4d07-bd39-714eaf74653a" providerId="ADAL" clId="{4B1D58C0-12DD-4ECA-9ED9-3335A27B001F}" dt="2022-02-22T01:46:30.844" v="4120" actId="26606"/>
          <ac:spMkLst>
            <pc:docMk/>
            <pc:sldMk cId="1768186025" sldId="289"/>
            <ac:spMk id="34" creationId="{8E0105E7-23DB-4CF2-8258-FF47C7620F6E}"/>
          </ac:spMkLst>
        </pc:spChg>
        <pc:spChg chg="add del">
          <ac:chgData name="Whitehouse, Logan" userId="c08538da-d95d-4d07-bd39-714eaf74653a" providerId="ADAL" clId="{4B1D58C0-12DD-4ECA-9ED9-3335A27B001F}" dt="2022-02-22T01:46:30.844" v="4120" actId="26606"/>
          <ac:spMkLst>
            <pc:docMk/>
            <pc:sldMk cId="1768186025" sldId="289"/>
            <ac:spMk id="36" creationId="{074B4F7D-14B2-478B-8BF5-01E4E0C5D263}"/>
          </ac:spMkLst>
        </pc:spChg>
        <pc:spChg chg="add del">
          <ac:chgData name="Whitehouse, Logan" userId="c08538da-d95d-4d07-bd39-714eaf74653a" providerId="ADAL" clId="{4B1D58C0-12DD-4ECA-9ED9-3335A27B001F}" dt="2022-02-22T01:46:31.211" v="4122" actId="26606"/>
          <ac:spMkLst>
            <pc:docMk/>
            <pc:sldMk cId="1768186025" sldId="289"/>
            <ac:spMk id="38" creationId="{100EDD19-6802-4EC3-95CE-CFFAB042CFD6}"/>
          </ac:spMkLst>
        </pc:spChg>
        <pc:spChg chg="add del">
          <ac:chgData name="Whitehouse, Logan" userId="c08538da-d95d-4d07-bd39-714eaf74653a" providerId="ADAL" clId="{4B1D58C0-12DD-4ECA-9ED9-3335A27B001F}" dt="2022-02-22T01:46:31.211" v="4122" actId="26606"/>
          <ac:spMkLst>
            <pc:docMk/>
            <pc:sldMk cId="1768186025" sldId="289"/>
            <ac:spMk id="39" creationId="{DB17E863-922E-4C26-BD64-E8FD41D28661}"/>
          </ac:spMkLst>
        </pc:spChg>
        <pc:spChg chg="add del">
          <ac:chgData name="Whitehouse, Logan" userId="c08538da-d95d-4d07-bd39-714eaf74653a" providerId="ADAL" clId="{4B1D58C0-12DD-4ECA-9ED9-3335A27B001F}" dt="2022-02-22T01:46:40.894" v="4127" actId="26606"/>
          <ac:spMkLst>
            <pc:docMk/>
            <pc:sldMk cId="1768186025" sldId="289"/>
            <ac:spMk id="40" creationId="{38FAA1A1-D861-433F-88FA-1E9D6FD31D11}"/>
          </ac:spMkLst>
        </pc:spChg>
        <pc:spChg chg="add del">
          <ac:chgData name="Whitehouse, Logan" userId="c08538da-d95d-4d07-bd39-714eaf74653a" providerId="ADAL" clId="{4B1D58C0-12DD-4ECA-9ED9-3335A27B001F}" dt="2022-02-22T01:46:32.072" v="4124" actId="26606"/>
          <ac:spMkLst>
            <pc:docMk/>
            <pc:sldMk cId="1768186025" sldId="289"/>
            <ac:spMk id="41" creationId="{6D19922F-AD68-4E94-85E8-0AA44A1B1AFC}"/>
          </ac:spMkLst>
        </pc:spChg>
        <pc:spChg chg="add del">
          <ac:chgData name="Whitehouse, Logan" userId="c08538da-d95d-4d07-bd39-714eaf74653a" providerId="ADAL" clId="{4B1D58C0-12DD-4ECA-9ED9-3335A27B001F}" dt="2022-02-22T01:46:40.894" v="4127" actId="26606"/>
          <ac:spMkLst>
            <pc:docMk/>
            <pc:sldMk cId="1768186025" sldId="289"/>
            <ac:spMk id="44" creationId="{09588DA8-065E-4F6F-8EFD-43104AB2E0CF}"/>
          </ac:spMkLst>
        </pc:spChg>
        <pc:spChg chg="add del">
          <ac:chgData name="Whitehouse, Logan" userId="c08538da-d95d-4d07-bd39-714eaf74653a" providerId="ADAL" clId="{4B1D58C0-12DD-4ECA-9ED9-3335A27B001F}" dt="2022-02-22T01:46:40.894" v="4127" actId="26606"/>
          <ac:spMkLst>
            <pc:docMk/>
            <pc:sldMk cId="1768186025" sldId="289"/>
            <ac:spMk id="45" creationId="{C4285719-470E-454C-AF62-8323075F1F5B}"/>
          </ac:spMkLst>
        </pc:spChg>
        <pc:spChg chg="add del">
          <ac:chgData name="Whitehouse, Logan" userId="c08538da-d95d-4d07-bd39-714eaf74653a" providerId="ADAL" clId="{4B1D58C0-12DD-4ECA-9ED9-3335A27B001F}" dt="2022-02-22T01:46:40.894" v="4127" actId="26606"/>
          <ac:spMkLst>
            <pc:docMk/>
            <pc:sldMk cId="1768186025" sldId="289"/>
            <ac:spMk id="46" creationId="{CD9FE4EF-C4D8-49A0-B2FF-81D8DB7D8A24}"/>
          </ac:spMkLst>
        </pc:spChg>
        <pc:spChg chg="add del">
          <ac:chgData name="Whitehouse, Logan" userId="c08538da-d95d-4d07-bd39-714eaf74653a" providerId="ADAL" clId="{4B1D58C0-12DD-4ECA-9ED9-3335A27B001F}" dt="2022-02-22T01:46:40.894" v="4127" actId="26606"/>
          <ac:spMkLst>
            <pc:docMk/>
            <pc:sldMk cId="1768186025" sldId="289"/>
            <ac:spMk id="47" creationId="{4300840D-0A0B-4512-BACA-B439D5B9C57C}"/>
          </ac:spMkLst>
        </pc:spChg>
        <pc:spChg chg="add del">
          <ac:chgData name="Whitehouse, Logan" userId="c08538da-d95d-4d07-bd39-714eaf74653a" providerId="ADAL" clId="{4B1D58C0-12DD-4ECA-9ED9-3335A27B001F}" dt="2022-02-22T01:46:40.894" v="4127" actId="26606"/>
          <ac:spMkLst>
            <pc:docMk/>
            <pc:sldMk cId="1768186025" sldId="289"/>
            <ac:spMk id="48" creationId="{D2B78728-A580-49A7-84F9-6EF6F583ADE0}"/>
          </ac:spMkLst>
        </pc:spChg>
        <pc:spChg chg="add del">
          <ac:chgData name="Whitehouse, Logan" userId="c08538da-d95d-4d07-bd39-714eaf74653a" providerId="ADAL" clId="{4B1D58C0-12DD-4ECA-9ED9-3335A27B001F}" dt="2022-02-22T01:46:40.894" v="4127" actId="26606"/>
          <ac:spMkLst>
            <pc:docMk/>
            <pc:sldMk cId="1768186025" sldId="289"/>
            <ac:spMk id="49" creationId="{8D71EDA1-87BF-4D5D-AB79-F346FD19278A}"/>
          </ac:spMkLst>
        </pc:spChg>
        <pc:spChg chg="add del">
          <ac:chgData name="Whitehouse, Logan" userId="c08538da-d95d-4d07-bd39-714eaf74653a" providerId="ADAL" clId="{4B1D58C0-12DD-4ECA-9ED9-3335A27B001F}" dt="2022-02-22T01:46:40.894" v="4127" actId="26606"/>
          <ac:spMkLst>
            <pc:docMk/>
            <pc:sldMk cId="1768186025" sldId="289"/>
            <ac:spMk id="50" creationId="{61A42EF1-408A-403A-8446-BADB4DEB17E6}"/>
          </ac:spMkLst>
        </pc:spChg>
        <pc:spChg chg="add">
          <ac:chgData name="Whitehouse, Logan" userId="c08538da-d95d-4d07-bd39-714eaf74653a" providerId="ADAL" clId="{4B1D58C0-12DD-4ECA-9ED9-3335A27B001F}" dt="2022-02-22T01:46:40.894" v="4127" actId="26606"/>
          <ac:spMkLst>
            <pc:docMk/>
            <pc:sldMk cId="1768186025" sldId="289"/>
            <ac:spMk id="56" creationId="{B819A166-7571-4003-A6B8-B62034C3ED30}"/>
          </ac:spMkLst>
        </pc:spChg>
        <pc:graphicFrameChg chg="add del">
          <ac:chgData name="Whitehouse, Logan" userId="c08538da-d95d-4d07-bd39-714eaf74653a" providerId="ADAL" clId="{4B1D58C0-12DD-4ECA-9ED9-3335A27B001F}" dt="2022-02-22T01:46:03.609" v="4107" actId="26606"/>
          <ac:graphicFrameMkLst>
            <pc:docMk/>
            <pc:sldMk cId="1768186025" sldId="289"/>
            <ac:graphicFrameMk id="5" creationId="{99E88BE4-17BA-4C1E-901B-0EC415F2AF60}"/>
          </ac:graphicFrameMkLst>
        </pc:graphicFrameChg>
        <pc:graphicFrameChg chg="add del">
          <ac:chgData name="Whitehouse, Logan" userId="c08538da-d95d-4d07-bd39-714eaf74653a" providerId="ADAL" clId="{4B1D58C0-12DD-4ECA-9ED9-3335A27B001F}" dt="2022-02-22T01:46:10.633" v="4113" actId="26606"/>
          <ac:graphicFrameMkLst>
            <pc:docMk/>
            <pc:sldMk cId="1768186025" sldId="289"/>
            <ac:graphicFrameMk id="20" creationId="{EB6B2A10-76CB-44B0-9E97-C0B644DE91C1}"/>
          </ac:graphicFrameMkLst>
        </pc:graphicFrameChg>
        <pc:graphicFrameChg chg="add del">
          <ac:chgData name="Whitehouse, Logan" userId="c08538da-d95d-4d07-bd39-714eaf74653a" providerId="ADAL" clId="{4B1D58C0-12DD-4ECA-9ED9-3335A27B001F}" dt="2022-02-22T01:46:32.072" v="4124" actId="26606"/>
          <ac:graphicFrameMkLst>
            <pc:docMk/>
            <pc:sldMk cId="1768186025" sldId="289"/>
            <ac:graphicFrameMk id="42" creationId="{CDDFD397-0420-48D8-93A1-40359C5AE2AD}"/>
          </ac:graphicFrameMkLst>
        </pc:graphicFrameChg>
        <pc:graphicFrameChg chg="add mod">
          <ac:chgData name="Whitehouse, Logan" userId="c08538da-d95d-4d07-bd39-714eaf74653a" providerId="ADAL" clId="{4B1D58C0-12DD-4ECA-9ED9-3335A27B001F}" dt="2022-02-22T01:46:50.805" v="4129" actId="20577"/>
          <ac:graphicFrameMkLst>
            <pc:docMk/>
            <pc:sldMk cId="1768186025" sldId="289"/>
            <ac:graphicFrameMk id="52" creationId="{9A1BFE39-F975-4154-83B8-50EB557FC762}"/>
          </ac:graphicFrameMkLst>
        </pc:graphicFrameChg>
        <pc:picChg chg="add del">
          <ac:chgData name="Whitehouse, Logan" userId="c08538da-d95d-4d07-bd39-714eaf74653a" providerId="ADAL" clId="{4B1D58C0-12DD-4ECA-9ED9-3335A27B001F}" dt="2022-02-22T01:46:09.525" v="4109" actId="26606"/>
          <ac:picMkLst>
            <pc:docMk/>
            <pc:sldMk cId="1768186025" sldId="289"/>
            <ac:picMk id="7" creationId="{4ED03F64-CE3E-4F18-B2C2-D9144B78CA9B}"/>
          </ac:picMkLst>
        </pc:picChg>
        <pc:picChg chg="add del">
          <ac:chgData name="Whitehouse, Logan" userId="c08538da-d95d-4d07-bd39-714eaf74653a" providerId="ADAL" clId="{4B1D58C0-12DD-4ECA-9ED9-3335A27B001F}" dt="2022-02-22T01:46:27.080" v="4118" actId="26606"/>
          <ac:picMkLst>
            <pc:docMk/>
            <pc:sldMk cId="1768186025" sldId="289"/>
            <ac:picMk id="27" creationId="{3F5A7156-5633-4738-9836-FA76854E2610}"/>
          </ac:picMkLst>
        </pc:picChg>
        <pc:cxnChg chg="add del">
          <ac:chgData name="Whitehouse, Logan" userId="c08538da-d95d-4d07-bd39-714eaf74653a" providerId="ADAL" clId="{4B1D58C0-12DD-4ECA-9ED9-3335A27B001F}" dt="2022-02-22T01:46:27.080" v="4118" actId="26606"/>
          <ac:cxnSpMkLst>
            <pc:docMk/>
            <pc:sldMk cId="1768186025" sldId="289"/>
            <ac:cxnSpMk id="31" creationId="{A7F400EE-A8A5-48AF-B4D6-291B52C6F0B0}"/>
          </ac:cxnSpMkLst>
        </pc:cxnChg>
      </pc:sldChg>
      <pc:sldChg chg="addSp delSp modSp new mod setBg">
        <pc:chgData name="Whitehouse, Logan" userId="c08538da-d95d-4d07-bd39-714eaf74653a" providerId="ADAL" clId="{4B1D58C0-12DD-4ECA-9ED9-3335A27B001F}" dt="2022-02-22T03:05:25.535" v="7921" actId="403"/>
        <pc:sldMkLst>
          <pc:docMk/>
          <pc:sldMk cId="1254570508" sldId="290"/>
        </pc:sldMkLst>
        <pc:spChg chg="mod">
          <ac:chgData name="Whitehouse, Logan" userId="c08538da-d95d-4d07-bd39-714eaf74653a" providerId="ADAL" clId="{4B1D58C0-12DD-4ECA-9ED9-3335A27B001F}" dt="2022-02-22T03:05:25.535" v="7921" actId="403"/>
          <ac:spMkLst>
            <pc:docMk/>
            <pc:sldMk cId="1254570508" sldId="290"/>
            <ac:spMk id="2" creationId="{3D87A1AA-AB40-4B65-8B05-DEB4446BAAAF}"/>
          </ac:spMkLst>
        </pc:spChg>
        <pc:spChg chg="del mod">
          <ac:chgData name="Whitehouse, Logan" userId="c08538da-d95d-4d07-bd39-714eaf74653a" providerId="ADAL" clId="{4B1D58C0-12DD-4ECA-9ED9-3335A27B001F}" dt="2022-02-22T02:16:45.206" v="5424" actId="26606"/>
          <ac:spMkLst>
            <pc:docMk/>
            <pc:sldMk cId="1254570508" sldId="290"/>
            <ac:spMk id="3" creationId="{AFC4A14D-08CB-4201-9B8F-B32B9DEF848E}"/>
          </ac:spMkLst>
        </pc:spChg>
        <pc:spChg chg="add">
          <ac:chgData name="Whitehouse, Logan" userId="c08538da-d95d-4d07-bd39-714eaf74653a" providerId="ADAL" clId="{4B1D58C0-12DD-4ECA-9ED9-3335A27B001F}" dt="2022-02-22T02:16:45.206" v="5424" actId="26606"/>
          <ac:spMkLst>
            <pc:docMk/>
            <pc:sldMk cId="1254570508" sldId="290"/>
            <ac:spMk id="9" creationId="{B819A166-7571-4003-A6B8-B62034C3ED30}"/>
          </ac:spMkLst>
        </pc:spChg>
        <pc:graphicFrameChg chg="add mod">
          <ac:chgData name="Whitehouse, Logan" userId="c08538da-d95d-4d07-bd39-714eaf74653a" providerId="ADAL" clId="{4B1D58C0-12DD-4ECA-9ED9-3335A27B001F}" dt="2022-02-22T02:16:53.871" v="5425" actId="12100"/>
          <ac:graphicFrameMkLst>
            <pc:docMk/>
            <pc:sldMk cId="1254570508" sldId="290"/>
            <ac:graphicFrameMk id="5" creationId="{05985A4A-C9B7-4694-8C4B-8EF218CC0313}"/>
          </ac:graphicFrameMkLst>
        </pc:graphicFrameChg>
      </pc:sldChg>
      <pc:sldChg chg="modSp new mod">
        <pc:chgData name="Whitehouse, Logan" userId="c08538da-d95d-4d07-bd39-714eaf74653a" providerId="ADAL" clId="{4B1D58C0-12DD-4ECA-9ED9-3335A27B001F}" dt="2022-02-22T03:38:24.931" v="9291" actId="20577"/>
        <pc:sldMkLst>
          <pc:docMk/>
          <pc:sldMk cId="963356875" sldId="291"/>
        </pc:sldMkLst>
        <pc:spChg chg="mod">
          <ac:chgData name="Whitehouse, Logan" userId="c08538da-d95d-4d07-bd39-714eaf74653a" providerId="ADAL" clId="{4B1D58C0-12DD-4ECA-9ED9-3335A27B001F}" dt="2022-02-22T03:30:24.803" v="9054" actId="20577"/>
          <ac:spMkLst>
            <pc:docMk/>
            <pc:sldMk cId="963356875" sldId="291"/>
            <ac:spMk id="2" creationId="{AF8195F2-405D-4205-8A17-4DD937A8E3C0}"/>
          </ac:spMkLst>
        </pc:spChg>
        <pc:spChg chg="mod">
          <ac:chgData name="Whitehouse, Logan" userId="c08538da-d95d-4d07-bd39-714eaf74653a" providerId="ADAL" clId="{4B1D58C0-12DD-4ECA-9ED9-3335A27B001F}" dt="2022-02-22T03:38:24.931" v="9291" actId="20577"/>
          <ac:spMkLst>
            <pc:docMk/>
            <pc:sldMk cId="963356875" sldId="291"/>
            <ac:spMk id="3" creationId="{E46CDA89-2BDC-41F2-A1EC-9E9548524FCF}"/>
          </ac:spMkLst>
        </pc:spChg>
      </pc:sldChg>
    </pc:docChg>
  </pc:docChgLst>
</pc:chgInfo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hyperlink" Target="https://researchit.las.iastate.edu/how-create-slurm-job-array-script" TargetMode="External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hyperlink" Target="https://github.com/Computational-Biosciences-Club/computing_resources/blob/main/learning_links.md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hyperlink" Target="https://its.unc.edu/research-computing/techdocs/getting-started-with-globus-connect/" TargetMode="External"/><Relationship Id="rId1" Type="http://schemas.openxmlformats.org/officeDocument/2006/relationships/hyperlink" Target="https://help.unc.edu/sp?id=kb_article_view&amp;sysparm_article=KB0010155&amp;sys_kb_id=719db1eddb3fa41070551ffa689619eb" TargetMode="External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hyperlink" Target="https://www.xsede.org/" TargetMode="Externa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hyperlink" Target="https://researchit.las.iastate.edu/how-create-slurm-job-array-script" TargetMode="External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putational-Biosciences-Club/computing_resources/blob/main/learning_links.md" TargetMode="External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hyperlink" Target="https://its.unc.edu/research-computing/techdocs/getting-started-with-globus-connect/" TargetMode="External"/><Relationship Id="rId1" Type="http://schemas.openxmlformats.org/officeDocument/2006/relationships/hyperlink" Target="https://help.unc.edu/sp?id=kb_article_view&amp;sysparm_article=KB0010155&amp;sys_kb_id=719db1eddb3fa41070551ffa689619eb" TargetMode="External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hyperlink" Target="https://www.xsede.org/" TargetMode="External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Relationship Id="rId9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07D59E-7D2A-4472-BCA1-FACF8FF6DEC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820C734-D87B-4728-9250-88D8127B4BA6}">
      <dgm:prSet/>
      <dgm:spPr/>
      <dgm:t>
        <a:bodyPr/>
        <a:lstStyle/>
        <a:p>
          <a:r>
            <a:rPr lang="en-US"/>
            <a:t>This workshop is:</a:t>
          </a:r>
        </a:p>
      </dgm:t>
    </dgm:pt>
    <dgm:pt modelId="{506978AA-CE8F-491D-B4C7-B1EA2DDC72FB}" type="parTrans" cxnId="{A425A950-AAC1-42B0-9FA3-CE1896126522}">
      <dgm:prSet/>
      <dgm:spPr/>
      <dgm:t>
        <a:bodyPr/>
        <a:lstStyle/>
        <a:p>
          <a:endParaRPr lang="en-US"/>
        </a:p>
      </dgm:t>
    </dgm:pt>
    <dgm:pt modelId="{7500BA44-EBA9-4836-B73C-494D079164DD}" type="sibTrans" cxnId="{A425A950-AAC1-42B0-9FA3-CE1896126522}">
      <dgm:prSet/>
      <dgm:spPr/>
      <dgm:t>
        <a:bodyPr/>
        <a:lstStyle/>
        <a:p>
          <a:endParaRPr lang="en-US"/>
        </a:p>
      </dgm:t>
    </dgm:pt>
    <dgm:pt modelId="{AC6017FF-2DEA-4E2B-B450-A1A624E7A090}">
      <dgm:prSet/>
      <dgm:spPr/>
      <dgm:t>
        <a:bodyPr/>
        <a:lstStyle/>
        <a:p>
          <a:r>
            <a:rPr lang="en-US"/>
            <a:t>A way to get a brief overview of common tools and techniques used in computational biosciences</a:t>
          </a:r>
        </a:p>
      </dgm:t>
    </dgm:pt>
    <dgm:pt modelId="{1BC60962-93E4-4F4F-9613-2E48454BBD50}" type="parTrans" cxnId="{DB67BEDB-F085-48A9-8F87-016FB10F47A2}">
      <dgm:prSet/>
      <dgm:spPr/>
      <dgm:t>
        <a:bodyPr/>
        <a:lstStyle/>
        <a:p>
          <a:endParaRPr lang="en-US"/>
        </a:p>
      </dgm:t>
    </dgm:pt>
    <dgm:pt modelId="{938C706A-541C-424C-B957-A92BAA8C2847}" type="sibTrans" cxnId="{DB67BEDB-F085-48A9-8F87-016FB10F47A2}">
      <dgm:prSet/>
      <dgm:spPr/>
      <dgm:t>
        <a:bodyPr/>
        <a:lstStyle/>
        <a:p>
          <a:endParaRPr lang="en-US"/>
        </a:p>
      </dgm:t>
    </dgm:pt>
    <dgm:pt modelId="{67680FBF-8AA1-4527-9634-A2FDABCFC3E8}">
      <dgm:prSet/>
      <dgm:spPr/>
      <dgm:t>
        <a:bodyPr/>
        <a:lstStyle/>
        <a:p>
          <a:r>
            <a:rPr lang="en-US"/>
            <a:t>For anyone interested or currently doing computational research</a:t>
          </a:r>
        </a:p>
      </dgm:t>
    </dgm:pt>
    <dgm:pt modelId="{69713EE4-CD41-4191-AF5D-061ECD26D80B}" type="parTrans" cxnId="{F410DBB1-895E-4474-A026-1BF0545AB3E4}">
      <dgm:prSet/>
      <dgm:spPr/>
      <dgm:t>
        <a:bodyPr/>
        <a:lstStyle/>
        <a:p>
          <a:endParaRPr lang="en-US"/>
        </a:p>
      </dgm:t>
    </dgm:pt>
    <dgm:pt modelId="{E97D3E4D-7216-4640-87BD-3E40255B0AD8}" type="sibTrans" cxnId="{F410DBB1-895E-4474-A026-1BF0545AB3E4}">
      <dgm:prSet/>
      <dgm:spPr/>
      <dgm:t>
        <a:bodyPr/>
        <a:lstStyle/>
        <a:p>
          <a:endParaRPr lang="en-US"/>
        </a:p>
      </dgm:t>
    </dgm:pt>
    <dgm:pt modelId="{03FE432E-BB5F-4D4C-BFD5-060B79EA8970}">
      <dgm:prSet/>
      <dgm:spPr/>
      <dgm:t>
        <a:bodyPr/>
        <a:lstStyle/>
        <a:p>
          <a:r>
            <a:rPr lang="en-US"/>
            <a:t>A jumping off point to learn more and develop your skillset in a direction that suits you best</a:t>
          </a:r>
        </a:p>
      </dgm:t>
    </dgm:pt>
    <dgm:pt modelId="{8AEB23AF-B4DD-448C-82E0-1A1AAC6EBFC3}" type="parTrans" cxnId="{A49C086B-9A89-4009-9E97-14FE91CC408E}">
      <dgm:prSet/>
      <dgm:spPr/>
      <dgm:t>
        <a:bodyPr/>
        <a:lstStyle/>
        <a:p>
          <a:endParaRPr lang="en-US"/>
        </a:p>
      </dgm:t>
    </dgm:pt>
    <dgm:pt modelId="{98F7A93B-6D45-4DFB-AC34-0379FB25CB75}" type="sibTrans" cxnId="{A49C086B-9A89-4009-9E97-14FE91CC408E}">
      <dgm:prSet/>
      <dgm:spPr/>
      <dgm:t>
        <a:bodyPr/>
        <a:lstStyle/>
        <a:p>
          <a:endParaRPr lang="en-US"/>
        </a:p>
      </dgm:t>
    </dgm:pt>
    <dgm:pt modelId="{CDD035EB-FFBE-442D-964F-9022BE7DCECC}">
      <dgm:prSet/>
      <dgm:spPr/>
      <dgm:t>
        <a:bodyPr/>
        <a:lstStyle/>
        <a:p>
          <a:r>
            <a:rPr lang="en-US"/>
            <a:t>This workshop is NOT:</a:t>
          </a:r>
        </a:p>
      </dgm:t>
    </dgm:pt>
    <dgm:pt modelId="{95DFCD99-7154-4843-9BF8-1D3E06544B48}" type="parTrans" cxnId="{6E152864-C257-405C-B1AB-0F6DFD95D45A}">
      <dgm:prSet/>
      <dgm:spPr/>
      <dgm:t>
        <a:bodyPr/>
        <a:lstStyle/>
        <a:p>
          <a:endParaRPr lang="en-US"/>
        </a:p>
      </dgm:t>
    </dgm:pt>
    <dgm:pt modelId="{BD55FFA7-76B3-4040-B40C-88D71EBD44F3}" type="sibTrans" cxnId="{6E152864-C257-405C-B1AB-0F6DFD95D45A}">
      <dgm:prSet/>
      <dgm:spPr/>
      <dgm:t>
        <a:bodyPr/>
        <a:lstStyle/>
        <a:p>
          <a:endParaRPr lang="en-US"/>
        </a:p>
      </dgm:t>
    </dgm:pt>
    <dgm:pt modelId="{FA1A620B-A9A5-4EC8-84AB-758B0F0952F0}">
      <dgm:prSet/>
      <dgm:spPr/>
      <dgm:t>
        <a:bodyPr/>
        <a:lstStyle/>
        <a:p>
          <a:r>
            <a:rPr lang="en-US"/>
            <a:t>A deep dive into specific computational tools or methods</a:t>
          </a:r>
        </a:p>
      </dgm:t>
    </dgm:pt>
    <dgm:pt modelId="{C7A4F665-36D7-4ADB-875A-62502FB85566}" type="parTrans" cxnId="{A19ED7A8-993C-445D-BEB2-7E1B8E3F84B7}">
      <dgm:prSet/>
      <dgm:spPr/>
      <dgm:t>
        <a:bodyPr/>
        <a:lstStyle/>
        <a:p>
          <a:endParaRPr lang="en-US"/>
        </a:p>
      </dgm:t>
    </dgm:pt>
    <dgm:pt modelId="{11CE004D-E0FD-4297-9ACD-896C86E2E1E6}" type="sibTrans" cxnId="{A19ED7A8-993C-445D-BEB2-7E1B8E3F84B7}">
      <dgm:prSet/>
      <dgm:spPr/>
      <dgm:t>
        <a:bodyPr/>
        <a:lstStyle/>
        <a:p>
          <a:endParaRPr lang="en-US"/>
        </a:p>
      </dgm:t>
    </dgm:pt>
    <dgm:pt modelId="{CED9773B-2321-40E6-9CA8-F69D1842E273}">
      <dgm:prSet/>
      <dgm:spPr/>
      <dgm:t>
        <a:bodyPr/>
        <a:lstStyle/>
        <a:p>
          <a:r>
            <a:rPr lang="en-US"/>
            <a:t>The end-all be-all of computational tool knowledge</a:t>
          </a:r>
        </a:p>
      </dgm:t>
    </dgm:pt>
    <dgm:pt modelId="{539D46F2-E433-46A3-88AD-06EC45D9A157}" type="parTrans" cxnId="{DA9C08B2-CABF-4D15-92BC-C970DBB596DC}">
      <dgm:prSet/>
      <dgm:spPr/>
      <dgm:t>
        <a:bodyPr/>
        <a:lstStyle/>
        <a:p>
          <a:endParaRPr lang="en-US"/>
        </a:p>
      </dgm:t>
    </dgm:pt>
    <dgm:pt modelId="{97EFE9E3-CE7D-493B-8607-0E789FD158A5}" type="sibTrans" cxnId="{DA9C08B2-CABF-4D15-92BC-C970DBB596DC}">
      <dgm:prSet/>
      <dgm:spPr/>
      <dgm:t>
        <a:bodyPr/>
        <a:lstStyle/>
        <a:p>
          <a:endParaRPr lang="en-US"/>
        </a:p>
      </dgm:t>
    </dgm:pt>
    <dgm:pt modelId="{24D910E4-F6A7-446A-A727-15AE29E94299}" type="pres">
      <dgm:prSet presAssocID="{4B07D59E-7D2A-4472-BCA1-FACF8FF6DEC7}" presName="linear" presStyleCnt="0">
        <dgm:presLayoutVars>
          <dgm:dir/>
          <dgm:animLvl val="lvl"/>
          <dgm:resizeHandles val="exact"/>
        </dgm:presLayoutVars>
      </dgm:prSet>
      <dgm:spPr/>
    </dgm:pt>
    <dgm:pt modelId="{DEA8D576-6580-4EFA-9B8C-7771BE616C08}" type="pres">
      <dgm:prSet presAssocID="{2820C734-D87B-4728-9250-88D8127B4BA6}" presName="parentLin" presStyleCnt="0"/>
      <dgm:spPr/>
    </dgm:pt>
    <dgm:pt modelId="{CA0DD1D3-9A92-47B1-A80E-E8909F8FD6EF}" type="pres">
      <dgm:prSet presAssocID="{2820C734-D87B-4728-9250-88D8127B4BA6}" presName="parentLeftMargin" presStyleLbl="node1" presStyleIdx="0" presStyleCnt="2"/>
      <dgm:spPr/>
    </dgm:pt>
    <dgm:pt modelId="{DF8C79AF-7EF2-43BC-ABC3-C8161CC7C3F2}" type="pres">
      <dgm:prSet presAssocID="{2820C734-D87B-4728-9250-88D8127B4BA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B140FAC-D8F3-4149-B993-7D284B5173DC}" type="pres">
      <dgm:prSet presAssocID="{2820C734-D87B-4728-9250-88D8127B4BA6}" presName="negativeSpace" presStyleCnt="0"/>
      <dgm:spPr/>
    </dgm:pt>
    <dgm:pt modelId="{6226673A-D6C4-4EB5-8A4A-AD857299D2E8}" type="pres">
      <dgm:prSet presAssocID="{2820C734-D87B-4728-9250-88D8127B4BA6}" presName="childText" presStyleLbl="conFgAcc1" presStyleIdx="0" presStyleCnt="2">
        <dgm:presLayoutVars>
          <dgm:bulletEnabled val="1"/>
        </dgm:presLayoutVars>
      </dgm:prSet>
      <dgm:spPr/>
    </dgm:pt>
    <dgm:pt modelId="{41778877-39EB-4EFD-B641-87258EBCF3C6}" type="pres">
      <dgm:prSet presAssocID="{7500BA44-EBA9-4836-B73C-494D079164DD}" presName="spaceBetweenRectangles" presStyleCnt="0"/>
      <dgm:spPr/>
    </dgm:pt>
    <dgm:pt modelId="{84D0D4FD-2835-48FC-B3B3-DFBAD6984CA8}" type="pres">
      <dgm:prSet presAssocID="{CDD035EB-FFBE-442D-964F-9022BE7DCECC}" presName="parentLin" presStyleCnt="0"/>
      <dgm:spPr/>
    </dgm:pt>
    <dgm:pt modelId="{1ED22B90-678B-4D9E-9F9C-89FEFDBC61E6}" type="pres">
      <dgm:prSet presAssocID="{CDD035EB-FFBE-442D-964F-9022BE7DCECC}" presName="parentLeftMargin" presStyleLbl="node1" presStyleIdx="0" presStyleCnt="2"/>
      <dgm:spPr/>
    </dgm:pt>
    <dgm:pt modelId="{1E623AD7-766A-40F8-99B9-BDA8B654F247}" type="pres">
      <dgm:prSet presAssocID="{CDD035EB-FFBE-442D-964F-9022BE7DCEC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E6472C1-4A4B-41CE-8058-53C9673BD6B4}" type="pres">
      <dgm:prSet presAssocID="{CDD035EB-FFBE-442D-964F-9022BE7DCECC}" presName="negativeSpace" presStyleCnt="0"/>
      <dgm:spPr/>
    </dgm:pt>
    <dgm:pt modelId="{13C15075-59D0-42A1-921D-22A4373DAC6B}" type="pres">
      <dgm:prSet presAssocID="{CDD035EB-FFBE-442D-964F-9022BE7DCEC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0CCB003-B977-49AC-9349-2960052BCC43}" type="presOf" srcId="{CED9773B-2321-40E6-9CA8-F69D1842E273}" destId="{13C15075-59D0-42A1-921D-22A4373DAC6B}" srcOrd="0" destOrd="1" presId="urn:microsoft.com/office/officeart/2005/8/layout/list1"/>
    <dgm:cxn modelId="{16B62B21-AD70-4F1B-8BB0-8670E9669EDE}" type="presOf" srcId="{2820C734-D87B-4728-9250-88D8127B4BA6}" destId="{DF8C79AF-7EF2-43BC-ABC3-C8161CC7C3F2}" srcOrd="1" destOrd="0" presId="urn:microsoft.com/office/officeart/2005/8/layout/list1"/>
    <dgm:cxn modelId="{83175F27-1D6E-4574-BF7C-99FE2C70138D}" type="presOf" srcId="{2820C734-D87B-4728-9250-88D8127B4BA6}" destId="{CA0DD1D3-9A92-47B1-A80E-E8909F8FD6EF}" srcOrd="0" destOrd="0" presId="urn:microsoft.com/office/officeart/2005/8/layout/list1"/>
    <dgm:cxn modelId="{730B2E2A-806C-4551-BC18-7FCBBA7D761C}" type="presOf" srcId="{4B07D59E-7D2A-4472-BCA1-FACF8FF6DEC7}" destId="{24D910E4-F6A7-446A-A727-15AE29E94299}" srcOrd="0" destOrd="0" presId="urn:microsoft.com/office/officeart/2005/8/layout/list1"/>
    <dgm:cxn modelId="{6E152864-C257-405C-B1AB-0F6DFD95D45A}" srcId="{4B07D59E-7D2A-4472-BCA1-FACF8FF6DEC7}" destId="{CDD035EB-FFBE-442D-964F-9022BE7DCECC}" srcOrd="1" destOrd="0" parTransId="{95DFCD99-7154-4843-9BF8-1D3E06544B48}" sibTransId="{BD55FFA7-76B3-4040-B40C-88D71EBD44F3}"/>
    <dgm:cxn modelId="{99146C66-2027-4826-B7F7-E71F5EFF40E8}" type="presOf" srcId="{CDD035EB-FFBE-442D-964F-9022BE7DCECC}" destId="{1E623AD7-766A-40F8-99B9-BDA8B654F247}" srcOrd="1" destOrd="0" presId="urn:microsoft.com/office/officeart/2005/8/layout/list1"/>
    <dgm:cxn modelId="{A49C086B-9A89-4009-9E97-14FE91CC408E}" srcId="{2820C734-D87B-4728-9250-88D8127B4BA6}" destId="{03FE432E-BB5F-4D4C-BFD5-060B79EA8970}" srcOrd="2" destOrd="0" parTransId="{8AEB23AF-B4DD-448C-82E0-1A1AAC6EBFC3}" sibTransId="{98F7A93B-6D45-4DFB-AC34-0379FB25CB75}"/>
    <dgm:cxn modelId="{0CF51A4F-6EA5-447D-A7AB-D26C5D659DC8}" type="presOf" srcId="{AC6017FF-2DEA-4E2B-B450-A1A624E7A090}" destId="{6226673A-D6C4-4EB5-8A4A-AD857299D2E8}" srcOrd="0" destOrd="0" presId="urn:microsoft.com/office/officeart/2005/8/layout/list1"/>
    <dgm:cxn modelId="{A425A950-AAC1-42B0-9FA3-CE1896126522}" srcId="{4B07D59E-7D2A-4472-BCA1-FACF8FF6DEC7}" destId="{2820C734-D87B-4728-9250-88D8127B4BA6}" srcOrd="0" destOrd="0" parTransId="{506978AA-CE8F-491D-B4C7-B1EA2DDC72FB}" sibTransId="{7500BA44-EBA9-4836-B73C-494D079164DD}"/>
    <dgm:cxn modelId="{1E130D51-4570-449F-A1BF-B5A91D8C7437}" type="presOf" srcId="{CDD035EB-FFBE-442D-964F-9022BE7DCECC}" destId="{1ED22B90-678B-4D9E-9F9C-89FEFDBC61E6}" srcOrd="0" destOrd="0" presId="urn:microsoft.com/office/officeart/2005/8/layout/list1"/>
    <dgm:cxn modelId="{41318078-51CE-44E4-BDF7-2CA137F329D5}" type="presOf" srcId="{FA1A620B-A9A5-4EC8-84AB-758B0F0952F0}" destId="{13C15075-59D0-42A1-921D-22A4373DAC6B}" srcOrd="0" destOrd="0" presId="urn:microsoft.com/office/officeart/2005/8/layout/list1"/>
    <dgm:cxn modelId="{A19ED7A8-993C-445D-BEB2-7E1B8E3F84B7}" srcId="{CDD035EB-FFBE-442D-964F-9022BE7DCECC}" destId="{FA1A620B-A9A5-4EC8-84AB-758B0F0952F0}" srcOrd="0" destOrd="0" parTransId="{C7A4F665-36D7-4ADB-875A-62502FB85566}" sibTransId="{11CE004D-E0FD-4297-9ACD-896C86E2E1E6}"/>
    <dgm:cxn modelId="{F410DBB1-895E-4474-A026-1BF0545AB3E4}" srcId="{2820C734-D87B-4728-9250-88D8127B4BA6}" destId="{67680FBF-8AA1-4527-9634-A2FDABCFC3E8}" srcOrd="1" destOrd="0" parTransId="{69713EE4-CD41-4191-AF5D-061ECD26D80B}" sibTransId="{E97D3E4D-7216-4640-87BD-3E40255B0AD8}"/>
    <dgm:cxn modelId="{DA9C08B2-CABF-4D15-92BC-C970DBB596DC}" srcId="{CDD035EB-FFBE-442D-964F-9022BE7DCECC}" destId="{CED9773B-2321-40E6-9CA8-F69D1842E273}" srcOrd="1" destOrd="0" parTransId="{539D46F2-E433-46A3-88AD-06EC45D9A157}" sibTransId="{97EFE9E3-CE7D-493B-8607-0E789FD158A5}"/>
    <dgm:cxn modelId="{DB67BEDB-F085-48A9-8F87-016FB10F47A2}" srcId="{2820C734-D87B-4728-9250-88D8127B4BA6}" destId="{AC6017FF-2DEA-4E2B-B450-A1A624E7A090}" srcOrd="0" destOrd="0" parTransId="{1BC60962-93E4-4F4F-9613-2E48454BBD50}" sibTransId="{938C706A-541C-424C-B957-A92BAA8C2847}"/>
    <dgm:cxn modelId="{6AF4EBE3-D824-4B4D-88FE-203DCF1C544C}" type="presOf" srcId="{67680FBF-8AA1-4527-9634-A2FDABCFC3E8}" destId="{6226673A-D6C4-4EB5-8A4A-AD857299D2E8}" srcOrd="0" destOrd="1" presId="urn:microsoft.com/office/officeart/2005/8/layout/list1"/>
    <dgm:cxn modelId="{11D996FA-2809-4C41-BD4C-361B97688C31}" type="presOf" srcId="{03FE432E-BB5F-4D4C-BFD5-060B79EA8970}" destId="{6226673A-D6C4-4EB5-8A4A-AD857299D2E8}" srcOrd="0" destOrd="2" presId="urn:microsoft.com/office/officeart/2005/8/layout/list1"/>
    <dgm:cxn modelId="{D1A469B5-AE71-4FB1-B616-4A16E876FBFF}" type="presParOf" srcId="{24D910E4-F6A7-446A-A727-15AE29E94299}" destId="{DEA8D576-6580-4EFA-9B8C-7771BE616C08}" srcOrd="0" destOrd="0" presId="urn:microsoft.com/office/officeart/2005/8/layout/list1"/>
    <dgm:cxn modelId="{67F1567C-F0F3-4271-86EF-A182F87B660E}" type="presParOf" srcId="{DEA8D576-6580-4EFA-9B8C-7771BE616C08}" destId="{CA0DD1D3-9A92-47B1-A80E-E8909F8FD6EF}" srcOrd="0" destOrd="0" presId="urn:microsoft.com/office/officeart/2005/8/layout/list1"/>
    <dgm:cxn modelId="{7A2C4C51-E0DA-4443-8E63-023F8D8BF127}" type="presParOf" srcId="{DEA8D576-6580-4EFA-9B8C-7771BE616C08}" destId="{DF8C79AF-7EF2-43BC-ABC3-C8161CC7C3F2}" srcOrd="1" destOrd="0" presId="urn:microsoft.com/office/officeart/2005/8/layout/list1"/>
    <dgm:cxn modelId="{219EEB08-021A-4EE8-B087-4501DFAEFDDF}" type="presParOf" srcId="{24D910E4-F6A7-446A-A727-15AE29E94299}" destId="{FB140FAC-D8F3-4149-B993-7D284B5173DC}" srcOrd="1" destOrd="0" presId="urn:microsoft.com/office/officeart/2005/8/layout/list1"/>
    <dgm:cxn modelId="{1856D151-DDAE-4939-9AF3-D3FCC0485642}" type="presParOf" srcId="{24D910E4-F6A7-446A-A727-15AE29E94299}" destId="{6226673A-D6C4-4EB5-8A4A-AD857299D2E8}" srcOrd="2" destOrd="0" presId="urn:microsoft.com/office/officeart/2005/8/layout/list1"/>
    <dgm:cxn modelId="{C1DD1F03-72A3-4C9F-A13B-6F63E647B861}" type="presParOf" srcId="{24D910E4-F6A7-446A-A727-15AE29E94299}" destId="{41778877-39EB-4EFD-B641-87258EBCF3C6}" srcOrd="3" destOrd="0" presId="urn:microsoft.com/office/officeart/2005/8/layout/list1"/>
    <dgm:cxn modelId="{FD9FF005-29DC-4241-888F-83C7A5388749}" type="presParOf" srcId="{24D910E4-F6A7-446A-A727-15AE29E94299}" destId="{84D0D4FD-2835-48FC-B3B3-DFBAD6984CA8}" srcOrd="4" destOrd="0" presId="urn:microsoft.com/office/officeart/2005/8/layout/list1"/>
    <dgm:cxn modelId="{F0A1A131-5EE2-4E47-80A4-15183277C17A}" type="presParOf" srcId="{84D0D4FD-2835-48FC-B3B3-DFBAD6984CA8}" destId="{1ED22B90-678B-4D9E-9F9C-89FEFDBC61E6}" srcOrd="0" destOrd="0" presId="urn:microsoft.com/office/officeart/2005/8/layout/list1"/>
    <dgm:cxn modelId="{DBDCD92B-60E6-43AD-872D-FCD848116515}" type="presParOf" srcId="{84D0D4FD-2835-48FC-B3B3-DFBAD6984CA8}" destId="{1E623AD7-766A-40F8-99B9-BDA8B654F247}" srcOrd="1" destOrd="0" presId="urn:microsoft.com/office/officeart/2005/8/layout/list1"/>
    <dgm:cxn modelId="{75359449-A00C-4449-A4E6-EACCC760489B}" type="presParOf" srcId="{24D910E4-F6A7-446A-A727-15AE29E94299}" destId="{3E6472C1-4A4B-41CE-8058-53C9673BD6B4}" srcOrd="5" destOrd="0" presId="urn:microsoft.com/office/officeart/2005/8/layout/list1"/>
    <dgm:cxn modelId="{43FDC8E7-AAD6-4633-AAA8-B23A3AC33C43}" type="presParOf" srcId="{24D910E4-F6A7-446A-A727-15AE29E94299}" destId="{13C15075-59D0-42A1-921D-22A4373DAC6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6C20227-89CA-4580-808E-1B6F395430A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5BC437-66F1-4667-9696-90E3A8878ECB}">
      <dgm:prSet/>
      <dgm:spPr/>
      <dgm:t>
        <a:bodyPr/>
        <a:lstStyle/>
        <a:p>
          <a:r>
            <a:rPr lang="en-US"/>
            <a:t>Problem: Need to run 500 pipelines, would take forever to do one by one</a:t>
          </a:r>
        </a:p>
      </dgm:t>
    </dgm:pt>
    <dgm:pt modelId="{428AEC1D-E3DD-4A7F-9086-5346EADDE077}" type="parTrans" cxnId="{C67DDACE-99D6-4339-8EB1-DBA5F14BB5BF}">
      <dgm:prSet/>
      <dgm:spPr/>
      <dgm:t>
        <a:bodyPr/>
        <a:lstStyle/>
        <a:p>
          <a:endParaRPr lang="en-US"/>
        </a:p>
      </dgm:t>
    </dgm:pt>
    <dgm:pt modelId="{43A4A58E-3EF9-44F4-8154-669DF5BA7823}" type="sibTrans" cxnId="{C67DDACE-99D6-4339-8EB1-DBA5F14BB5BF}">
      <dgm:prSet/>
      <dgm:spPr/>
      <dgm:t>
        <a:bodyPr/>
        <a:lstStyle/>
        <a:p>
          <a:endParaRPr lang="en-US"/>
        </a:p>
      </dgm:t>
    </dgm:pt>
    <dgm:pt modelId="{D05D98D6-E0BB-40B0-B849-7542829045EA}">
      <dgm:prSet/>
      <dgm:spPr/>
      <dgm:t>
        <a:bodyPr/>
        <a:lstStyle/>
        <a:p>
          <a:r>
            <a:rPr lang="en-US"/>
            <a:t>Solution: Specify an array of 1-500, use $SLURM_ARRAY_TASK_ID to index the input file to run from a list</a:t>
          </a:r>
        </a:p>
      </dgm:t>
    </dgm:pt>
    <dgm:pt modelId="{D463FD17-5778-45C5-90E3-2D858944D6E8}" type="parTrans" cxnId="{B8215555-671D-4F22-B652-6B91BB66311F}">
      <dgm:prSet/>
      <dgm:spPr/>
      <dgm:t>
        <a:bodyPr/>
        <a:lstStyle/>
        <a:p>
          <a:endParaRPr lang="en-US"/>
        </a:p>
      </dgm:t>
    </dgm:pt>
    <dgm:pt modelId="{AAF19FFB-90CF-4786-A728-8CB6ED3BDA9F}" type="sibTrans" cxnId="{B8215555-671D-4F22-B652-6B91BB66311F}">
      <dgm:prSet/>
      <dgm:spPr/>
      <dgm:t>
        <a:bodyPr/>
        <a:lstStyle/>
        <a:p>
          <a:endParaRPr lang="en-US"/>
        </a:p>
      </dgm:t>
    </dgm:pt>
    <dgm:pt modelId="{8879C5FF-DFC6-43B3-9A7B-749ADD45D222}">
      <dgm:prSet/>
      <dgm:spPr/>
      <dgm:t>
        <a:bodyPr/>
        <a:lstStyle/>
        <a:p>
          <a:r>
            <a:rPr lang="en-US"/>
            <a:t>Benefits: </a:t>
          </a:r>
        </a:p>
      </dgm:t>
    </dgm:pt>
    <dgm:pt modelId="{E048CDA8-815A-4F88-AB72-AAE39E586FBB}" type="parTrans" cxnId="{73A2355E-F050-409D-AC73-37BE2F272131}">
      <dgm:prSet/>
      <dgm:spPr/>
      <dgm:t>
        <a:bodyPr/>
        <a:lstStyle/>
        <a:p>
          <a:endParaRPr lang="en-US"/>
        </a:p>
      </dgm:t>
    </dgm:pt>
    <dgm:pt modelId="{346974DA-0AEA-43B5-B37C-0429DFACECD3}" type="sibTrans" cxnId="{73A2355E-F050-409D-AC73-37BE2F272131}">
      <dgm:prSet/>
      <dgm:spPr/>
      <dgm:t>
        <a:bodyPr/>
        <a:lstStyle/>
        <a:p>
          <a:endParaRPr lang="en-US"/>
        </a:p>
      </dgm:t>
    </dgm:pt>
    <dgm:pt modelId="{FEBC59E6-0492-4B8B-90CA-BF285C7D1BC5}">
      <dgm:prSet/>
      <dgm:spPr/>
      <dgm:t>
        <a:bodyPr/>
        <a:lstStyle/>
        <a:p>
          <a:r>
            <a:rPr lang="en-US"/>
            <a:t>Highly parallellized</a:t>
          </a:r>
        </a:p>
      </dgm:t>
    </dgm:pt>
    <dgm:pt modelId="{77598972-144F-410E-9961-8D539AD831C3}" type="parTrans" cxnId="{95B97869-11C1-49A4-9070-8710B9AC2919}">
      <dgm:prSet/>
      <dgm:spPr/>
      <dgm:t>
        <a:bodyPr/>
        <a:lstStyle/>
        <a:p>
          <a:endParaRPr lang="en-US"/>
        </a:p>
      </dgm:t>
    </dgm:pt>
    <dgm:pt modelId="{639C0B14-E0E7-4881-BCC8-3EE4AA37FB40}" type="sibTrans" cxnId="{95B97869-11C1-49A4-9070-8710B9AC2919}">
      <dgm:prSet/>
      <dgm:spPr/>
      <dgm:t>
        <a:bodyPr/>
        <a:lstStyle/>
        <a:p>
          <a:endParaRPr lang="en-US"/>
        </a:p>
      </dgm:t>
    </dgm:pt>
    <dgm:pt modelId="{292DBDC2-F495-4B8C-BB12-FDC94723A38F}">
      <dgm:prSet/>
      <dgm:spPr/>
      <dgm:t>
        <a:bodyPr/>
        <a:lstStyle/>
        <a:p>
          <a:r>
            <a:rPr lang="en-US"/>
            <a:t>Runs are independent of each other (one fail won't ruin all)</a:t>
          </a:r>
        </a:p>
      </dgm:t>
    </dgm:pt>
    <dgm:pt modelId="{EC233DC1-48B0-472D-8FB5-4F6184A2AD05}" type="parTrans" cxnId="{4B274FF5-749C-4EA1-BAFE-E49C3BB4C253}">
      <dgm:prSet/>
      <dgm:spPr/>
      <dgm:t>
        <a:bodyPr/>
        <a:lstStyle/>
        <a:p>
          <a:endParaRPr lang="en-US"/>
        </a:p>
      </dgm:t>
    </dgm:pt>
    <dgm:pt modelId="{F25634C1-91EE-48E0-9055-7B59F1AB4441}" type="sibTrans" cxnId="{4B274FF5-749C-4EA1-BAFE-E49C3BB4C253}">
      <dgm:prSet/>
      <dgm:spPr/>
      <dgm:t>
        <a:bodyPr/>
        <a:lstStyle/>
        <a:p>
          <a:endParaRPr lang="en-US"/>
        </a:p>
      </dgm:t>
    </dgm:pt>
    <dgm:pt modelId="{EBB07CDD-36A0-4829-8BDD-EF485B9DBCE2}">
      <dgm:prSet/>
      <dgm:spPr/>
      <dgm:t>
        <a:bodyPr/>
        <a:lstStyle/>
        <a:p>
          <a:r>
            <a:rPr lang="en-US" dirty="0"/>
            <a:t>Could also index every 5 IDs and loop 5 at a time using seq</a:t>
          </a:r>
        </a:p>
      </dgm:t>
    </dgm:pt>
    <dgm:pt modelId="{3967B3C8-E487-4006-84A6-35490A855DFF}" type="parTrans" cxnId="{1F445305-402F-4F1D-8DE2-A28B2024C004}">
      <dgm:prSet/>
      <dgm:spPr/>
      <dgm:t>
        <a:bodyPr/>
        <a:lstStyle/>
        <a:p>
          <a:endParaRPr lang="en-US"/>
        </a:p>
      </dgm:t>
    </dgm:pt>
    <dgm:pt modelId="{1CC37F6B-C4F8-4AD1-86A4-CF9C13FB3685}" type="sibTrans" cxnId="{1F445305-402F-4F1D-8DE2-A28B2024C004}">
      <dgm:prSet/>
      <dgm:spPr/>
      <dgm:t>
        <a:bodyPr/>
        <a:lstStyle/>
        <a:p>
          <a:endParaRPr lang="en-US"/>
        </a:p>
      </dgm:t>
    </dgm:pt>
    <dgm:pt modelId="{F9CD6AEF-E291-4D33-949D-DA3774F353CF}">
      <dgm:prSet/>
      <dgm:spPr/>
      <dgm:t>
        <a:bodyPr/>
        <a:lstStyle/>
        <a:p>
          <a:r>
            <a:rPr lang="en-US" dirty="0">
              <a:solidFill>
                <a:schemeClr val="accent1">
                  <a:lumMod val="20000"/>
                  <a:lumOff val="8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Useful tutorial on SLURM array jobs</a:t>
          </a:r>
          <a:endParaRPr lang="en-US" dirty="0">
            <a:solidFill>
              <a:schemeClr val="accent1">
                <a:lumMod val="20000"/>
                <a:lumOff val="80000"/>
              </a:schemeClr>
            </a:solidFill>
          </a:endParaRPr>
        </a:p>
      </dgm:t>
    </dgm:pt>
    <dgm:pt modelId="{6D729808-1551-4555-A511-DB9DA574A1D1}" type="parTrans" cxnId="{201B176B-B315-4BA3-9ED2-C210DB4854EF}">
      <dgm:prSet/>
      <dgm:spPr/>
      <dgm:t>
        <a:bodyPr/>
        <a:lstStyle/>
        <a:p>
          <a:endParaRPr lang="en-US"/>
        </a:p>
      </dgm:t>
    </dgm:pt>
    <dgm:pt modelId="{037CD991-92B8-48A4-B4A0-631980ACB6E4}" type="sibTrans" cxnId="{201B176B-B315-4BA3-9ED2-C210DB4854EF}">
      <dgm:prSet/>
      <dgm:spPr/>
      <dgm:t>
        <a:bodyPr/>
        <a:lstStyle/>
        <a:p>
          <a:endParaRPr lang="en-US"/>
        </a:p>
      </dgm:t>
    </dgm:pt>
    <dgm:pt modelId="{B6121AB2-D701-490B-8181-B03BD509C1DD}">
      <dgm:prSet/>
      <dgm:spPr/>
      <dgm:t>
        <a:bodyPr/>
        <a:lstStyle/>
        <a:p>
          <a:endParaRPr lang="en-US" dirty="0"/>
        </a:p>
      </dgm:t>
    </dgm:pt>
    <dgm:pt modelId="{98DE9DEB-F659-4F78-99A3-45CA62E9C3CB}" type="parTrans" cxnId="{4A9B19E2-5B75-4D29-9377-996E6FC2860A}">
      <dgm:prSet/>
      <dgm:spPr/>
      <dgm:t>
        <a:bodyPr/>
        <a:lstStyle/>
        <a:p>
          <a:endParaRPr lang="en-US"/>
        </a:p>
      </dgm:t>
    </dgm:pt>
    <dgm:pt modelId="{EE458346-567C-4011-B9C4-096B92E5749E}" type="sibTrans" cxnId="{4A9B19E2-5B75-4D29-9377-996E6FC2860A}">
      <dgm:prSet/>
      <dgm:spPr/>
      <dgm:t>
        <a:bodyPr/>
        <a:lstStyle/>
        <a:p>
          <a:endParaRPr lang="en-US"/>
        </a:p>
      </dgm:t>
    </dgm:pt>
    <dgm:pt modelId="{0E756B3F-5581-4B90-A292-E65DF8B18BE4}" type="pres">
      <dgm:prSet presAssocID="{96C20227-89CA-4580-808E-1B6F395430AC}" presName="linear" presStyleCnt="0">
        <dgm:presLayoutVars>
          <dgm:animLvl val="lvl"/>
          <dgm:resizeHandles val="exact"/>
        </dgm:presLayoutVars>
      </dgm:prSet>
      <dgm:spPr/>
    </dgm:pt>
    <dgm:pt modelId="{844CF8B8-AA9A-4189-A46E-8B7CB6ED9313}" type="pres">
      <dgm:prSet presAssocID="{655BC437-66F1-4667-9696-90E3A8878EC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5CF6876-C8E7-4808-B7D5-1D179997DDE1}" type="pres">
      <dgm:prSet presAssocID="{43A4A58E-3EF9-44F4-8154-669DF5BA7823}" presName="spacer" presStyleCnt="0"/>
      <dgm:spPr/>
    </dgm:pt>
    <dgm:pt modelId="{ADC4CA62-2EF5-43ED-9918-952B58047FEE}" type="pres">
      <dgm:prSet presAssocID="{D05D98D6-E0BB-40B0-B849-7542829045E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9FFE0BA-C676-4306-835A-C2E69E575203}" type="pres">
      <dgm:prSet presAssocID="{AAF19FFB-90CF-4786-A728-8CB6ED3BDA9F}" presName="spacer" presStyleCnt="0"/>
      <dgm:spPr/>
    </dgm:pt>
    <dgm:pt modelId="{9FADDC49-9A39-4F0E-91E1-BC91A3981FEC}" type="pres">
      <dgm:prSet presAssocID="{8879C5FF-DFC6-43B3-9A7B-749ADD45D22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7178482-B62A-4538-8FB0-E5F5A54D1588}" type="pres">
      <dgm:prSet presAssocID="{8879C5FF-DFC6-43B3-9A7B-749ADD45D222}" presName="childText" presStyleLbl="revTx" presStyleIdx="0" presStyleCnt="1">
        <dgm:presLayoutVars>
          <dgm:bulletEnabled val="1"/>
        </dgm:presLayoutVars>
      </dgm:prSet>
      <dgm:spPr/>
    </dgm:pt>
    <dgm:pt modelId="{73BCE1ED-86C9-48B5-9166-159D07DF9531}" type="pres">
      <dgm:prSet presAssocID="{F9CD6AEF-E291-4D33-949D-DA3774F353C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F445305-402F-4F1D-8DE2-A28B2024C004}" srcId="{8879C5FF-DFC6-43B3-9A7B-749ADD45D222}" destId="{EBB07CDD-36A0-4829-8BDD-EF485B9DBCE2}" srcOrd="2" destOrd="0" parTransId="{3967B3C8-E487-4006-84A6-35490A855DFF}" sibTransId="{1CC37F6B-C4F8-4AD1-86A4-CF9C13FB3685}"/>
    <dgm:cxn modelId="{F0CD502B-3D40-4940-BD46-8C7A4010F72E}" type="presOf" srcId="{FEBC59E6-0492-4B8B-90CA-BF285C7D1BC5}" destId="{67178482-B62A-4538-8FB0-E5F5A54D1588}" srcOrd="0" destOrd="0" presId="urn:microsoft.com/office/officeart/2005/8/layout/vList2"/>
    <dgm:cxn modelId="{B64CA132-FC1C-48A3-86CD-E78798377C26}" type="presOf" srcId="{292DBDC2-F495-4B8C-BB12-FDC94723A38F}" destId="{67178482-B62A-4538-8FB0-E5F5A54D1588}" srcOrd="0" destOrd="1" presId="urn:microsoft.com/office/officeart/2005/8/layout/vList2"/>
    <dgm:cxn modelId="{73A2355E-F050-409D-AC73-37BE2F272131}" srcId="{96C20227-89CA-4580-808E-1B6F395430AC}" destId="{8879C5FF-DFC6-43B3-9A7B-749ADD45D222}" srcOrd="2" destOrd="0" parTransId="{E048CDA8-815A-4F88-AB72-AAE39E586FBB}" sibTransId="{346974DA-0AEA-43B5-B37C-0429DFACECD3}"/>
    <dgm:cxn modelId="{95B97869-11C1-49A4-9070-8710B9AC2919}" srcId="{8879C5FF-DFC6-43B3-9A7B-749ADD45D222}" destId="{FEBC59E6-0492-4B8B-90CA-BF285C7D1BC5}" srcOrd="0" destOrd="0" parTransId="{77598972-144F-410E-9961-8D539AD831C3}" sibTransId="{639C0B14-E0E7-4881-BCC8-3EE4AA37FB40}"/>
    <dgm:cxn modelId="{228B934A-6F94-4A02-9853-F521ED4161D2}" type="presOf" srcId="{B6121AB2-D701-490B-8181-B03BD509C1DD}" destId="{67178482-B62A-4538-8FB0-E5F5A54D1588}" srcOrd="0" destOrd="3" presId="urn:microsoft.com/office/officeart/2005/8/layout/vList2"/>
    <dgm:cxn modelId="{201B176B-B315-4BA3-9ED2-C210DB4854EF}" srcId="{96C20227-89CA-4580-808E-1B6F395430AC}" destId="{F9CD6AEF-E291-4D33-949D-DA3774F353CF}" srcOrd="3" destOrd="0" parTransId="{6D729808-1551-4555-A511-DB9DA574A1D1}" sibTransId="{037CD991-92B8-48A4-B4A0-631980ACB6E4}"/>
    <dgm:cxn modelId="{B8215555-671D-4F22-B652-6B91BB66311F}" srcId="{96C20227-89CA-4580-808E-1B6F395430AC}" destId="{D05D98D6-E0BB-40B0-B849-7542829045EA}" srcOrd="1" destOrd="0" parTransId="{D463FD17-5778-45C5-90E3-2D858944D6E8}" sibTransId="{AAF19FFB-90CF-4786-A728-8CB6ED3BDA9F}"/>
    <dgm:cxn modelId="{736AA77F-A6BD-4E73-A285-51D5352FD9F0}" type="presOf" srcId="{655BC437-66F1-4667-9696-90E3A8878ECB}" destId="{844CF8B8-AA9A-4189-A46E-8B7CB6ED9313}" srcOrd="0" destOrd="0" presId="urn:microsoft.com/office/officeart/2005/8/layout/vList2"/>
    <dgm:cxn modelId="{88583E96-9947-406D-8F75-E55AA184E149}" type="presOf" srcId="{8879C5FF-DFC6-43B3-9A7B-749ADD45D222}" destId="{9FADDC49-9A39-4F0E-91E1-BC91A3981FEC}" srcOrd="0" destOrd="0" presId="urn:microsoft.com/office/officeart/2005/8/layout/vList2"/>
    <dgm:cxn modelId="{D2C61DA8-DDB9-4B74-98C2-BE3ACBE434C0}" type="presOf" srcId="{F9CD6AEF-E291-4D33-949D-DA3774F353CF}" destId="{73BCE1ED-86C9-48B5-9166-159D07DF9531}" srcOrd="0" destOrd="0" presId="urn:microsoft.com/office/officeart/2005/8/layout/vList2"/>
    <dgm:cxn modelId="{436BAAC6-586D-4FD7-869B-9B30A43F27B6}" type="presOf" srcId="{EBB07CDD-36A0-4829-8BDD-EF485B9DBCE2}" destId="{67178482-B62A-4538-8FB0-E5F5A54D1588}" srcOrd="0" destOrd="2" presId="urn:microsoft.com/office/officeart/2005/8/layout/vList2"/>
    <dgm:cxn modelId="{E66741CB-5FEB-4104-B383-784314F7BF5E}" type="presOf" srcId="{D05D98D6-E0BB-40B0-B849-7542829045EA}" destId="{ADC4CA62-2EF5-43ED-9918-952B58047FEE}" srcOrd="0" destOrd="0" presId="urn:microsoft.com/office/officeart/2005/8/layout/vList2"/>
    <dgm:cxn modelId="{C67DDACE-99D6-4339-8EB1-DBA5F14BB5BF}" srcId="{96C20227-89CA-4580-808E-1B6F395430AC}" destId="{655BC437-66F1-4667-9696-90E3A8878ECB}" srcOrd="0" destOrd="0" parTransId="{428AEC1D-E3DD-4A7F-9086-5346EADDE077}" sibTransId="{43A4A58E-3EF9-44F4-8154-669DF5BA7823}"/>
    <dgm:cxn modelId="{4A9B19E2-5B75-4D29-9377-996E6FC2860A}" srcId="{8879C5FF-DFC6-43B3-9A7B-749ADD45D222}" destId="{B6121AB2-D701-490B-8181-B03BD509C1DD}" srcOrd="3" destOrd="0" parTransId="{98DE9DEB-F659-4F78-99A3-45CA62E9C3CB}" sibTransId="{EE458346-567C-4011-B9C4-096B92E5749E}"/>
    <dgm:cxn modelId="{4B274FF5-749C-4EA1-BAFE-E49C3BB4C253}" srcId="{8879C5FF-DFC6-43B3-9A7B-749ADD45D222}" destId="{292DBDC2-F495-4B8C-BB12-FDC94723A38F}" srcOrd="1" destOrd="0" parTransId="{EC233DC1-48B0-472D-8FB5-4F6184A2AD05}" sibTransId="{F25634C1-91EE-48E0-9055-7B59F1AB4441}"/>
    <dgm:cxn modelId="{44B95BF7-1935-4BE4-93A6-3ACF4A53F012}" type="presOf" srcId="{96C20227-89CA-4580-808E-1B6F395430AC}" destId="{0E756B3F-5581-4B90-A292-E65DF8B18BE4}" srcOrd="0" destOrd="0" presId="urn:microsoft.com/office/officeart/2005/8/layout/vList2"/>
    <dgm:cxn modelId="{132A53E7-D60C-411A-AD8B-CE1595533E22}" type="presParOf" srcId="{0E756B3F-5581-4B90-A292-E65DF8B18BE4}" destId="{844CF8B8-AA9A-4189-A46E-8B7CB6ED9313}" srcOrd="0" destOrd="0" presId="urn:microsoft.com/office/officeart/2005/8/layout/vList2"/>
    <dgm:cxn modelId="{BE6F66D2-2842-4BF9-8BAF-6033A758FE2E}" type="presParOf" srcId="{0E756B3F-5581-4B90-A292-E65DF8B18BE4}" destId="{15CF6876-C8E7-4808-B7D5-1D179997DDE1}" srcOrd="1" destOrd="0" presId="urn:microsoft.com/office/officeart/2005/8/layout/vList2"/>
    <dgm:cxn modelId="{46B543F3-7D4D-472C-B1AE-79C89A0A61D6}" type="presParOf" srcId="{0E756B3F-5581-4B90-A292-E65DF8B18BE4}" destId="{ADC4CA62-2EF5-43ED-9918-952B58047FEE}" srcOrd="2" destOrd="0" presId="urn:microsoft.com/office/officeart/2005/8/layout/vList2"/>
    <dgm:cxn modelId="{32B01705-C2C3-4B45-B5C1-0853C771A54E}" type="presParOf" srcId="{0E756B3F-5581-4B90-A292-E65DF8B18BE4}" destId="{C9FFE0BA-C676-4306-835A-C2E69E575203}" srcOrd="3" destOrd="0" presId="urn:microsoft.com/office/officeart/2005/8/layout/vList2"/>
    <dgm:cxn modelId="{52A8B59D-F147-4215-9516-7DDA858FED65}" type="presParOf" srcId="{0E756B3F-5581-4B90-A292-E65DF8B18BE4}" destId="{9FADDC49-9A39-4F0E-91E1-BC91A3981FEC}" srcOrd="4" destOrd="0" presId="urn:microsoft.com/office/officeart/2005/8/layout/vList2"/>
    <dgm:cxn modelId="{8236AAFD-4236-47F5-95EC-F8DC895E8354}" type="presParOf" srcId="{0E756B3F-5581-4B90-A292-E65DF8B18BE4}" destId="{67178482-B62A-4538-8FB0-E5F5A54D1588}" srcOrd="5" destOrd="0" presId="urn:microsoft.com/office/officeart/2005/8/layout/vList2"/>
    <dgm:cxn modelId="{1CDE5DAD-4612-4DC1-98F6-094207FACA66}" type="presParOf" srcId="{0E756B3F-5581-4B90-A292-E65DF8B18BE4}" destId="{73BCE1ED-86C9-48B5-9166-159D07DF953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ED490FA-697C-4A92-93F5-29498A4D878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C9036C-FCD8-4056-A362-08891C27C6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From the command line</a:t>
          </a:r>
        </a:p>
      </dgm:t>
    </dgm:pt>
    <dgm:pt modelId="{0F52B373-FFFB-4FDA-B116-F0E407DF9DF9}" type="parTrans" cxnId="{EF2C79C6-92E6-4C40-9E75-BBBA094097AC}">
      <dgm:prSet/>
      <dgm:spPr/>
      <dgm:t>
        <a:bodyPr/>
        <a:lstStyle/>
        <a:p>
          <a:endParaRPr lang="en-US"/>
        </a:p>
      </dgm:t>
    </dgm:pt>
    <dgm:pt modelId="{99C9129B-8307-4CA1-969F-55C2CA09FFC8}" type="sibTrans" cxnId="{EF2C79C6-92E6-4C40-9E75-BBBA094097AC}">
      <dgm:prSet/>
      <dgm:spPr/>
      <dgm:t>
        <a:bodyPr/>
        <a:lstStyle/>
        <a:p>
          <a:endParaRPr lang="en-US"/>
        </a:p>
      </dgm:t>
    </dgm:pt>
    <dgm:pt modelId="{14D4055C-2A75-4E36-A00E-B73E2F50C9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onsolas" panose="020B0609020204030204" pitchFamily="49" charset="0"/>
            </a:rPr>
            <a:t>$ </a:t>
          </a:r>
          <a:r>
            <a:rPr lang="en-US" dirty="0" err="1">
              <a:latin typeface="Consolas" panose="020B0609020204030204" pitchFamily="49" charset="0"/>
            </a:rPr>
            <a:t>sbatch</a:t>
          </a:r>
          <a:r>
            <a:rPr lang="en-US" dirty="0">
              <a:latin typeface="Consolas" panose="020B0609020204030204" pitchFamily="49" charset="0"/>
            </a:rPr>
            <a:t> &lt;</a:t>
          </a:r>
          <a:r>
            <a:rPr lang="en-US" dirty="0" err="1">
              <a:latin typeface="Consolas" panose="020B0609020204030204" pitchFamily="49" charset="0"/>
            </a:rPr>
            <a:t>slurm</a:t>
          </a:r>
          <a:r>
            <a:rPr lang="en-US" dirty="0">
              <a:latin typeface="Consolas" panose="020B0609020204030204" pitchFamily="49" charset="0"/>
            </a:rPr>
            <a:t> flags&gt; --wrap=“&lt;command&gt;”</a:t>
          </a:r>
        </a:p>
      </dgm:t>
    </dgm:pt>
    <dgm:pt modelId="{0226340F-BD41-46EF-80AA-52591371A0EE}" type="parTrans" cxnId="{DBD1D8A1-E3AE-4778-AD56-3C43516F824B}">
      <dgm:prSet/>
      <dgm:spPr/>
      <dgm:t>
        <a:bodyPr/>
        <a:lstStyle/>
        <a:p>
          <a:endParaRPr lang="en-US"/>
        </a:p>
      </dgm:t>
    </dgm:pt>
    <dgm:pt modelId="{4CE0BF9A-320B-45FA-8BD8-C58BAE919789}" type="sibTrans" cxnId="{DBD1D8A1-E3AE-4778-AD56-3C43516F824B}">
      <dgm:prSet/>
      <dgm:spPr/>
      <dgm:t>
        <a:bodyPr/>
        <a:lstStyle/>
        <a:p>
          <a:endParaRPr lang="en-US"/>
        </a:p>
      </dgm:t>
    </dgm:pt>
    <dgm:pt modelId="{3444A16F-D1AE-4E93-A0EF-1B3F50B258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With a script</a:t>
          </a:r>
        </a:p>
      </dgm:t>
    </dgm:pt>
    <dgm:pt modelId="{EF115DC3-0EEA-43E8-BF02-A0FE0BBAEFF3}" type="parTrans" cxnId="{92A1F9F2-7AAA-497D-BC54-EF5662920230}">
      <dgm:prSet/>
      <dgm:spPr/>
      <dgm:t>
        <a:bodyPr/>
        <a:lstStyle/>
        <a:p>
          <a:endParaRPr lang="en-US"/>
        </a:p>
      </dgm:t>
    </dgm:pt>
    <dgm:pt modelId="{DEA49C2D-5B40-4884-A30B-2C2F944E091B}" type="sibTrans" cxnId="{92A1F9F2-7AAA-497D-BC54-EF5662920230}">
      <dgm:prSet/>
      <dgm:spPr/>
      <dgm:t>
        <a:bodyPr/>
        <a:lstStyle/>
        <a:p>
          <a:endParaRPr lang="en-US"/>
        </a:p>
      </dgm:t>
    </dgm:pt>
    <dgm:pt modelId="{DE4AC790-1559-4B54-A430-223E496267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a job script, put header at top</a:t>
          </a:r>
        </a:p>
      </dgm:t>
    </dgm:pt>
    <dgm:pt modelId="{38C48BD4-08E2-4261-9C07-231010615288}" type="parTrans" cxnId="{213F3FE1-A440-480E-91E6-BD08539DEC5D}">
      <dgm:prSet/>
      <dgm:spPr/>
      <dgm:t>
        <a:bodyPr/>
        <a:lstStyle/>
        <a:p>
          <a:endParaRPr lang="en-US"/>
        </a:p>
      </dgm:t>
    </dgm:pt>
    <dgm:pt modelId="{58EA823C-E816-462F-B904-9F74F3B5529A}" type="sibTrans" cxnId="{213F3FE1-A440-480E-91E6-BD08539DEC5D}">
      <dgm:prSet/>
      <dgm:spPr/>
      <dgm:t>
        <a:bodyPr/>
        <a:lstStyle/>
        <a:p>
          <a:endParaRPr lang="en-US"/>
        </a:p>
      </dgm:t>
    </dgm:pt>
    <dgm:pt modelId="{C5DEB73C-73DF-46CE-9E5A-7D3F437FD9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onsolas" panose="020B0609020204030204" pitchFamily="49" charset="0"/>
            </a:rPr>
            <a:t>$ </a:t>
          </a:r>
          <a:r>
            <a:rPr lang="en-US" dirty="0" err="1">
              <a:latin typeface="Consolas" panose="020B0609020204030204" pitchFamily="49" charset="0"/>
            </a:rPr>
            <a:t>sbatch</a:t>
          </a:r>
          <a:r>
            <a:rPr lang="en-US" dirty="0">
              <a:latin typeface="Consolas" panose="020B0609020204030204" pitchFamily="49" charset="0"/>
            </a:rPr>
            <a:t> &lt;job_script.sh&gt;</a:t>
          </a:r>
        </a:p>
      </dgm:t>
    </dgm:pt>
    <dgm:pt modelId="{2B831319-DCBD-4461-8842-B48402976691}" type="parTrans" cxnId="{E6980FEA-274C-40EA-A0E8-075834AB376B}">
      <dgm:prSet/>
      <dgm:spPr/>
      <dgm:t>
        <a:bodyPr/>
        <a:lstStyle/>
        <a:p>
          <a:endParaRPr lang="en-US"/>
        </a:p>
      </dgm:t>
    </dgm:pt>
    <dgm:pt modelId="{81F1FCC0-DAF7-48F2-B726-04D487B749E9}" type="sibTrans" cxnId="{E6980FEA-274C-40EA-A0E8-075834AB376B}">
      <dgm:prSet/>
      <dgm:spPr/>
      <dgm:t>
        <a:bodyPr/>
        <a:lstStyle/>
        <a:p>
          <a:endParaRPr lang="en-US"/>
        </a:p>
      </dgm:t>
    </dgm:pt>
    <dgm:pt modelId="{AB8CC168-FB3D-482F-941F-532E888088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You’ll receive emails according to your header settings</a:t>
          </a:r>
        </a:p>
      </dgm:t>
    </dgm:pt>
    <dgm:pt modelId="{06319A56-3490-48C5-BAC7-917AE38C5D8F}" type="parTrans" cxnId="{3365B928-D815-469F-89A5-8C5FCABD7080}">
      <dgm:prSet/>
      <dgm:spPr/>
      <dgm:t>
        <a:bodyPr/>
        <a:lstStyle/>
        <a:p>
          <a:endParaRPr lang="en-US"/>
        </a:p>
      </dgm:t>
    </dgm:pt>
    <dgm:pt modelId="{DA7705F9-3296-488F-B307-8BDBA91BFF34}" type="sibTrans" cxnId="{3365B928-D815-469F-89A5-8C5FCABD7080}">
      <dgm:prSet/>
      <dgm:spPr/>
      <dgm:t>
        <a:bodyPr/>
        <a:lstStyle/>
        <a:p>
          <a:endParaRPr lang="en-US"/>
        </a:p>
      </dgm:t>
    </dgm:pt>
    <dgm:pt modelId="{FF583D31-28AD-4FA0-96A9-FB48F4D9EA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Logfiles will write as the job runs</a:t>
          </a:r>
        </a:p>
      </dgm:t>
    </dgm:pt>
    <dgm:pt modelId="{F7376367-3FE6-4EFC-A1CD-268F5D7D3A67}" type="parTrans" cxnId="{32AB5F94-E68A-493D-B2EE-EA3FBEA622CB}">
      <dgm:prSet/>
      <dgm:spPr/>
      <dgm:t>
        <a:bodyPr/>
        <a:lstStyle/>
        <a:p>
          <a:endParaRPr lang="en-US"/>
        </a:p>
      </dgm:t>
    </dgm:pt>
    <dgm:pt modelId="{E974B5C3-008A-4E44-A75C-3864E56CA758}" type="sibTrans" cxnId="{32AB5F94-E68A-493D-B2EE-EA3FBEA622CB}">
      <dgm:prSet/>
      <dgm:spPr/>
      <dgm:t>
        <a:bodyPr/>
        <a:lstStyle/>
        <a:p>
          <a:endParaRPr lang="en-US"/>
        </a:p>
      </dgm:t>
    </dgm:pt>
    <dgm:pt modelId="{DA43827E-0CBB-4E28-94A1-521BD65AD7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You can monitor your jobs with the command squeue -u &lt;onyen&gt;</a:t>
          </a:r>
        </a:p>
      </dgm:t>
    </dgm:pt>
    <dgm:pt modelId="{54EEE5E8-2108-43EA-B5B8-03B46AC05B50}" type="parTrans" cxnId="{588D13E4-592A-4F05-81CE-B89383591B45}">
      <dgm:prSet/>
      <dgm:spPr/>
      <dgm:t>
        <a:bodyPr/>
        <a:lstStyle/>
        <a:p>
          <a:endParaRPr lang="en-US"/>
        </a:p>
      </dgm:t>
    </dgm:pt>
    <dgm:pt modelId="{5F598CEC-85D6-496A-A1B0-A9D45B16FA94}" type="sibTrans" cxnId="{588D13E4-592A-4F05-81CE-B89383591B45}">
      <dgm:prSet/>
      <dgm:spPr/>
      <dgm:t>
        <a:bodyPr/>
        <a:lstStyle/>
        <a:p>
          <a:endParaRPr lang="en-US"/>
        </a:p>
      </dgm:t>
    </dgm:pt>
    <dgm:pt modelId="{4446C94B-2CB1-4752-8F1E-9F8481A31521}" type="pres">
      <dgm:prSet presAssocID="{0ED490FA-697C-4A92-93F5-29498A4D8785}" presName="root" presStyleCnt="0">
        <dgm:presLayoutVars>
          <dgm:dir/>
          <dgm:resizeHandles val="exact"/>
        </dgm:presLayoutVars>
      </dgm:prSet>
      <dgm:spPr/>
    </dgm:pt>
    <dgm:pt modelId="{9A00627E-2E73-4EB3-812A-691DC39FDEF5}" type="pres">
      <dgm:prSet presAssocID="{8DC9036C-FCD8-4056-A362-08891C27C6A0}" presName="compNode" presStyleCnt="0"/>
      <dgm:spPr/>
    </dgm:pt>
    <dgm:pt modelId="{BA37FC6F-3BD4-4319-99D2-6EE36C4E8B2E}" type="pres">
      <dgm:prSet presAssocID="{8DC9036C-FCD8-4056-A362-08891C27C6A0}" presName="bgRect" presStyleLbl="bgShp" presStyleIdx="0" presStyleCnt="5"/>
      <dgm:spPr/>
    </dgm:pt>
    <dgm:pt modelId="{93A3D527-A66D-4BA3-ADA1-40D025CFE993}" type="pres">
      <dgm:prSet presAssocID="{8DC9036C-FCD8-4056-A362-08891C27C6A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g"/>
        </a:ext>
      </dgm:extLst>
    </dgm:pt>
    <dgm:pt modelId="{8126A2AE-E37F-4184-A591-C5C8566D08B1}" type="pres">
      <dgm:prSet presAssocID="{8DC9036C-FCD8-4056-A362-08891C27C6A0}" presName="spaceRect" presStyleCnt="0"/>
      <dgm:spPr/>
    </dgm:pt>
    <dgm:pt modelId="{0A107997-150F-46A8-AE96-8F67A473E9AE}" type="pres">
      <dgm:prSet presAssocID="{8DC9036C-FCD8-4056-A362-08891C27C6A0}" presName="parTx" presStyleLbl="revTx" presStyleIdx="0" presStyleCnt="7">
        <dgm:presLayoutVars>
          <dgm:chMax val="0"/>
          <dgm:chPref val="0"/>
        </dgm:presLayoutVars>
      </dgm:prSet>
      <dgm:spPr/>
    </dgm:pt>
    <dgm:pt modelId="{1465AD25-DE81-430E-A013-819F4B5FF5E1}" type="pres">
      <dgm:prSet presAssocID="{8DC9036C-FCD8-4056-A362-08891C27C6A0}" presName="desTx" presStyleLbl="revTx" presStyleIdx="1" presStyleCnt="7">
        <dgm:presLayoutVars/>
      </dgm:prSet>
      <dgm:spPr/>
    </dgm:pt>
    <dgm:pt modelId="{62953C14-4284-4001-A11B-860697144402}" type="pres">
      <dgm:prSet presAssocID="{99C9129B-8307-4CA1-969F-55C2CA09FFC8}" presName="sibTrans" presStyleCnt="0"/>
      <dgm:spPr/>
    </dgm:pt>
    <dgm:pt modelId="{5FAFA819-2534-4224-94F9-077A49CD9A4B}" type="pres">
      <dgm:prSet presAssocID="{3444A16F-D1AE-4E93-A0EF-1B3F50B258B2}" presName="compNode" presStyleCnt="0"/>
      <dgm:spPr/>
    </dgm:pt>
    <dgm:pt modelId="{090B14D2-FDCE-4ED3-94D2-A0A4B724BD4B}" type="pres">
      <dgm:prSet presAssocID="{3444A16F-D1AE-4E93-A0EF-1B3F50B258B2}" presName="bgRect" presStyleLbl="bgShp" presStyleIdx="1" presStyleCnt="5"/>
      <dgm:spPr/>
    </dgm:pt>
    <dgm:pt modelId="{46202A2F-0156-4CDC-B140-C320ABD86168}" type="pres">
      <dgm:prSet presAssocID="{3444A16F-D1AE-4E93-A0EF-1B3F50B258B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C52458C-5A0F-43D4-8DE6-CCE713EE9BC1}" type="pres">
      <dgm:prSet presAssocID="{3444A16F-D1AE-4E93-A0EF-1B3F50B258B2}" presName="spaceRect" presStyleCnt="0"/>
      <dgm:spPr/>
    </dgm:pt>
    <dgm:pt modelId="{A18517CC-17F9-420C-9DAD-618E55EAC84E}" type="pres">
      <dgm:prSet presAssocID="{3444A16F-D1AE-4E93-A0EF-1B3F50B258B2}" presName="parTx" presStyleLbl="revTx" presStyleIdx="2" presStyleCnt="7">
        <dgm:presLayoutVars>
          <dgm:chMax val="0"/>
          <dgm:chPref val="0"/>
        </dgm:presLayoutVars>
      </dgm:prSet>
      <dgm:spPr/>
    </dgm:pt>
    <dgm:pt modelId="{C981349E-4005-411C-9C18-D8E955D615D1}" type="pres">
      <dgm:prSet presAssocID="{3444A16F-D1AE-4E93-A0EF-1B3F50B258B2}" presName="desTx" presStyleLbl="revTx" presStyleIdx="3" presStyleCnt="7">
        <dgm:presLayoutVars/>
      </dgm:prSet>
      <dgm:spPr/>
    </dgm:pt>
    <dgm:pt modelId="{5FC633D5-BBD3-4B27-B210-BCD4CCF02AB4}" type="pres">
      <dgm:prSet presAssocID="{DEA49C2D-5B40-4884-A30B-2C2F944E091B}" presName="sibTrans" presStyleCnt="0"/>
      <dgm:spPr/>
    </dgm:pt>
    <dgm:pt modelId="{EE3E15BB-74B4-499B-B930-F7EBACDCC2CD}" type="pres">
      <dgm:prSet presAssocID="{AB8CC168-FB3D-482F-941F-532E888088C5}" presName="compNode" presStyleCnt="0"/>
      <dgm:spPr/>
    </dgm:pt>
    <dgm:pt modelId="{1F98FE38-0028-43A2-AD25-7F6D73238810}" type="pres">
      <dgm:prSet presAssocID="{AB8CC168-FB3D-482F-941F-532E888088C5}" presName="bgRect" presStyleLbl="bgShp" presStyleIdx="2" presStyleCnt="5"/>
      <dgm:spPr/>
    </dgm:pt>
    <dgm:pt modelId="{5092DBF0-75DD-4265-9CB3-A4A6DD3C56AD}" type="pres">
      <dgm:prSet presAssocID="{AB8CC168-FB3D-482F-941F-532E888088C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D6EDA284-7644-4399-9B4E-C58823412350}" type="pres">
      <dgm:prSet presAssocID="{AB8CC168-FB3D-482F-941F-532E888088C5}" presName="spaceRect" presStyleCnt="0"/>
      <dgm:spPr/>
    </dgm:pt>
    <dgm:pt modelId="{BE9CE534-8B06-46AA-A431-C3E8BD93E957}" type="pres">
      <dgm:prSet presAssocID="{AB8CC168-FB3D-482F-941F-532E888088C5}" presName="parTx" presStyleLbl="revTx" presStyleIdx="4" presStyleCnt="7">
        <dgm:presLayoutVars>
          <dgm:chMax val="0"/>
          <dgm:chPref val="0"/>
        </dgm:presLayoutVars>
      </dgm:prSet>
      <dgm:spPr/>
    </dgm:pt>
    <dgm:pt modelId="{33E7DDAC-68D0-4014-8322-E08B619FAF25}" type="pres">
      <dgm:prSet presAssocID="{DA7705F9-3296-488F-B307-8BDBA91BFF34}" presName="sibTrans" presStyleCnt="0"/>
      <dgm:spPr/>
    </dgm:pt>
    <dgm:pt modelId="{1C96F42D-5E3D-4C9D-88D1-BDA2CDF85F8E}" type="pres">
      <dgm:prSet presAssocID="{FF583D31-28AD-4FA0-96A9-FB48F4D9EAF5}" presName="compNode" presStyleCnt="0"/>
      <dgm:spPr/>
    </dgm:pt>
    <dgm:pt modelId="{BB55FF88-4A8B-414A-A0DB-863892AA7C4D}" type="pres">
      <dgm:prSet presAssocID="{FF583D31-28AD-4FA0-96A9-FB48F4D9EAF5}" presName="bgRect" presStyleLbl="bgShp" presStyleIdx="3" presStyleCnt="5"/>
      <dgm:spPr/>
    </dgm:pt>
    <dgm:pt modelId="{732295B9-48E6-419A-8716-2B2F3158B83A}" type="pres">
      <dgm:prSet presAssocID="{FF583D31-28AD-4FA0-96A9-FB48F4D9EAF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474F5F10-AE61-49B7-B259-320E0CA7CCE7}" type="pres">
      <dgm:prSet presAssocID="{FF583D31-28AD-4FA0-96A9-FB48F4D9EAF5}" presName="spaceRect" presStyleCnt="0"/>
      <dgm:spPr/>
    </dgm:pt>
    <dgm:pt modelId="{60701BF0-5CE1-4831-AC95-129A916FFB47}" type="pres">
      <dgm:prSet presAssocID="{FF583D31-28AD-4FA0-96A9-FB48F4D9EAF5}" presName="parTx" presStyleLbl="revTx" presStyleIdx="5" presStyleCnt="7">
        <dgm:presLayoutVars>
          <dgm:chMax val="0"/>
          <dgm:chPref val="0"/>
        </dgm:presLayoutVars>
      </dgm:prSet>
      <dgm:spPr/>
    </dgm:pt>
    <dgm:pt modelId="{522AE7BD-575A-4AA0-BC12-C8A75F50531B}" type="pres">
      <dgm:prSet presAssocID="{E974B5C3-008A-4E44-A75C-3864E56CA758}" presName="sibTrans" presStyleCnt="0"/>
      <dgm:spPr/>
    </dgm:pt>
    <dgm:pt modelId="{2D68162F-7E16-4D72-B9C7-19497AC7BC6F}" type="pres">
      <dgm:prSet presAssocID="{DA43827E-0CBB-4E28-94A1-521BD65AD784}" presName="compNode" presStyleCnt="0"/>
      <dgm:spPr/>
    </dgm:pt>
    <dgm:pt modelId="{C0BC0A28-A6F8-4C97-92D7-7C5FE608087F}" type="pres">
      <dgm:prSet presAssocID="{DA43827E-0CBB-4E28-94A1-521BD65AD784}" presName="bgRect" presStyleLbl="bgShp" presStyleIdx="4" presStyleCnt="5"/>
      <dgm:spPr/>
    </dgm:pt>
    <dgm:pt modelId="{130F8377-CAEC-43B3-9870-57A260D3C7A9}" type="pres">
      <dgm:prSet presAssocID="{DA43827E-0CBB-4E28-94A1-521BD65AD78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3B2FD25-68E1-492A-A476-7F37BC31F118}" type="pres">
      <dgm:prSet presAssocID="{DA43827E-0CBB-4E28-94A1-521BD65AD784}" presName="spaceRect" presStyleCnt="0"/>
      <dgm:spPr/>
    </dgm:pt>
    <dgm:pt modelId="{B4C661D1-9866-4AE5-99D1-F6ABB164B091}" type="pres">
      <dgm:prSet presAssocID="{DA43827E-0CBB-4E28-94A1-521BD65AD784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365B928-D815-469F-89A5-8C5FCABD7080}" srcId="{0ED490FA-697C-4A92-93F5-29498A4D8785}" destId="{AB8CC168-FB3D-482F-941F-532E888088C5}" srcOrd="2" destOrd="0" parTransId="{06319A56-3490-48C5-BAC7-917AE38C5D8F}" sibTransId="{DA7705F9-3296-488F-B307-8BDBA91BFF34}"/>
    <dgm:cxn modelId="{2A7D7229-49F9-453E-BA7F-5D3D2D6EE480}" type="presOf" srcId="{14D4055C-2A75-4E36-A00E-B73E2F50C9D2}" destId="{1465AD25-DE81-430E-A013-819F4B5FF5E1}" srcOrd="0" destOrd="0" presId="urn:microsoft.com/office/officeart/2018/2/layout/IconVerticalSolidList"/>
    <dgm:cxn modelId="{7F9FD835-FE06-4BF1-86B6-2E4EB7FFD647}" type="presOf" srcId="{3444A16F-D1AE-4E93-A0EF-1B3F50B258B2}" destId="{A18517CC-17F9-420C-9DAD-618E55EAC84E}" srcOrd="0" destOrd="0" presId="urn:microsoft.com/office/officeart/2018/2/layout/IconVerticalSolidList"/>
    <dgm:cxn modelId="{9128F360-B8E5-425D-ABFC-D8B79DC9B8CC}" type="presOf" srcId="{0ED490FA-697C-4A92-93F5-29498A4D8785}" destId="{4446C94B-2CB1-4752-8F1E-9F8481A31521}" srcOrd="0" destOrd="0" presId="urn:microsoft.com/office/officeart/2018/2/layout/IconVerticalSolidList"/>
    <dgm:cxn modelId="{C8B87949-F539-4DEF-BA86-AC0345F7C7F7}" type="presOf" srcId="{AB8CC168-FB3D-482F-941F-532E888088C5}" destId="{BE9CE534-8B06-46AA-A431-C3E8BD93E957}" srcOrd="0" destOrd="0" presId="urn:microsoft.com/office/officeart/2018/2/layout/IconVerticalSolidList"/>
    <dgm:cxn modelId="{001FA590-46FC-4DE8-844F-C2FA963AEE30}" type="presOf" srcId="{DE4AC790-1559-4B54-A430-223E4962672B}" destId="{C981349E-4005-411C-9C18-D8E955D615D1}" srcOrd="0" destOrd="0" presId="urn:microsoft.com/office/officeart/2018/2/layout/IconVerticalSolidList"/>
    <dgm:cxn modelId="{32AB5F94-E68A-493D-B2EE-EA3FBEA622CB}" srcId="{0ED490FA-697C-4A92-93F5-29498A4D8785}" destId="{FF583D31-28AD-4FA0-96A9-FB48F4D9EAF5}" srcOrd="3" destOrd="0" parTransId="{F7376367-3FE6-4EFC-A1CD-268F5D7D3A67}" sibTransId="{E974B5C3-008A-4E44-A75C-3864E56CA758}"/>
    <dgm:cxn modelId="{E9D85197-7B52-47A0-A82E-1FABE9174473}" type="presOf" srcId="{FF583D31-28AD-4FA0-96A9-FB48F4D9EAF5}" destId="{60701BF0-5CE1-4831-AC95-129A916FFB47}" srcOrd="0" destOrd="0" presId="urn:microsoft.com/office/officeart/2018/2/layout/IconVerticalSolidList"/>
    <dgm:cxn modelId="{DBD1D8A1-E3AE-4778-AD56-3C43516F824B}" srcId="{8DC9036C-FCD8-4056-A362-08891C27C6A0}" destId="{14D4055C-2A75-4E36-A00E-B73E2F50C9D2}" srcOrd="0" destOrd="0" parTransId="{0226340F-BD41-46EF-80AA-52591371A0EE}" sibTransId="{4CE0BF9A-320B-45FA-8BD8-C58BAE919789}"/>
    <dgm:cxn modelId="{98FD14AC-1A89-49B7-A7D2-40E532A4D0E6}" type="presOf" srcId="{8DC9036C-FCD8-4056-A362-08891C27C6A0}" destId="{0A107997-150F-46A8-AE96-8F67A473E9AE}" srcOrd="0" destOrd="0" presId="urn:microsoft.com/office/officeart/2018/2/layout/IconVerticalSolidList"/>
    <dgm:cxn modelId="{7F7178C2-1D07-4E2C-91FC-239674BF7271}" type="presOf" srcId="{C5DEB73C-73DF-46CE-9E5A-7D3F437FD92E}" destId="{C981349E-4005-411C-9C18-D8E955D615D1}" srcOrd="0" destOrd="1" presId="urn:microsoft.com/office/officeart/2018/2/layout/IconVerticalSolidList"/>
    <dgm:cxn modelId="{EF2C79C6-92E6-4C40-9E75-BBBA094097AC}" srcId="{0ED490FA-697C-4A92-93F5-29498A4D8785}" destId="{8DC9036C-FCD8-4056-A362-08891C27C6A0}" srcOrd="0" destOrd="0" parTransId="{0F52B373-FFFB-4FDA-B116-F0E407DF9DF9}" sibTransId="{99C9129B-8307-4CA1-969F-55C2CA09FFC8}"/>
    <dgm:cxn modelId="{213F3FE1-A440-480E-91E6-BD08539DEC5D}" srcId="{3444A16F-D1AE-4E93-A0EF-1B3F50B258B2}" destId="{DE4AC790-1559-4B54-A430-223E4962672B}" srcOrd="0" destOrd="0" parTransId="{38C48BD4-08E2-4261-9C07-231010615288}" sibTransId="{58EA823C-E816-462F-B904-9F74F3B5529A}"/>
    <dgm:cxn modelId="{588D13E4-592A-4F05-81CE-B89383591B45}" srcId="{0ED490FA-697C-4A92-93F5-29498A4D8785}" destId="{DA43827E-0CBB-4E28-94A1-521BD65AD784}" srcOrd="4" destOrd="0" parTransId="{54EEE5E8-2108-43EA-B5B8-03B46AC05B50}" sibTransId="{5F598CEC-85D6-496A-A1B0-A9D45B16FA94}"/>
    <dgm:cxn modelId="{E6980FEA-274C-40EA-A0E8-075834AB376B}" srcId="{3444A16F-D1AE-4E93-A0EF-1B3F50B258B2}" destId="{C5DEB73C-73DF-46CE-9E5A-7D3F437FD92E}" srcOrd="1" destOrd="0" parTransId="{2B831319-DCBD-4461-8842-B48402976691}" sibTransId="{81F1FCC0-DAF7-48F2-B726-04D487B749E9}"/>
    <dgm:cxn modelId="{CA97A1EE-DA09-4709-B469-14CE7E46B7BE}" type="presOf" srcId="{DA43827E-0CBB-4E28-94A1-521BD65AD784}" destId="{B4C661D1-9866-4AE5-99D1-F6ABB164B091}" srcOrd="0" destOrd="0" presId="urn:microsoft.com/office/officeart/2018/2/layout/IconVerticalSolidList"/>
    <dgm:cxn modelId="{92A1F9F2-7AAA-497D-BC54-EF5662920230}" srcId="{0ED490FA-697C-4A92-93F5-29498A4D8785}" destId="{3444A16F-D1AE-4E93-A0EF-1B3F50B258B2}" srcOrd="1" destOrd="0" parTransId="{EF115DC3-0EEA-43E8-BF02-A0FE0BBAEFF3}" sibTransId="{DEA49C2D-5B40-4884-A30B-2C2F944E091B}"/>
    <dgm:cxn modelId="{51A1E57B-E2C5-466D-8652-968816F617E9}" type="presParOf" srcId="{4446C94B-2CB1-4752-8F1E-9F8481A31521}" destId="{9A00627E-2E73-4EB3-812A-691DC39FDEF5}" srcOrd="0" destOrd="0" presId="urn:microsoft.com/office/officeart/2018/2/layout/IconVerticalSolidList"/>
    <dgm:cxn modelId="{3B186242-F6FE-44A2-8B67-A09544747CF3}" type="presParOf" srcId="{9A00627E-2E73-4EB3-812A-691DC39FDEF5}" destId="{BA37FC6F-3BD4-4319-99D2-6EE36C4E8B2E}" srcOrd="0" destOrd="0" presId="urn:microsoft.com/office/officeart/2018/2/layout/IconVerticalSolidList"/>
    <dgm:cxn modelId="{68B34C31-D0BD-4A90-A1E5-301E35803B98}" type="presParOf" srcId="{9A00627E-2E73-4EB3-812A-691DC39FDEF5}" destId="{93A3D527-A66D-4BA3-ADA1-40D025CFE993}" srcOrd="1" destOrd="0" presId="urn:microsoft.com/office/officeart/2018/2/layout/IconVerticalSolidList"/>
    <dgm:cxn modelId="{8DFF74D8-AAA3-4A74-97C5-51775BCB0A57}" type="presParOf" srcId="{9A00627E-2E73-4EB3-812A-691DC39FDEF5}" destId="{8126A2AE-E37F-4184-A591-C5C8566D08B1}" srcOrd="2" destOrd="0" presId="urn:microsoft.com/office/officeart/2018/2/layout/IconVerticalSolidList"/>
    <dgm:cxn modelId="{9F29A272-F58C-469A-9296-E8B9DDA575FC}" type="presParOf" srcId="{9A00627E-2E73-4EB3-812A-691DC39FDEF5}" destId="{0A107997-150F-46A8-AE96-8F67A473E9AE}" srcOrd="3" destOrd="0" presId="urn:microsoft.com/office/officeart/2018/2/layout/IconVerticalSolidList"/>
    <dgm:cxn modelId="{0527CDA9-63F4-4CFF-96C4-FCBE32E1DFCA}" type="presParOf" srcId="{9A00627E-2E73-4EB3-812A-691DC39FDEF5}" destId="{1465AD25-DE81-430E-A013-819F4B5FF5E1}" srcOrd="4" destOrd="0" presId="urn:microsoft.com/office/officeart/2018/2/layout/IconVerticalSolidList"/>
    <dgm:cxn modelId="{E97FC8E8-723C-418B-8573-38BD8ACFACEA}" type="presParOf" srcId="{4446C94B-2CB1-4752-8F1E-9F8481A31521}" destId="{62953C14-4284-4001-A11B-860697144402}" srcOrd="1" destOrd="0" presId="urn:microsoft.com/office/officeart/2018/2/layout/IconVerticalSolidList"/>
    <dgm:cxn modelId="{5D735BC4-63CB-47DB-A532-0FBB1DAE9AFD}" type="presParOf" srcId="{4446C94B-2CB1-4752-8F1E-9F8481A31521}" destId="{5FAFA819-2534-4224-94F9-077A49CD9A4B}" srcOrd="2" destOrd="0" presId="urn:microsoft.com/office/officeart/2018/2/layout/IconVerticalSolidList"/>
    <dgm:cxn modelId="{D5EA2940-A5D2-4FDC-8D6D-0EF0909C2555}" type="presParOf" srcId="{5FAFA819-2534-4224-94F9-077A49CD9A4B}" destId="{090B14D2-FDCE-4ED3-94D2-A0A4B724BD4B}" srcOrd="0" destOrd="0" presId="urn:microsoft.com/office/officeart/2018/2/layout/IconVerticalSolidList"/>
    <dgm:cxn modelId="{D4F656CD-C64F-4D63-A7FE-AE4B40E0AE58}" type="presParOf" srcId="{5FAFA819-2534-4224-94F9-077A49CD9A4B}" destId="{46202A2F-0156-4CDC-B140-C320ABD86168}" srcOrd="1" destOrd="0" presId="urn:microsoft.com/office/officeart/2018/2/layout/IconVerticalSolidList"/>
    <dgm:cxn modelId="{B59EAD36-E084-4FFE-9259-DD40C840CA7D}" type="presParOf" srcId="{5FAFA819-2534-4224-94F9-077A49CD9A4B}" destId="{6C52458C-5A0F-43D4-8DE6-CCE713EE9BC1}" srcOrd="2" destOrd="0" presId="urn:microsoft.com/office/officeart/2018/2/layout/IconVerticalSolidList"/>
    <dgm:cxn modelId="{99A65085-1CAC-4A46-9F6D-768217E5FC23}" type="presParOf" srcId="{5FAFA819-2534-4224-94F9-077A49CD9A4B}" destId="{A18517CC-17F9-420C-9DAD-618E55EAC84E}" srcOrd="3" destOrd="0" presId="urn:microsoft.com/office/officeart/2018/2/layout/IconVerticalSolidList"/>
    <dgm:cxn modelId="{3B97BF40-46EA-4EEE-9318-1327673DB659}" type="presParOf" srcId="{5FAFA819-2534-4224-94F9-077A49CD9A4B}" destId="{C981349E-4005-411C-9C18-D8E955D615D1}" srcOrd="4" destOrd="0" presId="urn:microsoft.com/office/officeart/2018/2/layout/IconVerticalSolidList"/>
    <dgm:cxn modelId="{BA20CAB0-E876-45FA-81F0-33DC1357AF55}" type="presParOf" srcId="{4446C94B-2CB1-4752-8F1E-9F8481A31521}" destId="{5FC633D5-BBD3-4B27-B210-BCD4CCF02AB4}" srcOrd="3" destOrd="0" presId="urn:microsoft.com/office/officeart/2018/2/layout/IconVerticalSolidList"/>
    <dgm:cxn modelId="{91675D4D-E20C-4241-832E-F9B6896D81E6}" type="presParOf" srcId="{4446C94B-2CB1-4752-8F1E-9F8481A31521}" destId="{EE3E15BB-74B4-499B-B930-F7EBACDCC2CD}" srcOrd="4" destOrd="0" presId="urn:microsoft.com/office/officeart/2018/2/layout/IconVerticalSolidList"/>
    <dgm:cxn modelId="{7C2B7E3E-0AA5-4D52-8E3B-74BC0FB31761}" type="presParOf" srcId="{EE3E15BB-74B4-499B-B930-F7EBACDCC2CD}" destId="{1F98FE38-0028-43A2-AD25-7F6D73238810}" srcOrd="0" destOrd="0" presId="urn:microsoft.com/office/officeart/2018/2/layout/IconVerticalSolidList"/>
    <dgm:cxn modelId="{9261459A-D147-4115-B504-97D5B30ECB3D}" type="presParOf" srcId="{EE3E15BB-74B4-499B-B930-F7EBACDCC2CD}" destId="{5092DBF0-75DD-4265-9CB3-A4A6DD3C56AD}" srcOrd="1" destOrd="0" presId="urn:microsoft.com/office/officeart/2018/2/layout/IconVerticalSolidList"/>
    <dgm:cxn modelId="{06119320-1380-4FAA-B1D9-40A0959B8629}" type="presParOf" srcId="{EE3E15BB-74B4-499B-B930-F7EBACDCC2CD}" destId="{D6EDA284-7644-4399-9B4E-C58823412350}" srcOrd="2" destOrd="0" presId="urn:microsoft.com/office/officeart/2018/2/layout/IconVerticalSolidList"/>
    <dgm:cxn modelId="{9D938692-A159-4B75-93E1-28C4473C0762}" type="presParOf" srcId="{EE3E15BB-74B4-499B-B930-F7EBACDCC2CD}" destId="{BE9CE534-8B06-46AA-A431-C3E8BD93E957}" srcOrd="3" destOrd="0" presId="urn:microsoft.com/office/officeart/2018/2/layout/IconVerticalSolidList"/>
    <dgm:cxn modelId="{5B8AD1FE-B655-4186-89C8-C8038EE3C8D5}" type="presParOf" srcId="{4446C94B-2CB1-4752-8F1E-9F8481A31521}" destId="{33E7DDAC-68D0-4014-8322-E08B619FAF25}" srcOrd="5" destOrd="0" presId="urn:microsoft.com/office/officeart/2018/2/layout/IconVerticalSolidList"/>
    <dgm:cxn modelId="{C8D6CEE0-BB79-4892-81BE-E5BADB405B08}" type="presParOf" srcId="{4446C94B-2CB1-4752-8F1E-9F8481A31521}" destId="{1C96F42D-5E3D-4C9D-88D1-BDA2CDF85F8E}" srcOrd="6" destOrd="0" presId="urn:microsoft.com/office/officeart/2018/2/layout/IconVerticalSolidList"/>
    <dgm:cxn modelId="{722EFE0B-2771-4CFD-97B7-7E5DE2AF2009}" type="presParOf" srcId="{1C96F42D-5E3D-4C9D-88D1-BDA2CDF85F8E}" destId="{BB55FF88-4A8B-414A-A0DB-863892AA7C4D}" srcOrd="0" destOrd="0" presId="urn:microsoft.com/office/officeart/2018/2/layout/IconVerticalSolidList"/>
    <dgm:cxn modelId="{6CC88C94-5F5D-4ADC-A661-9BF26B05993A}" type="presParOf" srcId="{1C96F42D-5E3D-4C9D-88D1-BDA2CDF85F8E}" destId="{732295B9-48E6-419A-8716-2B2F3158B83A}" srcOrd="1" destOrd="0" presId="urn:microsoft.com/office/officeart/2018/2/layout/IconVerticalSolidList"/>
    <dgm:cxn modelId="{867DD0BD-9FC1-41B1-9CA0-4E766C5A4BC9}" type="presParOf" srcId="{1C96F42D-5E3D-4C9D-88D1-BDA2CDF85F8E}" destId="{474F5F10-AE61-49B7-B259-320E0CA7CCE7}" srcOrd="2" destOrd="0" presId="urn:microsoft.com/office/officeart/2018/2/layout/IconVerticalSolidList"/>
    <dgm:cxn modelId="{0DF15429-C1F9-4E3A-8335-03316C97450D}" type="presParOf" srcId="{1C96F42D-5E3D-4C9D-88D1-BDA2CDF85F8E}" destId="{60701BF0-5CE1-4831-AC95-129A916FFB47}" srcOrd="3" destOrd="0" presId="urn:microsoft.com/office/officeart/2018/2/layout/IconVerticalSolidList"/>
    <dgm:cxn modelId="{17B56FE2-0418-4DA2-9C76-BC78953D83AF}" type="presParOf" srcId="{4446C94B-2CB1-4752-8F1E-9F8481A31521}" destId="{522AE7BD-575A-4AA0-BC12-C8A75F50531B}" srcOrd="7" destOrd="0" presId="urn:microsoft.com/office/officeart/2018/2/layout/IconVerticalSolidList"/>
    <dgm:cxn modelId="{1D7D5CF3-50B7-4B8B-B456-D2B338887347}" type="presParOf" srcId="{4446C94B-2CB1-4752-8F1E-9F8481A31521}" destId="{2D68162F-7E16-4D72-B9C7-19497AC7BC6F}" srcOrd="8" destOrd="0" presId="urn:microsoft.com/office/officeart/2018/2/layout/IconVerticalSolidList"/>
    <dgm:cxn modelId="{46B9E25B-B962-4FC3-9C97-27D08F321386}" type="presParOf" srcId="{2D68162F-7E16-4D72-B9C7-19497AC7BC6F}" destId="{C0BC0A28-A6F8-4C97-92D7-7C5FE608087F}" srcOrd="0" destOrd="0" presId="urn:microsoft.com/office/officeart/2018/2/layout/IconVerticalSolidList"/>
    <dgm:cxn modelId="{8AA234EA-7492-4D6D-9577-87640C68CDE5}" type="presParOf" srcId="{2D68162F-7E16-4D72-B9C7-19497AC7BC6F}" destId="{130F8377-CAEC-43B3-9870-57A260D3C7A9}" srcOrd="1" destOrd="0" presId="urn:microsoft.com/office/officeart/2018/2/layout/IconVerticalSolidList"/>
    <dgm:cxn modelId="{E21BD608-26CA-4E99-BC6C-EB0C65EDA8F8}" type="presParOf" srcId="{2D68162F-7E16-4D72-B9C7-19497AC7BC6F}" destId="{13B2FD25-68E1-492A-A476-7F37BC31F118}" srcOrd="2" destOrd="0" presId="urn:microsoft.com/office/officeart/2018/2/layout/IconVerticalSolidList"/>
    <dgm:cxn modelId="{A509110C-993E-4DDE-ACDB-236F9982B312}" type="presParOf" srcId="{2D68162F-7E16-4D72-B9C7-19497AC7BC6F}" destId="{B4C661D1-9866-4AE5-99D1-F6ABB164B09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80EB28E-EA06-438E-A073-16E35EBE95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6AF31A-8C37-44C1-9A61-C14C9BA57508}">
      <dgm:prSet/>
      <dgm:spPr/>
      <dgm:t>
        <a:bodyPr/>
        <a:lstStyle/>
        <a:p>
          <a:r>
            <a:rPr lang="en-US"/>
            <a:t>Checkpoints are useful for obvious reasons</a:t>
          </a:r>
        </a:p>
      </dgm:t>
    </dgm:pt>
    <dgm:pt modelId="{338375E4-5CF3-4817-A274-7215847A9F0B}" type="parTrans" cxnId="{D378301F-6770-4C1A-B876-2196D908C5D4}">
      <dgm:prSet/>
      <dgm:spPr/>
      <dgm:t>
        <a:bodyPr/>
        <a:lstStyle/>
        <a:p>
          <a:endParaRPr lang="en-US"/>
        </a:p>
      </dgm:t>
    </dgm:pt>
    <dgm:pt modelId="{A3DE782A-E101-4CB5-AA89-F7E503E3CB97}" type="sibTrans" cxnId="{D378301F-6770-4C1A-B876-2196D908C5D4}">
      <dgm:prSet/>
      <dgm:spPr/>
      <dgm:t>
        <a:bodyPr/>
        <a:lstStyle/>
        <a:p>
          <a:endParaRPr lang="en-US"/>
        </a:p>
      </dgm:t>
    </dgm:pt>
    <dgm:pt modelId="{71D4DAFC-2323-4F88-824B-5389F903F3EF}">
      <dgm:prSet/>
      <dgm:spPr/>
      <dgm:t>
        <a:bodyPr/>
        <a:lstStyle/>
        <a:p>
          <a:r>
            <a:rPr lang="en-US"/>
            <a:t>If your system crashed tomorrow, what would happen to your project?</a:t>
          </a:r>
        </a:p>
      </dgm:t>
    </dgm:pt>
    <dgm:pt modelId="{2A73D429-FF17-4C2E-9E9D-D319EB243152}" type="parTrans" cxnId="{4ABDEE13-53FB-47C6-9FFD-CA671EA8C3F2}">
      <dgm:prSet/>
      <dgm:spPr/>
      <dgm:t>
        <a:bodyPr/>
        <a:lstStyle/>
        <a:p>
          <a:endParaRPr lang="en-US"/>
        </a:p>
      </dgm:t>
    </dgm:pt>
    <dgm:pt modelId="{8E44336E-9A5C-4BE7-A711-1349DF342231}" type="sibTrans" cxnId="{4ABDEE13-53FB-47C6-9FFD-CA671EA8C3F2}">
      <dgm:prSet/>
      <dgm:spPr/>
      <dgm:t>
        <a:bodyPr/>
        <a:lstStyle/>
        <a:p>
          <a:endParaRPr lang="en-US"/>
        </a:p>
      </dgm:t>
    </dgm:pt>
    <dgm:pt modelId="{996F20D8-FC81-4EC5-A6D7-41E62B4002B6}">
      <dgm:prSet/>
      <dgm:spPr/>
      <dgm:t>
        <a:bodyPr/>
        <a:lstStyle/>
        <a:p>
          <a:r>
            <a:rPr lang="en-US"/>
            <a:t>Could you find the exact code you wrote a month ago and then deleted because you thought you didn’t need it?</a:t>
          </a:r>
        </a:p>
      </dgm:t>
    </dgm:pt>
    <dgm:pt modelId="{512F9A39-2B22-4070-976A-C740CF886D21}" type="parTrans" cxnId="{EDAFD207-22E2-4741-9DEB-DD0638F6EC6B}">
      <dgm:prSet/>
      <dgm:spPr/>
      <dgm:t>
        <a:bodyPr/>
        <a:lstStyle/>
        <a:p>
          <a:endParaRPr lang="en-US"/>
        </a:p>
      </dgm:t>
    </dgm:pt>
    <dgm:pt modelId="{C2776278-BC78-424C-8F7B-9B620EA03D5D}" type="sibTrans" cxnId="{EDAFD207-22E2-4741-9DEB-DD0638F6EC6B}">
      <dgm:prSet/>
      <dgm:spPr/>
      <dgm:t>
        <a:bodyPr/>
        <a:lstStyle/>
        <a:p>
          <a:endParaRPr lang="en-US"/>
        </a:p>
      </dgm:t>
    </dgm:pt>
    <dgm:pt modelId="{CE9D7C02-B037-441F-A39E-C37CD03DC017}">
      <dgm:prSet/>
      <dgm:spPr/>
      <dgm:t>
        <a:bodyPr/>
        <a:lstStyle/>
        <a:p>
          <a:r>
            <a:rPr lang="en-US" dirty="0"/>
            <a:t>You found a bug, when was it introduced and how long has it been affecting results?</a:t>
          </a:r>
        </a:p>
      </dgm:t>
    </dgm:pt>
    <dgm:pt modelId="{38238D51-0A34-4C79-AE28-8D19EFD12897}" type="parTrans" cxnId="{5CC57699-00E1-400F-A6CE-34DC05675F17}">
      <dgm:prSet/>
      <dgm:spPr/>
      <dgm:t>
        <a:bodyPr/>
        <a:lstStyle/>
        <a:p>
          <a:endParaRPr lang="en-US"/>
        </a:p>
      </dgm:t>
    </dgm:pt>
    <dgm:pt modelId="{69A8E8D2-27EB-453B-A387-FD0EAC171B2E}" type="sibTrans" cxnId="{5CC57699-00E1-400F-A6CE-34DC05675F17}">
      <dgm:prSet/>
      <dgm:spPr/>
      <dgm:t>
        <a:bodyPr/>
        <a:lstStyle/>
        <a:p>
          <a:endParaRPr lang="en-US"/>
        </a:p>
      </dgm:t>
    </dgm:pt>
    <dgm:pt modelId="{77D75792-8F33-4FC7-9583-C1E0DF55F798}">
      <dgm:prSet/>
      <dgm:spPr/>
      <dgm:t>
        <a:bodyPr/>
        <a:lstStyle/>
        <a:p>
          <a:r>
            <a:rPr lang="en-US"/>
            <a:t>Branching allows you to test and experiment without breaking progress on the main code</a:t>
          </a:r>
        </a:p>
      </dgm:t>
    </dgm:pt>
    <dgm:pt modelId="{CEC6F790-73FB-4D24-BA2C-32A434404282}" type="parTrans" cxnId="{B501CB77-8D85-413E-9141-DD59B1627DB2}">
      <dgm:prSet/>
      <dgm:spPr/>
      <dgm:t>
        <a:bodyPr/>
        <a:lstStyle/>
        <a:p>
          <a:endParaRPr lang="en-US"/>
        </a:p>
      </dgm:t>
    </dgm:pt>
    <dgm:pt modelId="{7575BC13-5198-4CA5-8A9F-13639C02B3B5}" type="sibTrans" cxnId="{B501CB77-8D85-413E-9141-DD59B1627DB2}">
      <dgm:prSet/>
      <dgm:spPr/>
      <dgm:t>
        <a:bodyPr/>
        <a:lstStyle/>
        <a:p>
          <a:endParaRPr lang="en-US"/>
        </a:p>
      </dgm:t>
    </dgm:pt>
    <dgm:pt modelId="{A85ED75E-39C6-4099-8778-03304E0243EE}">
      <dgm:prSet/>
      <dgm:spPr/>
      <dgm:t>
        <a:bodyPr/>
        <a:lstStyle/>
        <a:p>
          <a:r>
            <a:rPr lang="en-US" dirty="0"/>
            <a:t>Collaboration is streamlined when everyone is on the same page</a:t>
          </a:r>
        </a:p>
      </dgm:t>
    </dgm:pt>
    <dgm:pt modelId="{14BE561F-8310-49C5-A995-51CA6849EB8C}" type="parTrans" cxnId="{1F4649F3-8462-43E3-B5CD-A7CAA63EEA92}">
      <dgm:prSet/>
      <dgm:spPr/>
      <dgm:t>
        <a:bodyPr/>
        <a:lstStyle/>
        <a:p>
          <a:endParaRPr lang="en-US"/>
        </a:p>
      </dgm:t>
    </dgm:pt>
    <dgm:pt modelId="{0809AFA7-D5A0-43DB-BAC4-8EBDDBCBD21A}" type="sibTrans" cxnId="{1F4649F3-8462-43E3-B5CD-A7CAA63EEA92}">
      <dgm:prSet/>
      <dgm:spPr/>
      <dgm:t>
        <a:bodyPr/>
        <a:lstStyle/>
        <a:p>
          <a:endParaRPr lang="en-US"/>
        </a:p>
      </dgm:t>
    </dgm:pt>
    <dgm:pt modelId="{BA357CCC-0AD2-4501-8063-1E5646E03E7F}">
      <dgm:prSet/>
      <dgm:spPr/>
      <dgm:t>
        <a:bodyPr/>
        <a:lstStyle/>
        <a:p>
          <a:endParaRPr lang="en-US" dirty="0"/>
        </a:p>
      </dgm:t>
    </dgm:pt>
    <dgm:pt modelId="{0A116A5D-1C1B-419E-8FBD-FB2A75F78ACB}" type="parTrans" cxnId="{7B40BF0E-C90E-4FC5-B5D0-29EE89FB1DAE}">
      <dgm:prSet/>
      <dgm:spPr/>
      <dgm:t>
        <a:bodyPr/>
        <a:lstStyle/>
        <a:p>
          <a:endParaRPr lang="en-US"/>
        </a:p>
      </dgm:t>
    </dgm:pt>
    <dgm:pt modelId="{96903886-9E9E-4313-8C72-A9D63FA2BF3A}" type="sibTrans" cxnId="{7B40BF0E-C90E-4FC5-B5D0-29EE89FB1DAE}">
      <dgm:prSet/>
      <dgm:spPr/>
      <dgm:t>
        <a:bodyPr/>
        <a:lstStyle/>
        <a:p>
          <a:endParaRPr lang="en-US"/>
        </a:p>
      </dgm:t>
    </dgm:pt>
    <dgm:pt modelId="{881976AA-6DED-40E5-835F-322DCCAB437E}" type="pres">
      <dgm:prSet presAssocID="{280EB28E-EA06-438E-A073-16E35EBE9571}" presName="linear" presStyleCnt="0">
        <dgm:presLayoutVars>
          <dgm:animLvl val="lvl"/>
          <dgm:resizeHandles val="exact"/>
        </dgm:presLayoutVars>
      </dgm:prSet>
      <dgm:spPr/>
    </dgm:pt>
    <dgm:pt modelId="{614D6F77-FDB9-45E1-A57A-75A299BCAB42}" type="pres">
      <dgm:prSet presAssocID="{116AF31A-8C37-44C1-9A61-C14C9BA5750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7D44A7F-40DB-4878-87F7-78764A7FCF34}" type="pres">
      <dgm:prSet presAssocID="{116AF31A-8C37-44C1-9A61-C14C9BA57508}" presName="childText" presStyleLbl="revTx" presStyleIdx="0" presStyleCnt="1">
        <dgm:presLayoutVars>
          <dgm:bulletEnabled val="1"/>
        </dgm:presLayoutVars>
      </dgm:prSet>
      <dgm:spPr/>
    </dgm:pt>
    <dgm:pt modelId="{3F861AD3-B48C-4C64-AED2-7C21C388E3EE}" type="pres">
      <dgm:prSet presAssocID="{77D75792-8F33-4FC7-9583-C1E0DF55F79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B46AD8-998D-48ED-857F-ED8AA90AFAAD}" type="pres">
      <dgm:prSet presAssocID="{7575BC13-5198-4CA5-8A9F-13639C02B3B5}" presName="spacer" presStyleCnt="0"/>
      <dgm:spPr/>
    </dgm:pt>
    <dgm:pt modelId="{A26B303E-B89B-4C0C-9554-84E6A04C3E1E}" type="pres">
      <dgm:prSet presAssocID="{A85ED75E-39C6-4099-8778-03304E0243E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DAFD207-22E2-4741-9DEB-DD0638F6EC6B}" srcId="{116AF31A-8C37-44C1-9A61-C14C9BA57508}" destId="{996F20D8-FC81-4EC5-A6D7-41E62B4002B6}" srcOrd="1" destOrd="0" parTransId="{512F9A39-2B22-4070-976A-C740CF886D21}" sibTransId="{C2776278-BC78-424C-8F7B-9B620EA03D5D}"/>
    <dgm:cxn modelId="{B0859709-0AE5-48CF-854F-E9B859B7E031}" type="presOf" srcId="{77D75792-8F33-4FC7-9583-C1E0DF55F798}" destId="{3F861AD3-B48C-4C64-AED2-7C21C388E3EE}" srcOrd="0" destOrd="0" presId="urn:microsoft.com/office/officeart/2005/8/layout/vList2"/>
    <dgm:cxn modelId="{7B40BF0E-C90E-4FC5-B5D0-29EE89FB1DAE}" srcId="{116AF31A-8C37-44C1-9A61-C14C9BA57508}" destId="{BA357CCC-0AD2-4501-8063-1E5646E03E7F}" srcOrd="3" destOrd="0" parTransId="{0A116A5D-1C1B-419E-8FBD-FB2A75F78ACB}" sibTransId="{96903886-9E9E-4313-8C72-A9D63FA2BF3A}"/>
    <dgm:cxn modelId="{4ABDEE13-53FB-47C6-9FFD-CA671EA8C3F2}" srcId="{116AF31A-8C37-44C1-9A61-C14C9BA57508}" destId="{71D4DAFC-2323-4F88-824B-5389F903F3EF}" srcOrd="0" destOrd="0" parTransId="{2A73D429-FF17-4C2E-9E9D-D319EB243152}" sibTransId="{8E44336E-9A5C-4BE7-A711-1349DF342231}"/>
    <dgm:cxn modelId="{D378301F-6770-4C1A-B876-2196D908C5D4}" srcId="{280EB28E-EA06-438E-A073-16E35EBE9571}" destId="{116AF31A-8C37-44C1-9A61-C14C9BA57508}" srcOrd="0" destOrd="0" parTransId="{338375E4-5CF3-4817-A274-7215847A9F0B}" sibTransId="{A3DE782A-E101-4CB5-AA89-F7E503E3CB97}"/>
    <dgm:cxn modelId="{C19B4330-F7AE-4EF4-B018-F115551492A9}" type="presOf" srcId="{996F20D8-FC81-4EC5-A6D7-41E62B4002B6}" destId="{67D44A7F-40DB-4878-87F7-78764A7FCF34}" srcOrd="0" destOrd="1" presId="urn:microsoft.com/office/officeart/2005/8/layout/vList2"/>
    <dgm:cxn modelId="{B501CB77-8D85-413E-9141-DD59B1627DB2}" srcId="{280EB28E-EA06-438E-A073-16E35EBE9571}" destId="{77D75792-8F33-4FC7-9583-C1E0DF55F798}" srcOrd="1" destOrd="0" parTransId="{CEC6F790-73FB-4D24-BA2C-32A434404282}" sibTransId="{7575BC13-5198-4CA5-8A9F-13639C02B3B5}"/>
    <dgm:cxn modelId="{5CC57699-00E1-400F-A6CE-34DC05675F17}" srcId="{116AF31A-8C37-44C1-9A61-C14C9BA57508}" destId="{CE9D7C02-B037-441F-A39E-C37CD03DC017}" srcOrd="2" destOrd="0" parTransId="{38238D51-0A34-4C79-AE28-8D19EFD12897}" sibTransId="{69A8E8D2-27EB-453B-A387-FD0EAC171B2E}"/>
    <dgm:cxn modelId="{9A4ACC9A-FBBB-462B-B4F1-B130BA14B0BA}" type="presOf" srcId="{71D4DAFC-2323-4F88-824B-5389F903F3EF}" destId="{67D44A7F-40DB-4878-87F7-78764A7FCF34}" srcOrd="0" destOrd="0" presId="urn:microsoft.com/office/officeart/2005/8/layout/vList2"/>
    <dgm:cxn modelId="{99A00CAA-0095-4DBE-80A5-43DCEAC325FC}" type="presOf" srcId="{280EB28E-EA06-438E-A073-16E35EBE9571}" destId="{881976AA-6DED-40E5-835F-322DCCAB437E}" srcOrd="0" destOrd="0" presId="urn:microsoft.com/office/officeart/2005/8/layout/vList2"/>
    <dgm:cxn modelId="{1EE3D4C9-196E-4C5D-A4B8-EDE280B3DC62}" type="presOf" srcId="{A85ED75E-39C6-4099-8778-03304E0243EE}" destId="{A26B303E-B89B-4C0C-9554-84E6A04C3E1E}" srcOrd="0" destOrd="0" presId="urn:microsoft.com/office/officeart/2005/8/layout/vList2"/>
    <dgm:cxn modelId="{436102E0-AC19-483B-8B77-10F070E8905B}" type="presOf" srcId="{BA357CCC-0AD2-4501-8063-1E5646E03E7F}" destId="{67D44A7F-40DB-4878-87F7-78764A7FCF34}" srcOrd="0" destOrd="3" presId="urn:microsoft.com/office/officeart/2005/8/layout/vList2"/>
    <dgm:cxn modelId="{B0CD27E5-5F5A-4830-8BAF-01650AFF301A}" type="presOf" srcId="{CE9D7C02-B037-441F-A39E-C37CD03DC017}" destId="{67D44A7F-40DB-4878-87F7-78764A7FCF34}" srcOrd="0" destOrd="2" presId="urn:microsoft.com/office/officeart/2005/8/layout/vList2"/>
    <dgm:cxn modelId="{1F4649F3-8462-43E3-B5CD-A7CAA63EEA92}" srcId="{280EB28E-EA06-438E-A073-16E35EBE9571}" destId="{A85ED75E-39C6-4099-8778-03304E0243EE}" srcOrd="2" destOrd="0" parTransId="{14BE561F-8310-49C5-A995-51CA6849EB8C}" sibTransId="{0809AFA7-D5A0-43DB-BAC4-8EBDDBCBD21A}"/>
    <dgm:cxn modelId="{FF7066F9-962F-4A44-AE44-5BD43CB1B6EF}" type="presOf" srcId="{116AF31A-8C37-44C1-9A61-C14C9BA57508}" destId="{614D6F77-FDB9-45E1-A57A-75A299BCAB42}" srcOrd="0" destOrd="0" presId="urn:microsoft.com/office/officeart/2005/8/layout/vList2"/>
    <dgm:cxn modelId="{82351E70-321B-4668-BD17-3D6BA893DCA8}" type="presParOf" srcId="{881976AA-6DED-40E5-835F-322DCCAB437E}" destId="{614D6F77-FDB9-45E1-A57A-75A299BCAB42}" srcOrd="0" destOrd="0" presId="urn:microsoft.com/office/officeart/2005/8/layout/vList2"/>
    <dgm:cxn modelId="{5FCEFB70-42E3-44F4-BF4D-52A634FD4647}" type="presParOf" srcId="{881976AA-6DED-40E5-835F-322DCCAB437E}" destId="{67D44A7F-40DB-4878-87F7-78764A7FCF34}" srcOrd="1" destOrd="0" presId="urn:microsoft.com/office/officeart/2005/8/layout/vList2"/>
    <dgm:cxn modelId="{297EA50A-8809-46D9-BD00-900C6DEB2B60}" type="presParOf" srcId="{881976AA-6DED-40E5-835F-322DCCAB437E}" destId="{3F861AD3-B48C-4C64-AED2-7C21C388E3EE}" srcOrd="2" destOrd="0" presId="urn:microsoft.com/office/officeart/2005/8/layout/vList2"/>
    <dgm:cxn modelId="{9B042D0F-AFA0-4CE9-90CA-CDA3F941A04F}" type="presParOf" srcId="{881976AA-6DED-40E5-835F-322DCCAB437E}" destId="{38B46AD8-998D-48ED-857F-ED8AA90AFAAD}" srcOrd="3" destOrd="0" presId="urn:microsoft.com/office/officeart/2005/8/layout/vList2"/>
    <dgm:cxn modelId="{D948512C-4AAD-452E-8351-7C8A4F0E9472}" type="presParOf" srcId="{881976AA-6DED-40E5-835F-322DCCAB437E}" destId="{A26B303E-B89B-4C0C-9554-84E6A04C3E1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4010B3B-E9D3-476E-97BA-349B346C2ED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9E01444-EABF-4D4B-B609-75ED51C2FC03}">
      <dgm:prSet/>
      <dgm:spPr/>
      <dgm:t>
        <a:bodyPr/>
        <a:lstStyle/>
        <a:p>
          <a:r>
            <a:rPr lang="en-US"/>
            <a:t>Version control – allows you to track and manage the history of a project in a "repository"</a:t>
          </a:r>
        </a:p>
      </dgm:t>
    </dgm:pt>
    <dgm:pt modelId="{E05691A4-2605-4B77-9E6E-DDBCE360C9A0}" type="parTrans" cxnId="{523A7AE0-6C5C-46F2-8A33-FE99B18FC178}">
      <dgm:prSet/>
      <dgm:spPr/>
      <dgm:t>
        <a:bodyPr/>
        <a:lstStyle/>
        <a:p>
          <a:endParaRPr lang="en-US"/>
        </a:p>
      </dgm:t>
    </dgm:pt>
    <dgm:pt modelId="{699B23A9-0CFA-4AA4-B784-99C9774D4F3A}" type="sibTrans" cxnId="{523A7AE0-6C5C-46F2-8A33-FE99B18FC178}">
      <dgm:prSet/>
      <dgm:spPr/>
      <dgm:t>
        <a:bodyPr/>
        <a:lstStyle/>
        <a:p>
          <a:endParaRPr lang="en-US"/>
        </a:p>
      </dgm:t>
    </dgm:pt>
    <dgm:pt modelId="{31390FED-B67B-4371-97DA-C636D35F3248}">
      <dgm:prSet/>
      <dgm:spPr/>
      <dgm:t>
        <a:bodyPr/>
        <a:lstStyle/>
        <a:p>
          <a:r>
            <a:rPr lang="en-US"/>
            <a:t>One of the keys to true reproducibility – both for you and your peers</a:t>
          </a:r>
        </a:p>
      </dgm:t>
    </dgm:pt>
    <dgm:pt modelId="{17A8F524-45EB-43A3-99BB-0E161137159D}" type="parTrans" cxnId="{5ADA267D-DFBE-4DDF-BEFB-CC933D59D71C}">
      <dgm:prSet/>
      <dgm:spPr/>
      <dgm:t>
        <a:bodyPr/>
        <a:lstStyle/>
        <a:p>
          <a:endParaRPr lang="en-US"/>
        </a:p>
      </dgm:t>
    </dgm:pt>
    <dgm:pt modelId="{35C68E74-7187-4393-94C9-5BFFF58C5852}" type="sibTrans" cxnId="{5ADA267D-DFBE-4DDF-BEFB-CC933D59D71C}">
      <dgm:prSet/>
      <dgm:spPr/>
      <dgm:t>
        <a:bodyPr/>
        <a:lstStyle/>
        <a:p>
          <a:endParaRPr lang="en-US"/>
        </a:p>
      </dgm:t>
    </dgm:pt>
    <dgm:pt modelId="{40705496-CC2F-436F-B000-B15C82AA356E}">
      <dgm:prSet/>
      <dgm:spPr/>
      <dgm:t>
        <a:bodyPr/>
        <a:lstStyle/>
        <a:p>
          <a:r>
            <a:rPr lang="en-US" dirty="0"/>
            <a:t>Allows you to revert any tracked part of your repository whenever needed</a:t>
          </a:r>
        </a:p>
      </dgm:t>
    </dgm:pt>
    <dgm:pt modelId="{7E573363-CE5E-446D-91EE-036CD76A9410}" type="parTrans" cxnId="{A06D6E92-4C0D-4636-AD54-8BB9E500131E}">
      <dgm:prSet/>
      <dgm:spPr/>
      <dgm:t>
        <a:bodyPr/>
        <a:lstStyle/>
        <a:p>
          <a:endParaRPr lang="en-US"/>
        </a:p>
      </dgm:t>
    </dgm:pt>
    <dgm:pt modelId="{1876E080-CCC9-4907-A7F2-43492E97C1D9}" type="sibTrans" cxnId="{A06D6E92-4C0D-4636-AD54-8BB9E500131E}">
      <dgm:prSet/>
      <dgm:spPr/>
      <dgm:t>
        <a:bodyPr/>
        <a:lstStyle/>
        <a:p>
          <a:endParaRPr lang="en-US"/>
        </a:p>
      </dgm:t>
    </dgm:pt>
    <dgm:pt modelId="{E4F75E4B-60BC-461C-872B-420543AC9FFF}">
      <dgm:prSet/>
      <dgm:spPr/>
      <dgm:t>
        <a:bodyPr/>
        <a:lstStyle/>
        <a:p>
          <a:r>
            <a:rPr lang="en-US"/>
            <a:t>Integral component of every software developer's workflow</a:t>
          </a:r>
        </a:p>
      </dgm:t>
    </dgm:pt>
    <dgm:pt modelId="{D7A697AB-7926-4DC8-9637-157F18E759A7}" type="parTrans" cxnId="{DB0CD678-6E78-4BF5-B8AD-CA9934E1D772}">
      <dgm:prSet/>
      <dgm:spPr/>
      <dgm:t>
        <a:bodyPr/>
        <a:lstStyle/>
        <a:p>
          <a:endParaRPr lang="en-US"/>
        </a:p>
      </dgm:t>
    </dgm:pt>
    <dgm:pt modelId="{D6EFED6B-B0B8-498B-A0CA-3D32C24BFDCC}" type="sibTrans" cxnId="{DB0CD678-6E78-4BF5-B8AD-CA9934E1D772}">
      <dgm:prSet/>
      <dgm:spPr/>
      <dgm:t>
        <a:bodyPr/>
        <a:lstStyle/>
        <a:p>
          <a:endParaRPr lang="en-US"/>
        </a:p>
      </dgm:t>
    </dgm:pt>
    <dgm:pt modelId="{7C67BC3A-151C-49FC-900D-3EA7C009379B}" type="pres">
      <dgm:prSet presAssocID="{A4010B3B-E9D3-476E-97BA-349B346C2EDF}" presName="linear" presStyleCnt="0">
        <dgm:presLayoutVars>
          <dgm:animLvl val="lvl"/>
          <dgm:resizeHandles val="exact"/>
        </dgm:presLayoutVars>
      </dgm:prSet>
      <dgm:spPr/>
    </dgm:pt>
    <dgm:pt modelId="{CF0D17B4-0085-403D-986C-A58D291F45EA}" type="pres">
      <dgm:prSet presAssocID="{C9E01444-EABF-4D4B-B609-75ED51C2FC0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7781358-9D94-4690-AC83-A4099EA046B0}" type="pres">
      <dgm:prSet presAssocID="{699B23A9-0CFA-4AA4-B784-99C9774D4F3A}" presName="spacer" presStyleCnt="0"/>
      <dgm:spPr/>
    </dgm:pt>
    <dgm:pt modelId="{483D70B1-B3FB-4EDC-A2ED-DFE34859B81D}" type="pres">
      <dgm:prSet presAssocID="{31390FED-B67B-4371-97DA-C636D35F324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B906C70-967E-4E63-B432-65BF9FACC925}" type="pres">
      <dgm:prSet presAssocID="{35C68E74-7187-4393-94C9-5BFFF58C5852}" presName="spacer" presStyleCnt="0"/>
      <dgm:spPr/>
    </dgm:pt>
    <dgm:pt modelId="{EE718763-4013-4715-A2DD-246931E9B074}" type="pres">
      <dgm:prSet presAssocID="{40705496-CC2F-436F-B000-B15C82AA356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7488326-6FFE-4171-BB57-A487FFD250EC}" type="pres">
      <dgm:prSet presAssocID="{1876E080-CCC9-4907-A7F2-43492E97C1D9}" presName="spacer" presStyleCnt="0"/>
      <dgm:spPr/>
    </dgm:pt>
    <dgm:pt modelId="{8B42569F-AEF7-4F68-B5D0-A592DB7EF7C5}" type="pres">
      <dgm:prSet presAssocID="{E4F75E4B-60BC-461C-872B-420543AC9FF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2395312-4F49-49B9-BEB5-F900B58AF511}" type="presOf" srcId="{E4F75E4B-60BC-461C-872B-420543AC9FFF}" destId="{8B42569F-AEF7-4F68-B5D0-A592DB7EF7C5}" srcOrd="0" destOrd="0" presId="urn:microsoft.com/office/officeart/2005/8/layout/vList2"/>
    <dgm:cxn modelId="{1D5FFB38-B8B2-40C6-AF16-2E498B30B3C8}" type="presOf" srcId="{C9E01444-EABF-4D4B-B609-75ED51C2FC03}" destId="{CF0D17B4-0085-403D-986C-A58D291F45EA}" srcOrd="0" destOrd="0" presId="urn:microsoft.com/office/officeart/2005/8/layout/vList2"/>
    <dgm:cxn modelId="{B75E2F5F-40ED-4B88-9E3C-8EB0BA5BC883}" type="presOf" srcId="{40705496-CC2F-436F-B000-B15C82AA356E}" destId="{EE718763-4013-4715-A2DD-246931E9B074}" srcOrd="0" destOrd="0" presId="urn:microsoft.com/office/officeart/2005/8/layout/vList2"/>
    <dgm:cxn modelId="{CB1B3777-B9E3-4948-9BD8-EAEA832CC787}" type="presOf" srcId="{A4010B3B-E9D3-476E-97BA-349B346C2EDF}" destId="{7C67BC3A-151C-49FC-900D-3EA7C009379B}" srcOrd="0" destOrd="0" presId="urn:microsoft.com/office/officeart/2005/8/layout/vList2"/>
    <dgm:cxn modelId="{DB0CD678-6E78-4BF5-B8AD-CA9934E1D772}" srcId="{A4010B3B-E9D3-476E-97BA-349B346C2EDF}" destId="{E4F75E4B-60BC-461C-872B-420543AC9FFF}" srcOrd="3" destOrd="0" parTransId="{D7A697AB-7926-4DC8-9637-157F18E759A7}" sibTransId="{D6EFED6B-B0B8-498B-A0CA-3D32C24BFDCC}"/>
    <dgm:cxn modelId="{5ADA267D-DFBE-4DDF-BEFB-CC933D59D71C}" srcId="{A4010B3B-E9D3-476E-97BA-349B346C2EDF}" destId="{31390FED-B67B-4371-97DA-C636D35F3248}" srcOrd="1" destOrd="0" parTransId="{17A8F524-45EB-43A3-99BB-0E161137159D}" sibTransId="{35C68E74-7187-4393-94C9-5BFFF58C5852}"/>
    <dgm:cxn modelId="{A06D6E92-4C0D-4636-AD54-8BB9E500131E}" srcId="{A4010B3B-E9D3-476E-97BA-349B346C2EDF}" destId="{40705496-CC2F-436F-B000-B15C82AA356E}" srcOrd="2" destOrd="0" parTransId="{7E573363-CE5E-446D-91EE-036CD76A9410}" sibTransId="{1876E080-CCC9-4907-A7F2-43492E97C1D9}"/>
    <dgm:cxn modelId="{523A7AE0-6C5C-46F2-8A33-FE99B18FC178}" srcId="{A4010B3B-E9D3-476E-97BA-349B346C2EDF}" destId="{C9E01444-EABF-4D4B-B609-75ED51C2FC03}" srcOrd="0" destOrd="0" parTransId="{E05691A4-2605-4B77-9E6E-DDBCE360C9A0}" sibTransId="{699B23A9-0CFA-4AA4-B784-99C9774D4F3A}"/>
    <dgm:cxn modelId="{8798B9E4-4FEF-4881-9EF6-75AA1D70ADFA}" type="presOf" srcId="{31390FED-B67B-4371-97DA-C636D35F3248}" destId="{483D70B1-B3FB-4EDC-A2ED-DFE34859B81D}" srcOrd="0" destOrd="0" presId="urn:microsoft.com/office/officeart/2005/8/layout/vList2"/>
    <dgm:cxn modelId="{B51517C4-655D-4562-93CB-1C10337DF668}" type="presParOf" srcId="{7C67BC3A-151C-49FC-900D-3EA7C009379B}" destId="{CF0D17B4-0085-403D-986C-A58D291F45EA}" srcOrd="0" destOrd="0" presId="urn:microsoft.com/office/officeart/2005/8/layout/vList2"/>
    <dgm:cxn modelId="{391AB0B0-9A99-4FF5-8C77-064BE50C0640}" type="presParOf" srcId="{7C67BC3A-151C-49FC-900D-3EA7C009379B}" destId="{37781358-9D94-4690-AC83-A4099EA046B0}" srcOrd="1" destOrd="0" presId="urn:microsoft.com/office/officeart/2005/8/layout/vList2"/>
    <dgm:cxn modelId="{F5F803DE-7DA7-43E7-AA3F-974C8B4A988E}" type="presParOf" srcId="{7C67BC3A-151C-49FC-900D-3EA7C009379B}" destId="{483D70B1-B3FB-4EDC-A2ED-DFE34859B81D}" srcOrd="2" destOrd="0" presId="urn:microsoft.com/office/officeart/2005/8/layout/vList2"/>
    <dgm:cxn modelId="{4E18D02D-D1E6-4576-B3DE-335B455DED2F}" type="presParOf" srcId="{7C67BC3A-151C-49FC-900D-3EA7C009379B}" destId="{1B906C70-967E-4E63-B432-65BF9FACC925}" srcOrd="3" destOrd="0" presId="urn:microsoft.com/office/officeart/2005/8/layout/vList2"/>
    <dgm:cxn modelId="{7BD2011C-2A93-4673-B9B8-E5E91370A9A5}" type="presParOf" srcId="{7C67BC3A-151C-49FC-900D-3EA7C009379B}" destId="{EE718763-4013-4715-A2DD-246931E9B074}" srcOrd="4" destOrd="0" presId="urn:microsoft.com/office/officeart/2005/8/layout/vList2"/>
    <dgm:cxn modelId="{48998EFB-6C47-4705-B0D0-C2B09627B47C}" type="presParOf" srcId="{7C67BC3A-151C-49FC-900D-3EA7C009379B}" destId="{17488326-6FFE-4171-BB57-A487FFD250EC}" srcOrd="5" destOrd="0" presId="urn:microsoft.com/office/officeart/2005/8/layout/vList2"/>
    <dgm:cxn modelId="{8D589E20-A8F1-4CAF-B75C-BDECF796E8B7}" type="presParOf" srcId="{7C67BC3A-151C-49FC-900D-3EA7C009379B}" destId="{8B42569F-AEF7-4F68-B5D0-A592DB7EF7C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57A54AF-A3F3-4DBC-940F-DE5F7F6FDA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618776A-20DE-4387-812E-81003A6847C2}">
      <dgm:prSet/>
      <dgm:spPr/>
      <dgm:t>
        <a:bodyPr/>
        <a:lstStyle/>
        <a:p>
          <a:r>
            <a:rPr lang="en-US"/>
            <a:t>Computational work can be 100% reproducible</a:t>
          </a:r>
        </a:p>
      </dgm:t>
    </dgm:pt>
    <dgm:pt modelId="{B055BC14-0047-44EF-AE59-B3BFD74F0E10}" type="parTrans" cxnId="{596BC128-4E14-4900-BE78-49621CD422F2}">
      <dgm:prSet/>
      <dgm:spPr/>
      <dgm:t>
        <a:bodyPr/>
        <a:lstStyle/>
        <a:p>
          <a:endParaRPr lang="en-US"/>
        </a:p>
      </dgm:t>
    </dgm:pt>
    <dgm:pt modelId="{2FD95C3F-E20F-4B1B-97D6-0AA0297D820F}" type="sibTrans" cxnId="{596BC128-4E14-4900-BE78-49621CD422F2}">
      <dgm:prSet/>
      <dgm:spPr/>
      <dgm:t>
        <a:bodyPr/>
        <a:lstStyle/>
        <a:p>
          <a:endParaRPr lang="en-US"/>
        </a:p>
      </dgm:t>
    </dgm:pt>
    <dgm:pt modelId="{CF7F6A89-3FE5-406B-BB06-976F3B15FB91}">
      <dgm:prSet/>
      <dgm:spPr/>
      <dgm:t>
        <a:bodyPr/>
        <a:lstStyle/>
        <a:p>
          <a:r>
            <a:rPr lang="en-US"/>
            <a:t>Why should you try for reproducibility?</a:t>
          </a:r>
        </a:p>
      </dgm:t>
    </dgm:pt>
    <dgm:pt modelId="{C920B66C-85E5-4705-BE67-84543E1BC8A0}" type="parTrans" cxnId="{EBE275E3-4A7A-4B7B-96E6-BF83C4D4C2F8}">
      <dgm:prSet/>
      <dgm:spPr/>
      <dgm:t>
        <a:bodyPr/>
        <a:lstStyle/>
        <a:p>
          <a:endParaRPr lang="en-US"/>
        </a:p>
      </dgm:t>
    </dgm:pt>
    <dgm:pt modelId="{ACE8F883-5743-44F2-B1FF-769023C74E01}" type="sibTrans" cxnId="{EBE275E3-4A7A-4B7B-96E6-BF83C4D4C2F8}">
      <dgm:prSet/>
      <dgm:spPr/>
      <dgm:t>
        <a:bodyPr/>
        <a:lstStyle/>
        <a:p>
          <a:endParaRPr lang="en-US"/>
        </a:p>
      </dgm:t>
    </dgm:pt>
    <dgm:pt modelId="{5DE8384C-B0A4-4070-979B-87ED08235747}">
      <dgm:prSet/>
      <dgm:spPr/>
      <dgm:t>
        <a:bodyPr/>
        <a:lstStyle/>
        <a:p>
          <a:r>
            <a:rPr lang="en-US"/>
            <a:t>Good science is replicable, proves authenticity</a:t>
          </a:r>
        </a:p>
      </dgm:t>
    </dgm:pt>
    <dgm:pt modelId="{ADE4F6BA-C0F6-442F-B3D2-5437A6657744}" type="parTrans" cxnId="{F5D27097-769E-447D-8BB5-B88FD2D7E3F0}">
      <dgm:prSet/>
      <dgm:spPr/>
      <dgm:t>
        <a:bodyPr/>
        <a:lstStyle/>
        <a:p>
          <a:endParaRPr lang="en-US"/>
        </a:p>
      </dgm:t>
    </dgm:pt>
    <dgm:pt modelId="{70E74EA4-7D30-400D-B26A-9BF1B0A7C56C}" type="sibTrans" cxnId="{F5D27097-769E-447D-8BB5-B88FD2D7E3F0}">
      <dgm:prSet/>
      <dgm:spPr/>
      <dgm:t>
        <a:bodyPr/>
        <a:lstStyle/>
        <a:p>
          <a:endParaRPr lang="en-US"/>
        </a:p>
      </dgm:t>
    </dgm:pt>
    <dgm:pt modelId="{7C88E98F-BF40-4EFC-A65A-F82EB5EC7C6B}">
      <dgm:prSet/>
      <dgm:spPr/>
      <dgm:t>
        <a:bodyPr/>
        <a:lstStyle/>
        <a:p>
          <a:r>
            <a:rPr lang="en-US"/>
            <a:t>Always the possibility results will need to be repeated by yourself or others</a:t>
          </a:r>
        </a:p>
      </dgm:t>
    </dgm:pt>
    <dgm:pt modelId="{7133996B-1B24-47A8-9F66-BAFB41687269}" type="parTrans" cxnId="{2D9832F7-B902-46C2-B2F5-B82CE069B33E}">
      <dgm:prSet/>
      <dgm:spPr/>
      <dgm:t>
        <a:bodyPr/>
        <a:lstStyle/>
        <a:p>
          <a:endParaRPr lang="en-US"/>
        </a:p>
      </dgm:t>
    </dgm:pt>
    <dgm:pt modelId="{C46D4497-E7AD-4EDB-9E47-8EE3A8BCD754}" type="sibTrans" cxnId="{2D9832F7-B902-46C2-B2F5-B82CE069B33E}">
      <dgm:prSet/>
      <dgm:spPr/>
      <dgm:t>
        <a:bodyPr/>
        <a:lstStyle/>
        <a:p>
          <a:endParaRPr lang="en-US"/>
        </a:p>
      </dgm:t>
    </dgm:pt>
    <dgm:pt modelId="{A68BAB25-A435-4143-A32C-05F968796DF4}">
      <dgm:prSet/>
      <dgm:spPr/>
      <dgm:t>
        <a:bodyPr/>
        <a:lstStyle/>
        <a:p>
          <a:r>
            <a:rPr lang="en-US"/>
            <a:t>Tool builders must prove their tools are consistent</a:t>
          </a:r>
        </a:p>
      </dgm:t>
    </dgm:pt>
    <dgm:pt modelId="{6039EB79-0375-4412-A713-047CC0A20A7E}" type="parTrans" cxnId="{729190C7-E9D9-4BBC-B855-EAB2836B3419}">
      <dgm:prSet/>
      <dgm:spPr/>
      <dgm:t>
        <a:bodyPr/>
        <a:lstStyle/>
        <a:p>
          <a:endParaRPr lang="en-US"/>
        </a:p>
      </dgm:t>
    </dgm:pt>
    <dgm:pt modelId="{A454A7C2-F2B7-4332-9508-BEE689C70F2E}" type="sibTrans" cxnId="{729190C7-E9D9-4BBC-B855-EAB2836B3419}">
      <dgm:prSet/>
      <dgm:spPr/>
      <dgm:t>
        <a:bodyPr/>
        <a:lstStyle/>
        <a:p>
          <a:endParaRPr lang="en-US"/>
        </a:p>
      </dgm:t>
    </dgm:pt>
    <dgm:pt modelId="{E8D291B0-19B9-4F80-9B85-412A9D506767}">
      <dgm:prSet/>
      <dgm:spPr/>
      <dgm:t>
        <a:bodyPr/>
        <a:lstStyle/>
        <a:p>
          <a:r>
            <a:rPr lang="en-US"/>
            <a:t>Aim to make reproducibility as simple as possible</a:t>
          </a:r>
        </a:p>
      </dgm:t>
    </dgm:pt>
    <dgm:pt modelId="{607FFD8A-3E42-4C60-8052-5CE8B8319CE0}" type="parTrans" cxnId="{E6EFEF08-9B12-432E-BA2D-B892D71B10C1}">
      <dgm:prSet/>
      <dgm:spPr/>
      <dgm:t>
        <a:bodyPr/>
        <a:lstStyle/>
        <a:p>
          <a:endParaRPr lang="en-US"/>
        </a:p>
      </dgm:t>
    </dgm:pt>
    <dgm:pt modelId="{CD527F77-E95B-4842-AE09-E449662E1553}" type="sibTrans" cxnId="{E6EFEF08-9B12-432E-BA2D-B892D71B10C1}">
      <dgm:prSet/>
      <dgm:spPr/>
      <dgm:t>
        <a:bodyPr/>
        <a:lstStyle/>
        <a:p>
          <a:endParaRPr lang="en-US"/>
        </a:p>
      </dgm:t>
    </dgm:pt>
    <dgm:pt modelId="{C5C28EBB-E5FE-4AEA-A9F5-CBB7C79FD160}">
      <dgm:prSet/>
      <dgm:spPr/>
      <dgm:t>
        <a:bodyPr/>
        <a:lstStyle/>
        <a:p>
          <a:r>
            <a:rPr lang="en-US"/>
            <a:t>How easy would it be for your collaborators to run your code?</a:t>
          </a:r>
        </a:p>
      </dgm:t>
    </dgm:pt>
    <dgm:pt modelId="{2FDD87FD-FCCC-4723-B02B-912CE9B5AF64}" type="parTrans" cxnId="{4B7E6487-2B5F-4EA2-89FE-A13A295EE901}">
      <dgm:prSet/>
      <dgm:spPr/>
      <dgm:t>
        <a:bodyPr/>
        <a:lstStyle/>
        <a:p>
          <a:endParaRPr lang="en-US"/>
        </a:p>
      </dgm:t>
    </dgm:pt>
    <dgm:pt modelId="{E234A41A-7920-4EBE-877C-2E0E29A20886}" type="sibTrans" cxnId="{4B7E6487-2B5F-4EA2-89FE-A13A295EE901}">
      <dgm:prSet/>
      <dgm:spPr/>
      <dgm:t>
        <a:bodyPr/>
        <a:lstStyle/>
        <a:p>
          <a:endParaRPr lang="en-US"/>
        </a:p>
      </dgm:t>
    </dgm:pt>
    <dgm:pt modelId="{E6D2FE7A-6EEC-4B86-94E2-52B45F5AD0B6}" type="pres">
      <dgm:prSet presAssocID="{257A54AF-A3F3-4DBC-940F-DE5F7F6FDA2E}" presName="linear" presStyleCnt="0">
        <dgm:presLayoutVars>
          <dgm:animLvl val="lvl"/>
          <dgm:resizeHandles val="exact"/>
        </dgm:presLayoutVars>
      </dgm:prSet>
      <dgm:spPr/>
    </dgm:pt>
    <dgm:pt modelId="{6CAA7A94-0145-4401-A324-27110E7ED043}" type="pres">
      <dgm:prSet presAssocID="{6618776A-20DE-4387-812E-81003A6847C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310C7BF-1FA5-41D9-A1CC-164F0493D8DE}" type="pres">
      <dgm:prSet presAssocID="{2FD95C3F-E20F-4B1B-97D6-0AA0297D820F}" presName="spacer" presStyleCnt="0"/>
      <dgm:spPr/>
    </dgm:pt>
    <dgm:pt modelId="{0D38758E-AF36-4C32-9441-6744565197F8}" type="pres">
      <dgm:prSet presAssocID="{CF7F6A89-3FE5-406B-BB06-976F3B15FB9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98B7398-E8EF-4816-8AF5-E8C5A2AFDAF0}" type="pres">
      <dgm:prSet presAssocID="{CF7F6A89-3FE5-406B-BB06-976F3B15FB91}" presName="childText" presStyleLbl="revTx" presStyleIdx="0" presStyleCnt="2">
        <dgm:presLayoutVars>
          <dgm:bulletEnabled val="1"/>
        </dgm:presLayoutVars>
      </dgm:prSet>
      <dgm:spPr/>
    </dgm:pt>
    <dgm:pt modelId="{486A553E-A347-4E7E-BD29-7F149F07B8CB}" type="pres">
      <dgm:prSet presAssocID="{E8D291B0-19B9-4F80-9B85-412A9D50676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03629D6-B765-4DB1-B82B-E28884F98151}" type="pres">
      <dgm:prSet presAssocID="{E8D291B0-19B9-4F80-9B85-412A9D50676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A5E6A02-F2C7-466D-AC2D-E2E5FDE9D645}" type="presOf" srcId="{CF7F6A89-3FE5-406B-BB06-976F3B15FB91}" destId="{0D38758E-AF36-4C32-9441-6744565197F8}" srcOrd="0" destOrd="0" presId="urn:microsoft.com/office/officeart/2005/8/layout/vList2"/>
    <dgm:cxn modelId="{E6EFEF08-9B12-432E-BA2D-B892D71B10C1}" srcId="{257A54AF-A3F3-4DBC-940F-DE5F7F6FDA2E}" destId="{E8D291B0-19B9-4F80-9B85-412A9D506767}" srcOrd="2" destOrd="0" parTransId="{607FFD8A-3E42-4C60-8052-5CE8B8319CE0}" sibTransId="{CD527F77-E95B-4842-AE09-E449662E1553}"/>
    <dgm:cxn modelId="{596BC128-4E14-4900-BE78-49621CD422F2}" srcId="{257A54AF-A3F3-4DBC-940F-DE5F7F6FDA2E}" destId="{6618776A-20DE-4387-812E-81003A6847C2}" srcOrd="0" destOrd="0" parTransId="{B055BC14-0047-44EF-AE59-B3BFD74F0E10}" sibTransId="{2FD95C3F-E20F-4B1B-97D6-0AA0297D820F}"/>
    <dgm:cxn modelId="{112CCB66-403F-4736-A21C-ED34850EF12F}" type="presOf" srcId="{A68BAB25-A435-4143-A32C-05F968796DF4}" destId="{598B7398-E8EF-4816-8AF5-E8C5A2AFDAF0}" srcOrd="0" destOrd="2" presId="urn:microsoft.com/office/officeart/2005/8/layout/vList2"/>
    <dgm:cxn modelId="{E585BD67-F4D2-4FB4-AE3D-FC61FFA6B6D2}" type="presOf" srcId="{7C88E98F-BF40-4EFC-A65A-F82EB5EC7C6B}" destId="{598B7398-E8EF-4816-8AF5-E8C5A2AFDAF0}" srcOrd="0" destOrd="1" presId="urn:microsoft.com/office/officeart/2005/8/layout/vList2"/>
    <dgm:cxn modelId="{80590176-1CC1-4956-A60D-274A6A23BF79}" type="presOf" srcId="{C5C28EBB-E5FE-4AEA-A9F5-CBB7C79FD160}" destId="{103629D6-B765-4DB1-B82B-E28884F98151}" srcOrd="0" destOrd="0" presId="urn:microsoft.com/office/officeart/2005/8/layout/vList2"/>
    <dgm:cxn modelId="{00D34886-8428-4CF6-82EC-202BE13E2635}" type="presOf" srcId="{E8D291B0-19B9-4F80-9B85-412A9D506767}" destId="{486A553E-A347-4E7E-BD29-7F149F07B8CB}" srcOrd="0" destOrd="0" presId="urn:microsoft.com/office/officeart/2005/8/layout/vList2"/>
    <dgm:cxn modelId="{4B7E6487-2B5F-4EA2-89FE-A13A295EE901}" srcId="{E8D291B0-19B9-4F80-9B85-412A9D506767}" destId="{C5C28EBB-E5FE-4AEA-A9F5-CBB7C79FD160}" srcOrd="0" destOrd="0" parTransId="{2FDD87FD-FCCC-4723-B02B-912CE9B5AF64}" sibTransId="{E234A41A-7920-4EBE-877C-2E0E29A20886}"/>
    <dgm:cxn modelId="{F5D27097-769E-447D-8BB5-B88FD2D7E3F0}" srcId="{CF7F6A89-3FE5-406B-BB06-976F3B15FB91}" destId="{5DE8384C-B0A4-4070-979B-87ED08235747}" srcOrd="0" destOrd="0" parTransId="{ADE4F6BA-C0F6-442F-B3D2-5437A6657744}" sibTransId="{70E74EA4-7D30-400D-B26A-9BF1B0A7C56C}"/>
    <dgm:cxn modelId="{9C5F0DA5-BD38-40B0-B047-F2FEAC684D7A}" type="presOf" srcId="{6618776A-20DE-4387-812E-81003A6847C2}" destId="{6CAA7A94-0145-4401-A324-27110E7ED043}" srcOrd="0" destOrd="0" presId="urn:microsoft.com/office/officeart/2005/8/layout/vList2"/>
    <dgm:cxn modelId="{729190C7-E9D9-4BBC-B855-EAB2836B3419}" srcId="{CF7F6A89-3FE5-406B-BB06-976F3B15FB91}" destId="{A68BAB25-A435-4143-A32C-05F968796DF4}" srcOrd="2" destOrd="0" parTransId="{6039EB79-0375-4412-A713-047CC0A20A7E}" sibTransId="{A454A7C2-F2B7-4332-9508-BEE689C70F2E}"/>
    <dgm:cxn modelId="{E2392CD1-0A9A-445C-83F5-8F701AE7D7DC}" type="presOf" srcId="{257A54AF-A3F3-4DBC-940F-DE5F7F6FDA2E}" destId="{E6D2FE7A-6EEC-4B86-94E2-52B45F5AD0B6}" srcOrd="0" destOrd="0" presId="urn:microsoft.com/office/officeart/2005/8/layout/vList2"/>
    <dgm:cxn modelId="{EBE275E3-4A7A-4B7B-96E6-BF83C4D4C2F8}" srcId="{257A54AF-A3F3-4DBC-940F-DE5F7F6FDA2E}" destId="{CF7F6A89-3FE5-406B-BB06-976F3B15FB91}" srcOrd="1" destOrd="0" parTransId="{C920B66C-85E5-4705-BE67-84543E1BC8A0}" sibTransId="{ACE8F883-5743-44F2-B1FF-769023C74E01}"/>
    <dgm:cxn modelId="{2D9832F7-B902-46C2-B2F5-B82CE069B33E}" srcId="{CF7F6A89-3FE5-406B-BB06-976F3B15FB91}" destId="{7C88E98F-BF40-4EFC-A65A-F82EB5EC7C6B}" srcOrd="1" destOrd="0" parTransId="{7133996B-1B24-47A8-9F66-BAFB41687269}" sibTransId="{C46D4497-E7AD-4EDB-9E47-8EE3A8BCD754}"/>
    <dgm:cxn modelId="{5D285CF7-A4B4-4563-BA8B-A1204F227761}" type="presOf" srcId="{5DE8384C-B0A4-4070-979B-87ED08235747}" destId="{598B7398-E8EF-4816-8AF5-E8C5A2AFDAF0}" srcOrd="0" destOrd="0" presId="urn:microsoft.com/office/officeart/2005/8/layout/vList2"/>
    <dgm:cxn modelId="{9A9A78AE-C594-44A2-81C9-1BAD15EA43DA}" type="presParOf" srcId="{E6D2FE7A-6EEC-4B86-94E2-52B45F5AD0B6}" destId="{6CAA7A94-0145-4401-A324-27110E7ED043}" srcOrd="0" destOrd="0" presId="urn:microsoft.com/office/officeart/2005/8/layout/vList2"/>
    <dgm:cxn modelId="{B8CAE203-5617-47E0-B761-A23CE23EBFEB}" type="presParOf" srcId="{E6D2FE7A-6EEC-4B86-94E2-52B45F5AD0B6}" destId="{4310C7BF-1FA5-41D9-A1CC-164F0493D8DE}" srcOrd="1" destOrd="0" presId="urn:microsoft.com/office/officeart/2005/8/layout/vList2"/>
    <dgm:cxn modelId="{5B3E957F-7B03-4CDC-8D9D-1B6B3C05F727}" type="presParOf" srcId="{E6D2FE7A-6EEC-4B86-94E2-52B45F5AD0B6}" destId="{0D38758E-AF36-4C32-9441-6744565197F8}" srcOrd="2" destOrd="0" presId="urn:microsoft.com/office/officeart/2005/8/layout/vList2"/>
    <dgm:cxn modelId="{C8091D6E-7819-416F-9745-7E7300F9759F}" type="presParOf" srcId="{E6D2FE7A-6EEC-4B86-94E2-52B45F5AD0B6}" destId="{598B7398-E8EF-4816-8AF5-E8C5A2AFDAF0}" srcOrd="3" destOrd="0" presId="urn:microsoft.com/office/officeart/2005/8/layout/vList2"/>
    <dgm:cxn modelId="{5F490077-A5AE-41E1-BC7B-3D6BC53E0939}" type="presParOf" srcId="{E6D2FE7A-6EEC-4B86-94E2-52B45F5AD0B6}" destId="{486A553E-A347-4E7E-BD29-7F149F07B8CB}" srcOrd="4" destOrd="0" presId="urn:microsoft.com/office/officeart/2005/8/layout/vList2"/>
    <dgm:cxn modelId="{555F6357-6C8A-45C2-84D0-893B64212A0C}" type="presParOf" srcId="{E6D2FE7A-6EEC-4B86-94E2-52B45F5AD0B6}" destId="{103629D6-B765-4DB1-B82B-E28884F9815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0A034DB-E354-451B-85FB-310B71A26CA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FBF73B3-A57F-4754-B6B1-A97B9C5D1A8B}">
      <dgm:prSet/>
      <dgm:spPr/>
      <dgm:t>
        <a:bodyPr/>
        <a:lstStyle/>
        <a:p>
          <a:r>
            <a:rPr lang="en-US" dirty="0"/>
            <a:t>Open source package and environment management system</a:t>
          </a:r>
        </a:p>
      </dgm:t>
    </dgm:pt>
    <dgm:pt modelId="{080D9460-C57A-429C-B853-662910533463}" type="parTrans" cxnId="{4D263874-188E-44DA-AED2-F1476FD84FCB}">
      <dgm:prSet/>
      <dgm:spPr/>
      <dgm:t>
        <a:bodyPr/>
        <a:lstStyle/>
        <a:p>
          <a:endParaRPr lang="en-US"/>
        </a:p>
      </dgm:t>
    </dgm:pt>
    <dgm:pt modelId="{FD447D53-0F09-4A1D-9876-C0CBEA8CCD7B}" type="sibTrans" cxnId="{4D263874-188E-44DA-AED2-F1476FD84FCB}">
      <dgm:prSet/>
      <dgm:spPr/>
      <dgm:t>
        <a:bodyPr/>
        <a:lstStyle/>
        <a:p>
          <a:endParaRPr lang="en-US"/>
        </a:p>
      </dgm:t>
    </dgm:pt>
    <dgm:pt modelId="{49FFCC7A-F669-4ED7-8AC1-F8071FEF2821}">
      <dgm:prSet/>
      <dgm:spPr/>
      <dgm:t>
        <a:bodyPr/>
        <a:lstStyle/>
        <a:p>
          <a:r>
            <a:rPr lang="en-US"/>
            <a:t>Mainly aimed at Python, but also allows for R packages and other software tools</a:t>
          </a:r>
        </a:p>
      </dgm:t>
    </dgm:pt>
    <dgm:pt modelId="{73E9B9EA-923E-4626-B51E-FAD50D381044}" type="parTrans" cxnId="{336BCA40-5DBD-44B5-88B7-2612EC2D6FF4}">
      <dgm:prSet/>
      <dgm:spPr/>
      <dgm:t>
        <a:bodyPr/>
        <a:lstStyle/>
        <a:p>
          <a:endParaRPr lang="en-US"/>
        </a:p>
      </dgm:t>
    </dgm:pt>
    <dgm:pt modelId="{C1E52189-6751-4821-AD2A-43FBCBC1CF27}" type="sibTrans" cxnId="{336BCA40-5DBD-44B5-88B7-2612EC2D6FF4}">
      <dgm:prSet/>
      <dgm:spPr/>
      <dgm:t>
        <a:bodyPr/>
        <a:lstStyle/>
        <a:p>
          <a:endParaRPr lang="en-US"/>
        </a:p>
      </dgm:t>
    </dgm:pt>
    <dgm:pt modelId="{C061A99B-F81A-4AA3-BFF4-C87BC3CDC780}">
      <dgm:prSet/>
      <dgm:spPr/>
      <dgm:t>
        <a:bodyPr/>
        <a:lstStyle/>
        <a:p>
          <a:r>
            <a:rPr lang="en-US"/>
            <a:t>Pulls from a series of repositories that developers upload to</a:t>
          </a:r>
        </a:p>
      </dgm:t>
    </dgm:pt>
    <dgm:pt modelId="{C915A623-30AD-4B7C-BE79-C59EB5298EA0}" type="parTrans" cxnId="{1F7E7BC9-D30E-420A-BF88-5D50C3ACDE67}">
      <dgm:prSet/>
      <dgm:spPr/>
      <dgm:t>
        <a:bodyPr/>
        <a:lstStyle/>
        <a:p>
          <a:endParaRPr lang="en-US"/>
        </a:p>
      </dgm:t>
    </dgm:pt>
    <dgm:pt modelId="{BE79A453-35D8-4497-B5B3-0547C54B55C0}" type="sibTrans" cxnId="{1F7E7BC9-D30E-420A-BF88-5D50C3ACDE67}">
      <dgm:prSet/>
      <dgm:spPr/>
      <dgm:t>
        <a:bodyPr/>
        <a:lstStyle/>
        <a:p>
          <a:endParaRPr lang="en-US"/>
        </a:p>
      </dgm:t>
    </dgm:pt>
    <dgm:pt modelId="{5EE04EF2-F3A0-48B3-BE94-F45B525F44F8}">
      <dgm:prSet/>
      <dgm:spPr/>
      <dgm:t>
        <a:bodyPr/>
        <a:lstStyle/>
        <a:p>
          <a:r>
            <a:rPr lang="en-US"/>
            <a:t>conda base, conda-forge, bioconda, etc</a:t>
          </a:r>
        </a:p>
      </dgm:t>
    </dgm:pt>
    <dgm:pt modelId="{3482B82A-F835-43A5-9490-9FAB6EECF84D}" type="parTrans" cxnId="{D5ED7BA2-8F22-4EDB-9793-7134BCB4D081}">
      <dgm:prSet/>
      <dgm:spPr/>
      <dgm:t>
        <a:bodyPr/>
        <a:lstStyle/>
        <a:p>
          <a:endParaRPr lang="en-US"/>
        </a:p>
      </dgm:t>
    </dgm:pt>
    <dgm:pt modelId="{996A3774-0616-4926-8C68-53B57D037775}" type="sibTrans" cxnId="{D5ED7BA2-8F22-4EDB-9793-7134BCB4D081}">
      <dgm:prSet/>
      <dgm:spPr/>
      <dgm:t>
        <a:bodyPr/>
        <a:lstStyle/>
        <a:p>
          <a:endParaRPr lang="en-US"/>
        </a:p>
      </dgm:t>
    </dgm:pt>
    <dgm:pt modelId="{85EF2368-D5EE-40FE-A442-9B46BE083844}">
      <dgm:prSet/>
      <dgm:spPr/>
      <dgm:t>
        <a:bodyPr/>
        <a:lstStyle/>
        <a:p>
          <a:r>
            <a:rPr lang="en-US"/>
            <a:t>Allows you to create separated "buckets" of packages and software </a:t>
          </a:r>
        </a:p>
      </dgm:t>
    </dgm:pt>
    <dgm:pt modelId="{95D565EF-BBF7-4BE4-9DDC-B98C188CCCBD}" type="parTrans" cxnId="{9E0646B7-0DA8-4067-B604-4021EA49B5EB}">
      <dgm:prSet/>
      <dgm:spPr/>
      <dgm:t>
        <a:bodyPr/>
        <a:lstStyle/>
        <a:p>
          <a:endParaRPr lang="en-US"/>
        </a:p>
      </dgm:t>
    </dgm:pt>
    <dgm:pt modelId="{AE504208-FD8D-4564-BB02-1CDBE8A7FC66}" type="sibTrans" cxnId="{9E0646B7-0DA8-4067-B604-4021EA49B5EB}">
      <dgm:prSet/>
      <dgm:spPr/>
      <dgm:t>
        <a:bodyPr/>
        <a:lstStyle/>
        <a:p>
          <a:endParaRPr lang="en-US"/>
        </a:p>
      </dgm:t>
    </dgm:pt>
    <dgm:pt modelId="{00CFABCB-61CF-4108-8096-229169C6AEA0}">
      <dgm:prSet/>
      <dgm:spPr/>
      <dgm:t>
        <a:bodyPr/>
        <a:lstStyle/>
        <a:p>
          <a:r>
            <a:rPr lang="en-US"/>
            <a:t>Minimizes compatibility issues</a:t>
          </a:r>
        </a:p>
      </dgm:t>
    </dgm:pt>
    <dgm:pt modelId="{EB235A88-17AD-42E7-A436-6C9D7FE7F42B}" type="parTrans" cxnId="{D56CD02D-A896-43AB-B8FE-CC96A8ED4672}">
      <dgm:prSet/>
      <dgm:spPr/>
      <dgm:t>
        <a:bodyPr/>
        <a:lstStyle/>
        <a:p>
          <a:endParaRPr lang="en-US"/>
        </a:p>
      </dgm:t>
    </dgm:pt>
    <dgm:pt modelId="{896FF069-9976-45C4-B894-CD9A4ECCF0E6}" type="sibTrans" cxnId="{D56CD02D-A896-43AB-B8FE-CC96A8ED4672}">
      <dgm:prSet/>
      <dgm:spPr/>
      <dgm:t>
        <a:bodyPr/>
        <a:lstStyle/>
        <a:p>
          <a:endParaRPr lang="en-US"/>
        </a:p>
      </dgm:t>
    </dgm:pt>
    <dgm:pt modelId="{E85C89DF-0204-47F5-BFA4-ED3193BDC510}">
      <dgm:prSet/>
      <dgm:spPr/>
      <dgm:t>
        <a:bodyPr/>
        <a:lstStyle/>
        <a:p>
          <a:r>
            <a:rPr lang="en-US"/>
            <a:t>Will also automatically determine necessary prerequisites from packages you want to install and automatically include those in the process</a:t>
          </a:r>
        </a:p>
      </dgm:t>
    </dgm:pt>
    <dgm:pt modelId="{568464D0-C25C-40CD-8BB9-2A1C07C00512}" type="parTrans" cxnId="{135E72C2-FF43-4101-94AE-E20D510F9DAF}">
      <dgm:prSet/>
      <dgm:spPr/>
      <dgm:t>
        <a:bodyPr/>
        <a:lstStyle/>
        <a:p>
          <a:endParaRPr lang="en-US"/>
        </a:p>
      </dgm:t>
    </dgm:pt>
    <dgm:pt modelId="{A6BE4C93-D371-47C9-98CA-6A69D4C5EFF6}" type="sibTrans" cxnId="{135E72C2-FF43-4101-94AE-E20D510F9DAF}">
      <dgm:prSet/>
      <dgm:spPr/>
      <dgm:t>
        <a:bodyPr/>
        <a:lstStyle/>
        <a:p>
          <a:endParaRPr lang="en-US"/>
        </a:p>
      </dgm:t>
    </dgm:pt>
    <dgm:pt modelId="{B2DE9E87-8F0E-4BFB-9E04-70B125E8CB7E}">
      <dgm:prSet/>
      <dgm:spPr/>
      <dgm:t>
        <a:bodyPr/>
        <a:lstStyle/>
        <a:p>
          <a:r>
            <a:rPr lang="en-US"/>
            <a:t>Is NOT a container, but does give some of the benefits of one</a:t>
          </a:r>
        </a:p>
      </dgm:t>
    </dgm:pt>
    <dgm:pt modelId="{312E8B6E-383D-4B7E-A6B6-58DDC79B0116}" type="parTrans" cxnId="{BF1CF395-6C28-4EE1-86B1-CFD2C4DE7A07}">
      <dgm:prSet/>
      <dgm:spPr/>
      <dgm:t>
        <a:bodyPr/>
        <a:lstStyle/>
        <a:p>
          <a:endParaRPr lang="en-US"/>
        </a:p>
      </dgm:t>
    </dgm:pt>
    <dgm:pt modelId="{3AA62BEF-335D-4C18-AB8E-767B3B681C4E}" type="sibTrans" cxnId="{BF1CF395-6C28-4EE1-86B1-CFD2C4DE7A07}">
      <dgm:prSet/>
      <dgm:spPr/>
      <dgm:t>
        <a:bodyPr/>
        <a:lstStyle/>
        <a:p>
          <a:endParaRPr lang="en-US"/>
        </a:p>
      </dgm:t>
    </dgm:pt>
    <dgm:pt modelId="{96B7C8E9-EAD6-4ACC-93EA-507702E0A139}">
      <dgm:prSet/>
      <dgm:spPr/>
      <dgm:t>
        <a:bodyPr/>
        <a:lstStyle/>
        <a:p>
          <a:r>
            <a:rPr lang="en-US"/>
            <a:t>Allows for reproducible environment sharing</a:t>
          </a:r>
        </a:p>
      </dgm:t>
    </dgm:pt>
    <dgm:pt modelId="{0C6EF8AB-6BDB-4BFC-B36C-F2283B0361AA}" type="parTrans" cxnId="{5DB32865-1494-4D77-8006-2992A3D58AA5}">
      <dgm:prSet/>
      <dgm:spPr/>
      <dgm:t>
        <a:bodyPr/>
        <a:lstStyle/>
        <a:p>
          <a:endParaRPr lang="en-US"/>
        </a:p>
      </dgm:t>
    </dgm:pt>
    <dgm:pt modelId="{4B2E3ECC-4879-4199-A371-3C8ADA63FE2A}" type="sibTrans" cxnId="{5DB32865-1494-4D77-8006-2992A3D58AA5}">
      <dgm:prSet/>
      <dgm:spPr/>
      <dgm:t>
        <a:bodyPr/>
        <a:lstStyle/>
        <a:p>
          <a:endParaRPr lang="en-US"/>
        </a:p>
      </dgm:t>
    </dgm:pt>
    <dgm:pt modelId="{4FA17122-FEAB-4C2F-B07A-9A7E4A1CF130}" type="pres">
      <dgm:prSet presAssocID="{70A034DB-E354-451B-85FB-310B71A26CAF}" presName="linear" presStyleCnt="0">
        <dgm:presLayoutVars>
          <dgm:animLvl val="lvl"/>
          <dgm:resizeHandles val="exact"/>
        </dgm:presLayoutVars>
      </dgm:prSet>
      <dgm:spPr/>
    </dgm:pt>
    <dgm:pt modelId="{9ED4B2CC-1669-488E-8FB8-688B58E2892A}" type="pres">
      <dgm:prSet presAssocID="{3FBF73B3-A57F-4754-B6B1-A97B9C5D1A8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C5FD981-31A5-481D-8606-0FB0995799E4}" type="pres">
      <dgm:prSet presAssocID="{FD447D53-0F09-4A1D-9876-C0CBEA8CCD7B}" presName="spacer" presStyleCnt="0"/>
      <dgm:spPr/>
    </dgm:pt>
    <dgm:pt modelId="{B722B0CA-4841-4DBF-9A54-31D3A8385983}" type="pres">
      <dgm:prSet presAssocID="{49FFCC7A-F669-4ED7-8AC1-F8071FEF282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08DAC20-1C90-475C-B881-0D596D0F7977}" type="pres">
      <dgm:prSet presAssocID="{C1E52189-6751-4821-AD2A-43FBCBC1CF27}" presName="spacer" presStyleCnt="0"/>
      <dgm:spPr/>
    </dgm:pt>
    <dgm:pt modelId="{CA99E66D-79E7-4A30-80D2-12E64771FBCE}" type="pres">
      <dgm:prSet presAssocID="{C061A99B-F81A-4AA3-BFF4-C87BC3CDC78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C72BF68-9924-4FE0-8768-CA2BC75BA627}" type="pres">
      <dgm:prSet presAssocID="{C061A99B-F81A-4AA3-BFF4-C87BC3CDC780}" presName="childText" presStyleLbl="revTx" presStyleIdx="0" presStyleCnt="2">
        <dgm:presLayoutVars>
          <dgm:bulletEnabled val="1"/>
        </dgm:presLayoutVars>
      </dgm:prSet>
      <dgm:spPr/>
    </dgm:pt>
    <dgm:pt modelId="{2B421D7B-EF27-4E22-ADBA-42DCF639E9E5}" type="pres">
      <dgm:prSet presAssocID="{85EF2368-D5EE-40FE-A442-9B46BE08384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B008D42-2F7D-4895-9003-201F23EAF2C2}" type="pres">
      <dgm:prSet presAssocID="{85EF2368-D5EE-40FE-A442-9B46BE083844}" presName="childText" presStyleLbl="revTx" presStyleIdx="1" presStyleCnt="2">
        <dgm:presLayoutVars>
          <dgm:bulletEnabled val="1"/>
        </dgm:presLayoutVars>
      </dgm:prSet>
      <dgm:spPr/>
    </dgm:pt>
    <dgm:pt modelId="{A27AB4E5-7788-47A1-A583-C8BCFD1AE4AF}" type="pres">
      <dgm:prSet presAssocID="{B2DE9E87-8F0E-4BFB-9E04-70B125E8CB7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F6D4510-6337-4C21-ACEC-2C103F1840E1}" type="pres">
      <dgm:prSet presAssocID="{3AA62BEF-335D-4C18-AB8E-767B3B681C4E}" presName="spacer" presStyleCnt="0"/>
      <dgm:spPr/>
    </dgm:pt>
    <dgm:pt modelId="{A2E1E7D4-C445-470F-A422-53008A5637FA}" type="pres">
      <dgm:prSet presAssocID="{96B7C8E9-EAD6-4ACC-93EA-507702E0A13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6B0FA0B-FDDD-4441-9829-33EC64145056}" type="presOf" srcId="{3FBF73B3-A57F-4754-B6B1-A97B9C5D1A8B}" destId="{9ED4B2CC-1669-488E-8FB8-688B58E2892A}" srcOrd="0" destOrd="0" presId="urn:microsoft.com/office/officeart/2005/8/layout/vList2"/>
    <dgm:cxn modelId="{2483A116-AA92-4BF5-BE09-7E5E5985F832}" type="presOf" srcId="{5EE04EF2-F3A0-48B3-BE94-F45B525F44F8}" destId="{DC72BF68-9924-4FE0-8768-CA2BC75BA627}" srcOrd="0" destOrd="0" presId="urn:microsoft.com/office/officeart/2005/8/layout/vList2"/>
    <dgm:cxn modelId="{D1F54928-60E2-407C-A086-269F01004EB3}" type="presOf" srcId="{70A034DB-E354-451B-85FB-310B71A26CAF}" destId="{4FA17122-FEAB-4C2F-B07A-9A7E4A1CF130}" srcOrd="0" destOrd="0" presId="urn:microsoft.com/office/officeart/2005/8/layout/vList2"/>
    <dgm:cxn modelId="{D56CD02D-A896-43AB-B8FE-CC96A8ED4672}" srcId="{85EF2368-D5EE-40FE-A442-9B46BE083844}" destId="{00CFABCB-61CF-4108-8096-229169C6AEA0}" srcOrd="0" destOrd="0" parTransId="{EB235A88-17AD-42E7-A436-6C9D7FE7F42B}" sibTransId="{896FF069-9976-45C4-B894-CD9A4ECCF0E6}"/>
    <dgm:cxn modelId="{CC34302E-B605-43C6-A1D8-3C608D64D86C}" type="presOf" srcId="{00CFABCB-61CF-4108-8096-229169C6AEA0}" destId="{3B008D42-2F7D-4895-9003-201F23EAF2C2}" srcOrd="0" destOrd="0" presId="urn:microsoft.com/office/officeart/2005/8/layout/vList2"/>
    <dgm:cxn modelId="{336BCA40-5DBD-44B5-88B7-2612EC2D6FF4}" srcId="{70A034DB-E354-451B-85FB-310B71A26CAF}" destId="{49FFCC7A-F669-4ED7-8AC1-F8071FEF2821}" srcOrd="1" destOrd="0" parTransId="{73E9B9EA-923E-4626-B51E-FAD50D381044}" sibTransId="{C1E52189-6751-4821-AD2A-43FBCBC1CF27}"/>
    <dgm:cxn modelId="{CAF26B44-9E22-4E72-B03B-7288D6B8F95D}" type="presOf" srcId="{B2DE9E87-8F0E-4BFB-9E04-70B125E8CB7E}" destId="{A27AB4E5-7788-47A1-A583-C8BCFD1AE4AF}" srcOrd="0" destOrd="0" presId="urn:microsoft.com/office/officeart/2005/8/layout/vList2"/>
    <dgm:cxn modelId="{5DB32865-1494-4D77-8006-2992A3D58AA5}" srcId="{70A034DB-E354-451B-85FB-310B71A26CAF}" destId="{96B7C8E9-EAD6-4ACC-93EA-507702E0A139}" srcOrd="5" destOrd="0" parTransId="{0C6EF8AB-6BDB-4BFC-B36C-F2283B0361AA}" sibTransId="{4B2E3ECC-4879-4199-A371-3C8ADA63FE2A}"/>
    <dgm:cxn modelId="{4D263874-188E-44DA-AED2-F1476FD84FCB}" srcId="{70A034DB-E354-451B-85FB-310B71A26CAF}" destId="{3FBF73B3-A57F-4754-B6B1-A97B9C5D1A8B}" srcOrd="0" destOrd="0" parTransId="{080D9460-C57A-429C-B853-662910533463}" sibTransId="{FD447D53-0F09-4A1D-9876-C0CBEA8CCD7B}"/>
    <dgm:cxn modelId="{AE980784-FC80-4A7C-AD21-FFF43C843002}" type="presOf" srcId="{85EF2368-D5EE-40FE-A442-9B46BE083844}" destId="{2B421D7B-EF27-4E22-ADBA-42DCF639E9E5}" srcOrd="0" destOrd="0" presId="urn:microsoft.com/office/officeart/2005/8/layout/vList2"/>
    <dgm:cxn modelId="{BF1CF395-6C28-4EE1-86B1-CFD2C4DE7A07}" srcId="{70A034DB-E354-451B-85FB-310B71A26CAF}" destId="{B2DE9E87-8F0E-4BFB-9E04-70B125E8CB7E}" srcOrd="4" destOrd="0" parTransId="{312E8B6E-383D-4B7E-A6B6-58DDC79B0116}" sibTransId="{3AA62BEF-335D-4C18-AB8E-767B3B681C4E}"/>
    <dgm:cxn modelId="{1895589E-919D-4802-B787-3030DD4C132F}" type="presOf" srcId="{E85C89DF-0204-47F5-BFA4-ED3193BDC510}" destId="{3B008D42-2F7D-4895-9003-201F23EAF2C2}" srcOrd="0" destOrd="1" presId="urn:microsoft.com/office/officeart/2005/8/layout/vList2"/>
    <dgm:cxn modelId="{D5ED7BA2-8F22-4EDB-9793-7134BCB4D081}" srcId="{C061A99B-F81A-4AA3-BFF4-C87BC3CDC780}" destId="{5EE04EF2-F3A0-48B3-BE94-F45B525F44F8}" srcOrd="0" destOrd="0" parTransId="{3482B82A-F835-43A5-9490-9FAB6EECF84D}" sibTransId="{996A3774-0616-4926-8C68-53B57D037775}"/>
    <dgm:cxn modelId="{9E0646B7-0DA8-4067-B604-4021EA49B5EB}" srcId="{70A034DB-E354-451B-85FB-310B71A26CAF}" destId="{85EF2368-D5EE-40FE-A442-9B46BE083844}" srcOrd="3" destOrd="0" parTransId="{95D565EF-BBF7-4BE4-9DDC-B98C188CCCBD}" sibTransId="{AE504208-FD8D-4564-BB02-1CDBE8A7FC66}"/>
    <dgm:cxn modelId="{6353B2BC-A1C3-4AD4-B265-8CC384E7C986}" type="presOf" srcId="{96B7C8E9-EAD6-4ACC-93EA-507702E0A139}" destId="{A2E1E7D4-C445-470F-A422-53008A5637FA}" srcOrd="0" destOrd="0" presId="urn:microsoft.com/office/officeart/2005/8/layout/vList2"/>
    <dgm:cxn modelId="{135E72C2-FF43-4101-94AE-E20D510F9DAF}" srcId="{85EF2368-D5EE-40FE-A442-9B46BE083844}" destId="{E85C89DF-0204-47F5-BFA4-ED3193BDC510}" srcOrd="1" destOrd="0" parTransId="{568464D0-C25C-40CD-8BB9-2A1C07C00512}" sibTransId="{A6BE4C93-D371-47C9-98CA-6A69D4C5EFF6}"/>
    <dgm:cxn modelId="{1F7E7BC9-D30E-420A-BF88-5D50C3ACDE67}" srcId="{70A034DB-E354-451B-85FB-310B71A26CAF}" destId="{C061A99B-F81A-4AA3-BFF4-C87BC3CDC780}" srcOrd="2" destOrd="0" parTransId="{C915A623-30AD-4B7C-BE79-C59EB5298EA0}" sibTransId="{BE79A453-35D8-4497-B5B3-0547C54B55C0}"/>
    <dgm:cxn modelId="{1AB9E1EC-3B70-4DD9-AB33-2453E3FA9ADE}" type="presOf" srcId="{49FFCC7A-F669-4ED7-8AC1-F8071FEF2821}" destId="{B722B0CA-4841-4DBF-9A54-31D3A8385983}" srcOrd="0" destOrd="0" presId="urn:microsoft.com/office/officeart/2005/8/layout/vList2"/>
    <dgm:cxn modelId="{D6AC75F1-AEEB-46C6-AFC4-0C122CC4968A}" type="presOf" srcId="{C061A99B-F81A-4AA3-BFF4-C87BC3CDC780}" destId="{CA99E66D-79E7-4A30-80D2-12E64771FBCE}" srcOrd="0" destOrd="0" presId="urn:microsoft.com/office/officeart/2005/8/layout/vList2"/>
    <dgm:cxn modelId="{71DFEF80-7108-4CE6-833B-37BC6E2A8601}" type="presParOf" srcId="{4FA17122-FEAB-4C2F-B07A-9A7E4A1CF130}" destId="{9ED4B2CC-1669-488E-8FB8-688B58E2892A}" srcOrd="0" destOrd="0" presId="urn:microsoft.com/office/officeart/2005/8/layout/vList2"/>
    <dgm:cxn modelId="{837463D9-9486-49D3-9A65-6018220806E5}" type="presParOf" srcId="{4FA17122-FEAB-4C2F-B07A-9A7E4A1CF130}" destId="{EC5FD981-31A5-481D-8606-0FB0995799E4}" srcOrd="1" destOrd="0" presId="urn:microsoft.com/office/officeart/2005/8/layout/vList2"/>
    <dgm:cxn modelId="{998AEC6D-C0B0-4996-BF18-D4A7A4BAAE17}" type="presParOf" srcId="{4FA17122-FEAB-4C2F-B07A-9A7E4A1CF130}" destId="{B722B0CA-4841-4DBF-9A54-31D3A8385983}" srcOrd="2" destOrd="0" presId="urn:microsoft.com/office/officeart/2005/8/layout/vList2"/>
    <dgm:cxn modelId="{1B76FF4A-4954-4E05-9F57-F8A76E85E5E3}" type="presParOf" srcId="{4FA17122-FEAB-4C2F-B07A-9A7E4A1CF130}" destId="{B08DAC20-1C90-475C-B881-0D596D0F7977}" srcOrd="3" destOrd="0" presId="urn:microsoft.com/office/officeart/2005/8/layout/vList2"/>
    <dgm:cxn modelId="{822E65C0-8C29-4C70-B883-2D6F4A0B8523}" type="presParOf" srcId="{4FA17122-FEAB-4C2F-B07A-9A7E4A1CF130}" destId="{CA99E66D-79E7-4A30-80D2-12E64771FBCE}" srcOrd="4" destOrd="0" presId="urn:microsoft.com/office/officeart/2005/8/layout/vList2"/>
    <dgm:cxn modelId="{0399CF47-423A-443D-B899-4F3872E7170B}" type="presParOf" srcId="{4FA17122-FEAB-4C2F-B07A-9A7E4A1CF130}" destId="{DC72BF68-9924-4FE0-8768-CA2BC75BA627}" srcOrd="5" destOrd="0" presId="urn:microsoft.com/office/officeart/2005/8/layout/vList2"/>
    <dgm:cxn modelId="{1E99E132-2379-4DC2-B602-9CE51C588FF0}" type="presParOf" srcId="{4FA17122-FEAB-4C2F-B07A-9A7E4A1CF130}" destId="{2B421D7B-EF27-4E22-ADBA-42DCF639E9E5}" srcOrd="6" destOrd="0" presId="urn:microsoft.com/office/officeart/2005/8/layout/vList2"/>
    <dgm:cxn modelId="{55579F36-91ED-459D-BA93-F0280EC5B88F}" type="presParOf" srcId="{4FA17122-FEAB-4C2F-B07A-9A7E4A1CF130}" destId="{3B008D42-2F7D-4895-9003-201F23EAF2C2}" srcOrd="7" destOrd="0" presId="urn:microsoft.com/office/officeart/2005/8/layout/vList2"/>
    <dgm:cxn modelId="{7C7280B9-3ACB-4B80-ABC6-612D88B16EC4}" type="presParOf" srcId="{4FA17122-FEAB-4C2F-B07A-9A7E4A1CF130}" destId="{A27AB4E5-7788-47A1-A583-C8BCFD1AE4AF}" srcOrd="8" destOrd="0" presId="urn:microsoft.com/office/officeart/2005/8/layout/vList2"/>
    <dgm:cxn modelId="{672377DE-FCC9-4674-A4C3-3B5FD25DB4DE}" type="presParOf" srcId="{4FA17122-FEAB-4C2F-B07A-9A7E4A1CF130}" destId="{8F6D4510-6337-4C21-ACEC-2C103F1840E1}" srcOrd="9" destOrd="0" presId="urn:microsoft.com/office/officeart/2005/8/layout/vList2"/>
    <dgm:cxn modelId="{A6059B63-36CB-448B-9EB3-8925C50D1FEC}" type="presParOf" srcId="{4FA17122-FEAB-4C2F-B07A-9A7E4A1CF130}" destId="{A2E1E7D4-C445-470F-A422-53008A5637F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EA0DD12-A0DB-40A9-B599-3DC61F6B74C6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019247-D436-417E-8EA1-661D7D613B02}">
      <dgm:prSet/>
      <dgm:spPr/>
      <dgm:t>
        <a:bodyPr/>
        <a:lstStyle/>
        <a:p>
          <a:r>
            <a:rPr lang="en-US"/>
            <a:t>Make</a:t>
          </a:r>
        </a:p>
      </dgm:t>
    </dgm:pt>
    <dgm:pt modelId="{DCB1F813-29C7-4986-85B9-13E548AA8BBE}" type="parTrans" cxnId="{5A074359-AD21-442F-ADDB-404652536482}">
      <dgm:prSet/>
      <dgm:spPr/>
      <dgm:t>
        <a:bodyPr/>
        <a:lstStyle/>
        <a:p>
          <a:endParaRPr lang="en-US"/>
        </a:p>
      </dgm:t>
    </dgm:pt>
    <dgm:pt modelId="{A06D1490-4036-486E-8720-23663F884DEA}" type="sibTrans" cxnId="{5A074359-AD21-442F-ADDB-404652536482}">
      <dgm:prSet/>
      <dgm:spPr/>
      <dgm:t>
        <a:bodyPr/>
        <a:lstStyle/>
        <a:p>
          <a:endParaRPr lang="en-US"/>
        </a:p>
      </dgm:t>
    </dgm:pt>
    <dgm:pt modelId="{CAE0CD4B-8B26-4378-842D-37100702642A}">
      <dgm:prSet/>
      <dgm:spPr/>
      <dgm:t>
        <a:bodyPr/>
        <a:lstStyle/>
        <a:p>
          <a:r>
            <a:rPr lang="en-US" sz="1400" dirty="0"/>
            <a:t>Make an environment from scratch</a:t>
          </a:r>
        </a:p>
      </dgm:t>
    </dgm:pt>
    <dgm:pt modelId="{A2F1A5E9-5B43-4B1E-85A5-3C143C05D6CD}" type="parTrans" cxnId="{20BF4720-30C6-4022-BD0D-D68EC5C4BE94}">
      <dgm:prSet/>
      <dgm:spPr/>
      <dgm:t>
        <a:bodyPr/>
        <a:lstStyle/>
        <a:p>
          <a:endParaRPr lang="en-US"/>
        </a:p>
      </dgm:t>
    </dgm:pt>
    <dgm:pt modelId="{80EA9A38-5608-402F-AC08-254DD21D6608}" type="sibTrans" cxnId="{20BF4720-30C6-4022-BD0D-D68EC5C4BE94}">
      <dgm:prSet/>
      <dgm:spPr/>
      <dgm:t>
        <a:bodyPr/>
        <a:lstStyle/>
        <a:p>
          <a:endParaRPr lang="en-US"/>
        </a:p>
      </dgm:t>
    </dgm:pt>
    <dgm:pt modelId="{1E2CC933-7CE3-4C93-A5D0-42E60D523BAD}">
      <dgm:prSet custT="1"/>
      <dgm:spPr/>
      <dgm:t>
        <a:bodyPr/>
        <a:lstStyle/>
        <a:p>
          <a:r>
            <a:rPr lang="en-US" sz="1200" dirty="0">
              <a:latin typeface="Consolas" panose="020B0609020204030204" pitchFamily="49" charset="0"/>
            </a:rPr>
            <a:t> $ </a:t>
          </a:r>
          <a:r>
            <a:rPr lang="en-US" sz="1200" dirty="0" err="1">
              <a:latin typeface="Consolas" panose="020B0609020204030204" pitchFamily="49" charset="0"/>
            </a:rPr>
            <a:t>conda</a:t>
          </a:r>
          <a:r>
            <a:rPr lang="en-US" sz="1200" dirty="0">
              <a:latin typeface="Consolas" panose="020B0609020204030204" pitchFamily="49" charset="0"/>
            </a:rPr>
            <a:t> env create -n comp-</a:t>
          </a:r>
          <a:r>
            <a:rPr lang="en-US" sz="1200" dirty="0" err="1">
              <a:latin typeface="Consolas" panose="020B0609020204030204" pitchFamily="49" charset="0"/>
            </a:rPr>
            <a:t>biosci</a:t>
          </a:r>
          <a:r>
            <a:rPr lang="en-US" sz="1200" dirty="0">
              <a:latin typeface="Consolas" panose="020B0609020204030204" pitchFamily="49" charset="0"/>
            </a:rPr>
            <a:t>-env</a:t>
          </a:r>
        </a:p>
      </dgm:t>
    </dgm:pt>
    <dgm:pt modelId="{BD8ACA86-29C4-47D3-895F-226ED96A526A}" type="parTrans" cxnId="{55E36A88-22CE-44BA-8085-67632E346F08}">
      <dgm:prSet/>
      <dgm:spPr/>
      <dgm:t>
        <a:bodyPr/>
        <a:lstStyle/>
        <a:p>
          <a:endParaRPr lang="en-US"/>
        </a:p>
      </dgm:t>
    </dgm:pt>
    <dgm:pt modelId="{E6711453-CF04-4074-A7D7-1C9D6446D939}" type="sibTrans" cxnId="{55E36A88-22CE-44BA-8085-67632E346F08}">
      <dgm:prSet/>
      <dgm:spPr/>
      <dgm:t>
        <a:bodyPr/>
        <a:lstStyle/>
        <a:p>
          <a:endParaRPr lang="en-US"/>
        </a:p>
      </dgm:t>
    </dgm:pt>
    <dgm:pt modelId="{1446A5F8-E636-4958-9A7A-FACC12B47B9D}">
      <dgm:prSet/>
      <dgm:spPr/>
      <dgm:t>
        <a:bodyPr/>
        <a:lstStyle/>
        <a:p>
          <a:r>
            <a:rPr lang="en-US"/>
            <a:t>Activate</a:t>
          </a:r>
        </a:p>
      </dgm:t>
    </dgm:pt>
    <dgm:pt modelId="{19D91EE7-11CB-4F71-86AB-9F61856A75A9}" type="parTrans" cxnId="{79A265F4-53D4-442B-BFAB-4FCD3980BB48}">
      <dgm:prSet/>
      <dgm:spPr/>
      <dgm:t>
        <a:bodyPr/>
        <a:lstStyle/>
        <a:p>
          <a:endParaRPr lang="en-US"/>
        </a:p>
      </dgm:t>
    </dgm:pt>
    <dgm:pt modelId="{6195DC98-48BB-4DD9-BBC9-77CCA1113643}" type="sibTrans" cxnId="{79A265F4-53D4-442B-BFAB-4FCD3980BB48}">
      <dgm:prSet/>
      <dgm:spPr/>
      <dgm:t>
        <a:bodyPr/>
        <a:lstStyle/>
        <a:p>
          <a:endParaRPr lang="en-US"/>
        </a:p>
      </dgm:t>
    </dgm:pt>
    <dgm:pt modelId="{3BA55D9D-FF85-4D4F-9F68-26ABB3F046C5}">
      <dgm:prSet/>
      <dgm:spPr/>
      <dgm:t>
        <a:bodyPr/>
        <a:lstStyle/>
        <a:p>
          <a:r>
            <a:rPr lang="en-US" sz="1400"/>
            <a:t>Activate an environment</a:t>
          </a:r>
        </a:p>
      </dgm:t>
    </dgm:pt>
    <dgm:pt modelId="{B725CB19-980C-4693-9EA3-CB80BAD697D0}" type="parTrans" cxnId="{5DE6D6F6-8EE2-4780-8F3D-24EAA5D28516}">
      <dgm:prSet/>
      <dgm:spPr/>
      <dgm:t>
        <a:bodyPr/>
        <a:lstStyle/>
        <a:p>
          <a:endParaRPr lang="en-US"/>
        </a:p>
      </dgm:t>
    </dgm:pt>
    <dgm:pt modelId="{41D6B3EA-0874-4EC1-B5B4-504FB0019A5D}" type="sibTrans" cxnId="{5DE6D6F6-8EE2-4780-8F3D-24EAA5D28516}">
      <dgm:prSet/>
      <dgm:spPr/>
      <dgm:t>
        <a:bodyPr/>
        <a:lstStyle/>
        <a:p>
          <a:endParaRPr lang="en-US"/>
        </a:p>
      </dgm:t>
    </dgm:pt>
    <dgm:pt modelId="{DA1CFCAE-F162-429F-B6D9-FF797473E374}">
      <dgm:prSet custT="1"/>
      <dgm:spPr/>
      <dgm:t>
        <a:bodyPr/>
        <a:lstStyle/>
        <a:p>
          <a:r>
            <a:rPr lang="en-US" sz="1200" dirty="0">
              <a:latin typeface="Consolas" panose="020B0609020204030204" pitchFamily="49" charset="0"/>
            </a:rPr>
            <a:t> $ </a:t>
          </a:r>
          <a:r>
            <a:rPr lang="en-US" sz="1200" dirty="0" err="1">
              <a:latin typeface="Consolas" panose="020B0609020204030204" pitchFamily="49" charset="0"/>
            </a:rPr>
            <a:t>conda</a:t>
          </a:r>
          <a:r>
            <a:rPr lang="en-US" sz="1200" dirty="0">
              <a:latin typeface="Consolas" panose="020B0609020204030204" pitchFamily="49" charset="0"/>
            </a:rPr>
            <a:t> activate comp-</a:t>
          </a:r>
          <a:r>
            <a:rPr lang="en-US" sz="1200" dirty="0" err="1">
              <a:latin typeface="Consolas" panose="020B0609020204030204" pitchFamily="49" charset="0"/>
            </a:rPr>
            <a:t>biosci</a:t>
          </a:r>
          <a:r>
            <a:rPr lang="en-US" sz="1200" dirty="0">
              <a:latin typeface="Consolas" panose="020B0609020204030204" pitchFamily="49" charset="0"/>
            </a:rPr>
            <a:t>-env</a:t>
          </a:r>
        </a:p>
      </dgm:t>
    </dgm:pt>
    <dgm:pt modelId="{A51BE159-DBBF-4C78-BA5D-662ABB0D7964}" type="parTrans" cxnId="{712556B9-0562-4F3F-8B6C-59D854967902}">
      <dgm:prSet/>
      <dgm:spPr/>
      <dgm:t>
        <a:bodyPr/>
        <a:lstStyle/>
        <a:p>
          <a:endParaRPr lang="en-US"/>
        </a:p>
      </dgm:t>
    </dgm:pt>
    <dgm:pt modelId="{02A316EE-9A3C-4E4A-A127-4238530015F6}" type="sibTrans" cxnId="{712556B9-0562-4F3F-8B6C-59D854967902}">
      <dgm:prSet/>
      <dgm:spPr/>
      <dgm:t>
        <a:bodyPr/>
        <a:lstStyle/>
        <a:p>
          <a:endParaRPr lang="en-US"/>
        </a:p>
      </dgm:t>
    </dgm:pt>
    <dgm:pt modelId="{FD0F8F41-BC30-4903-BE42-F34CED69455E}">
      <dgm:prSet/>
      <dgm:spPr/>
      <dgm:t>
        <a:bodyPr/>
        <a:lstStyle/>
        <a:p>
          <a:r>
            <a:rPr lang="en-US"/>
            <a:t>Install</a:t>
          </a:r>
        </a:p>
      </dgm:t>
    </dgm:pt>
    <dgm:pt modelId="{93A3B985-D756-42AB-8177-3807D729EF70}" type="parTrans" cxnId="{770D3663-5566-4439-848A-1A641BAEC61E}">
      <dgm:prSet/>
      <dgm:spPr/>
      <dgm:t>
        <a:bodyPr/>
        <a:lstStyle/>
        <a:p>
          <a:endParaRPr lang="en-US"/>
        </a:p>
      </dgm:t>
    </dgm:pt>
    <dgm:pt modelId="{FD4991AE-1F6D-4C2A-8DE1-11C90D6721BE}" type="sibTrans" cxnId="{770D3663-5566-4439-848A-1A641BAEC61E}">
      <dgm:prSet/>
      <dgm:spPr/>
      <dgm:t>
        <a:bodyPr/>
        <a:lstStyle/>
        <a:p>
          <a:endParaRPr lang="en-US"/>
        </a:p>
      </dgm:t>
    </dgm:pt>
    <dgm:pt modelId="{18BEF363-63C0-4173-BDD0-2DE8453B0A3C}">
      <dgm:prSet/>
      <dgm:spPr/>
      <dgm:t>
        <a:bodyPr/>
        <a:lstStyle/>
        <a:p>
          <a:r>
            <a:rPr lang="en-US" sz="1400" dirty="0"/>
            <a:t>Install a package</a:t>
          </a:r>
        </a:p>
      </dgm:t>
    </dgm:pt>
    <dgm:pt modelId="{65BDCAAB-FD1A-4CDF-8EE6-33D86322C959}" type="parTrans" cxnId="{7610E3D0-6374-41FE-8025-2CBF474C6B7F}">
      <dgm:prSet/>
      <dgm:spPr/>
      <dgm:t>
        <a:bodyPr/>
        <a:lstStyle/>
        <a:p>
          <a:endParaRPr lang="en-US"/>
        </a:p>
      </dgm:t>
    </dgm:pt>
    <dgm:pt modelId="{BEFD9F23-7387-43B4-B74E-A7E98DBF0468}" type="sibTrans" cxnId="{7610E3D0-6374-41FE-8025-2CBF474C6B7F}">
      <dgm:prSet/>
      <dgm:spPr/>
      <dgm:t>
        <a:bodyPr/>
        <a:lstStyle/>
        <a:p>
          <a:endParaRPr lang="en-US"/>
        </a:p>
      </dgm:t>
    </dgm:pt>
    <dgm:pt modelId="{1F8BF9C1-5D05-49D1-B395-0D2885469804}">
      <dgm:prSet custT="1"/>
      <dgm:spPr/>
      <dgm:t>
        <a:bodyPr/>
        <a:lstStyle/>
        <a:p>
          <a:r>
            <a:rPr lang="en-US" sz="1200" dirty="0">
              <a:latin typeface="Consolas" panose="020B0609020204030204" pitchFamily="49" charset="0"/>
            </a:rPr>
            <a:t> $ </a:t>
          </a:r>
          <a:r>
            <a:rPr lang="en-US" sz="1200" dirty="0" err="1">
              <a:latin typeface="Consolas" panose="020B0609020204030204" pitchFamily="49" charset="0"/>
            </a:rPr>
            <a:t>conda</a:t>
          </a:r>
          <a:r>
            <a:rPr lang="en-US" sz="1200" dirty="0">
              <a:latin typeface="Consolas" panose="020B0609020204030204" pitchFamily="49" charset="0"/>
            </a:rPr>
            <a:t> install -c </a:t>
          </a:r>
          <a:r>
            <a:rPr lang="en-US" sz="1200" dirty="0" err="1">
              <a:latin typeface="Consolas" panose="020B0609020204030204" pitchFamily="49" charset="0"/>
            </a:rPr>
            <a:t>conda</a:t>
          </a:r>
          <a:r>
            <a:rPr lang="en-US" sz="1200" dirty="0">
              <a:latin typeface="Consolas" panose="020B0609020204030204" pitchFamily="49" charset="0"/>
            </a:rPr>
            <a:t>-forge scikit-learn</a:t>
          </a:r>
        </a:p>
      </dgm:t>
    </dgm:pt>
    <dgm:pt modelId="{D5E1A91D-8429-4D39-B611-484D344434C7}" type="parTrans" cxnId="{499E6054-04D5-4950-BF23-08B9E505DD61}">
      <dgm:prSet/>
      <dgm:spPr/>
      <dgm:t>
        <a:bodyPr/>
        <a:lstStyle/>
        <a:p>
          <a:endParaRPr lang="en-US"/>
        </a:p>
      </dgm:t>
    </dgm:pt>
    <dgm:pt modelId="{5FB3D4CD-BE94-43AD-81A6-A20357308EBE}" type="sibTrans" cxnId="{499E6054-04D5-4950-BF23-08B9E505DD61}">
      <dgm:prSet/>
      <dgm:spPr/>
      <dgm:t>
        <a:bodyPr/>
        <a:lstStyle/>
        <a:p>
          <a:endParaRPr lang="en-US"/>
        </a:p>
      </dgm:t>
    </dgm:pt>
    <dgm:pt modelId="{24343E4F-0EA4-4DD7-95C6-AB3F0D726CD8}">
      <dgm:prSet/>
      <dgm:spPr/>
      <dgm:t>
        <a:bodyPr/>
        <a:lstStyle/>
        <a:p>
          <a:r>
            <a:rPr lang="en-US"/>
            <a:t>Export</a:t>
          </a:r>
        </a:p>
      </dgm:t>
    </dgm:pt>
    <dgm:pt modelId="{E0736ED6-8013-4333-ADF6-EA9715B3A453}" type="parTrans" cxnId="{A65C6968-FE58-4FB5-B88F-5A1FB73E41C7}">
      <dgm:prSet/>
      <dgm:spPr/>
      <dgm:t>
        <a:bodyPr/>
        <a:lstStyle/>
        <a:p>
          <a:endParaRPr lang="en-US"/>
        </a:p>
      </dgm:t>
    </dgm:pt>
    <dgm:pt modelId="{85179CAD-BC45-4E37-8801-EE798699856F}" type="sibTrans" cxnId="{A65C6968-FE58-4FB5-B88F-5A1FB73E41C7}">
      <dgm:prSet/>
      <dgm:spPr/>
      <dgm:t>
        <a:bodyPr/>
        <a:lstStyle/>
        <a:p>
          <a:endParaRPr lang="en-US"/>
        </a:p>
      </dgm:t>
    </dgm:pt>
    <dgm:pt modelId="{927C7D8F-98C0-4860-8292-7690DED95E05}">
      <dgm:prSet/>
      <dgm:spPr/>
      <dgm:t>
        <a:bodyPr/>
        <a:lstStyle/>
        <a:p>
          <a:r>
            <a:rPr lang="en-US" sz="1400"/>
            <a:t>Export your environment to share with others</a:t>
          </a:r>
        </a:p>
      </dgm:t>
    </dgm:pt>
    <dgm:pt modelId="{2D119ED2-E021-4E46-A7DA-AB17E11195CD}" type="parTrans" cxnId="{043134B7-18BB-4EB3-A9C1-EA128BF17EE6}">
      <dgm:prSet/>
      <dgm:spPr/>
      <dgm:t>
        <a:bodyPr/>
        <a:lstStyle/>
        <a:p>
          <a:endParaRPr lang="en-US"/>
        </a:p>
      </dgm:t>
    </dgm:pt>
    <dgm:pt modelId="{51DDEBC0-944E-4366-8CFA-ED25CE9DAB78}" type="sibTrans" cxnId="{043134B7-18BB-4EB3-A9C1-EA128BF17EE6}">
      <dgm:prSet/>
      <dgm:spPr/>
      <dgm:t>
        <a:bodyPr/>
        <a:lstStyle/>
        <a:p>
          <a:endParaRPr lang="en-US"/>
        </a:p>
      </dgm:t>
    </dgm:pt>
    <dgm:pt modelId="{DB3C3382-66D2-47F9-85AE-F360BB2193DD}">
      <dgm:prSet custT="1"/>
      <dgm:spPr/>
      <dgm:t>
        <a:bodyPr/>
        <a:lstStyle/>
        <a:p>
          <a:r>
            <a:rPr lang="en-US" sz="1200" dirty="0">
              <a:latin typeface="Consolas" panose="020B0609020204030204" pitchFamily="49" charset="0"/>
            </a:rPr>
            <a:t> $ </a:t>
          </a:r>
          <a:r>
            <a:rPr lang="en-US" sz="1200" dirty="0" err="1">
              <a:latin typeface="Consolas" panose="020B0609020204030204" pitchFamily="49" charset="0"/>
            </a:rPr>
            <a:t>conda</a:t>
          </a:r>
          <a:r>
            <a:rPr lang="en-US" sz="1200" dirty="0">
              <a:latin typeface="Consolas" panose="020B0609020204030204" pitchFamily="49" charset="0"/>
            </a:rPr>
            <a:t> env export &gt; comp-</a:t>
          </a:r>
          <a:r>
            <a:rPr lang="en-US" sz="1200" dirty="0" err="1">
              <a:latin typeface="Consolas" panose="020B0609020204030204" pitchFamily="49" charset="0"/>
            </a:rPr>
            <a:t>biosci</a:t>
          </a:r>
          <a:r>
            <a:rPr lang="en-US" sz="1200" dirty="0">
              <a:latin typeface="Consolas" panose="020B0609020204030204" pitchFamily="49" charset="0"/>
            </a:rPr>
            <a:t>-</a:t>
          </a:r>
          <a:r>
            <a:rPr lang="en-US" sz="1200" dirty="0" err="1">
              <a:latin typeface="Consolas" panose="020B0609020204030204" pitchFamily="49" charset="0"/>
            </a:rPr>
            <a:t>env.yaml</a:t>
          </a:r>
          <a:endParaRPr lang="en-US" sz="1200" dirty="0">
            <a:latin typeface="Consolas" panose="020B0609020204030204" pitchFamily="49" charset="0"/>
          </a:endParaRPr>
        </a:p>
      </dgm:t>
    </dgm:pt>
    <dgm:pt modelId="{D256E5CE-8C17-4C45-8683-EF2672D131E5}" type="parTrans" cxnId="{46C7F3F5-EEDB-496B-A9F5-65F36A882209}">
      <dgm:prSet/>
      <dgm:spPr/>
      <dgm:t>
        <a:bodyPr/>
        <a:lstStyle/>
        <a:p>
          <a:endParaRPr lang="en-US"/>
        </a:p>
      </dgm:t>
    </dgm:pt>
    <dgm:pt modelId="{8B51DC83-EB84-4521-A43B-49528D50AE9B}" type="sibTrans" cxnId="{46C7F3F5-EEDB-496B-A9F5-65F36A882209}">
      <dgm:prSet/>
      <dgm:spPr/>
      <dgm:t>
        <a:bodyPr/>
        <a:lstStyle/>
        <a:p>
          <a:endParaRPr lang="en-US"/>
        </a:p>
      </dgm:t>
    </dgm:pt>
    <dgm:pt modelId="{59DF6EE7-AEA5-49D1-AA70-68516208AD69}">
      <dgm:prSet/>
      <dgm:spPr/>
      <dgm:t>
        <a:bodyPr/>
        <a:lstStyle/>
        <a:p>
          <a:r>
            <a:rPr lang="en-US" dirty="0"/>
            <a:t>Load</a:t>
          </a:r>
        </a:p>
      </dgm:t>
    </dgm:pt>
    <dgm:pt modelId="{0D104233-4E82-4F32-84C9-3BC3E9DCE45D}" type="parTrans" cxnId="{1EC45294-CE14-49B4-966F-499861B76F14}">
      <dgm:prSet/>
      <dgm:spPr/>
      <dgm:t>
        <a:bodyPr/>
        <a:lstStyle/>
        <a:p>
          <a:endParaRPr lang="en-US"/>
        </a:p>
      </dgm:t>
    </dgm:pt>
    <dgm:pt modelId="{8BF0D994-6C00-4310-AEB1-7E20E4791415}" type="sibTrans" cxnId="{1EC45294-CE14-49B4-966F-499861B76F14}">
      <dgm:prSet/>
      <dgm:spPr/>
      <dgm:t>
        <a:bodyPr/>
        <a:lstStyle/>
        <a:p>
          <a:endParaRPr lang="en-US"/>
        </a:p>
      </dgm:t>
    </dgm:pt>
    <dgm:pt modelId="{A112108D-8354-4D8F-9C04-88BB760F4E7D}">
      <dgm:prSet/>
      <dgm:spPr/>
      <dgm:t>
        <a:bodyPr/>
        <a:lstStyle/>
        <a:p>
          <a:r>
            <a:rPr lang="en-US" sz="1400"/>
            <a:t>Make an environment from env yaml</a:t>
          </a:r>
        </a:p>
      </dgm:t>
    </dgm:pt>
    <dgm:pt modelId="{47F5A3A8-A865-4550-8237-ABFCF30C8E1C}" type="parTrans" cxnId="{7C39AF45-F598-4A76-B4E8-25B4BF7D902F}">
      <dgm:prSet/>
      <dgm:spPr/>
      <dgm:t>
        <a:bodyPr/>
        <a:lstStyle/>
        <a:p>
          <a:endParaRPr lang="en-US"/>
        </a:p>
      </dgm:t>
    </dgm:pt>
    <dgm:pt modelId="{167CDF2D-318C-49CF-ABEA-1EB99970293E}" type="sibTrans" cxnId="{7C39AF45-F598-4A76-B4E8-25B4BF7D902F}">
      <dgm:prSet/>
      <dgm:spPr/>
      <dgm:t>
        <a:bodyPr/>
        <a:lstStyle/>
        <a:p>
          <a:endParaRPr lang="en-US"/>
        </a:p>
      </dgm:t>
    </dgm:pt>
    <dgm:pt modelId="{9E1627CF-16F9-4356-8578-F3447A05168D}">
      <dgm:prSet custT="1"/>
      <dgm:spPr/>
      <dgm:t>
        <a:bodyPr/>
        <a:lstStyle/>
        <a:p>
          <a:r>
            <a:rPr lang="en-US" sz="1200" dirty="0">
              <a:latin typeface="Consolas" panose="020B0609020204030204" pitchFamily="49" charset="0"/>
            </a:rPr>
            <a:t> $ </a:t>
          </a:r>
          <a:r>
            <a:rPr lang="en-US" sz="1200" dirty="0" err="1">
              <a:latin typeface="Consolas" panose="020B0609020204030204" pitchFamily="49" charset="0"/>
            </a:rPr>
            <a:t>conda</a:t>
          </a:r>
          <a:r>
            <a:rPr lang="en-US" sz="1200" dirty="0">
              <a:latin typeface="Consolas" panose="020B0609020204030204" pitchFamily="49" charset="0"/>
            </a:rPr>
            <a:t> env create -f comp-</a:t>
          </a:r>
          <a:r>
            <a:rPr lang="en-US" sz="1200" dirty="0" err="1">
              <a:latin typeface="Consolas" panose="020B0609020204030204" pitchFamily="49" charset="0"/>
            </a:rPr>
            <a:t>biosci</a:t>
          </a:r>
          <a:r>
            <a:rPr lang="en-US" sz="1200" dirty="0">
              <a:latin typeface="Consolas" panose="020B0609020204030204" pitchFamily="49" charset="0"/>
            </a:rPr>
            <a:t>-</a:t>
          </a:r>
          <a:r>
            <a:rPr lang="en-US" sz="1200" dirty="0" err="1">
              <a:latin typeface="Consolas" panose="020B0609020204030204" pitchFamily="49" charset="0"/>
            </a:rPr>
            <a:t>env.yaml</a:t>
          </a:r>
          <a:endParaRPr lang="en-US" sz="1200" dirty="0">
            <a:latin typeface="Consolas" panose="020B0609020204030204" pitchFamily="49" charset="0"/>
          </a:endParaRPr>
        </a:p>
      </dgm:t>
    </dgm:pt>
    <dgm:pt modelId="{C3C68FF4-EC8E-470E-8546-F8BD74B10BF4}" type="parTrans" cxnId="{6C16C404-3994-4FB5-AD37-7E7E83ABA6E6}">
      <dgm:prSet/>
      <dgm:spPr/>
      <dgm:t>
        <a:bodyPr/>
        <a:lstStyle/>
        <a:p>
          <a:endParaRPr lang="en-US"/>
        </a:p>
      </dgm:t>
    </dgm:pt>
    <dgm:pt modelId="{0BB08C4D-02F7-43E8-A576-6DC5E027DF2B}" type="sibTrans" cxnId="{6C16C404-3994-4FB5-AD37-7E7E83ABA6E6}">
      <dgm:prSet/>
      <dgm:spPr/>
      <dgm:t>
        <a:bodyPr/>
        <a:lstStyle/>
        <a:p>
          <a:endParaRPr lang="en-US"/>
        </a:p>
      </dgm:t>
    </dgm:pt>
    <dgm:pt modelId="{F9ACBE46-7199-4F61-B62C-58ECD690C30D}">
      <dgm:prSet/>
      <dgm:spPr/>
      <dgm:t>
        <a:bodyPr/>
        <a:lstStyle/>
        <a:p>
          <a:r>
            <a:rPr lang="en-US"/>
            <a:t>Leave</a:t>
          </a:r>
        </a:p>
      </dgm:t>
    </dgm:pt>
    <dgm:pt modelId="{13CAB519-AE91-4AE3-B40E-CA61B0E4DA09}" type="parTrans" cxnId="{5D18C6BE-138F-42D1-B06F-919AE99DC062}">
      <dgm:prSet/>
      <dgm:spPr/>
      <dgm:t>
        <a:bodyPr/>
        <a:lstStyle/>
        <a:p>
          <a:endParaRPr lang="en-US"/>
        </a:p>
      </dgm:t>
    </dgm:pt>
    <dgm:pt modelId="{55F3760F-45BB-4D45-89DC-08B827321702}" type="sibTrans" cxnId="{5D18C6BE-138F-42D1-B06F-919AE99DC062}">
      <dgm:prSet/>
      <dgm:spPr/>
      <dgm:t>
        <a:bodyPr/>
        <a:lstStyle/>
        <a:p>
          <a:endParaRPr lang="en-US"/>
        </a:p>
      </dgm:t>
    </dgm:pt>
    <dgm:pt modelId="{F7F98F0D-BC59-421A-8E83-1127A37B4C32}">
      <dgm:prSet/>
      <dgm:spPr/>
      <dgm:t>
        <a:bodyPr/>
        <a:lstStyle/>
        <a:p>
          <a:r>
            <a:rPr lang="en-US" sz="1400"/>
            <a:t>Leave an environment</a:t>
          </a:r>
        </a:p>
      </dgm:t>
    </dgm:pt>
    <dgm:pt modelId="{21E6AE30-F777-46C3-BEE1-6469B7E07FF1}" type="parTrans" cxnId="{C9B1019D-D609-4FE7-9502-28E36F73E5BB}">
      <dgm:prSet/>
      <dgm:spPr/>
      <dgm:t>
        <a:bodyPr/>
        <a:lstStyle/>
        <a:p>
          <a:endParaRPr lang="en-US"/>
        </a:p>
      </dgm:t>
    </dgm:pt>
    <dgm:pt modelId="{12EB6E03-FCCC-426B-B665-D6768896580A}" type="sibTrans" cxnId="{C9B1019D-D609-4FE7-9502-28E36F73E5BB}">
      <dgm:prSet/>
      <dgm:spPr/>
      <dgm:t>
        <a:bodyPr/>
        <a:lstStyle/>
        <a:p>
          <a:endParaRPr lang="en-US"/>
        </a:p>
      </dgm:t>
    </dgm:pt>
    <dgm:pt modelId="{BEA5279B-A019-43E0-ADF9-DDAD5B2111C2}">
      <dgm:prSet custT="1"/>
      <dgm:spPr/>
      <dgm:t>
        <a:bodyPr/>
        <a:lstStyle/>
        <a:p>
          <a:r>
            <a:rPr lang="en-US" sz="1200" dirty="0">
              <a:latin typeface="Consolas" panose="020B0609020204030204" pitchFamily="49" charset="0"/>
            </a:rPr>
            <a:t> $ </a:t>
          </a:r>
          <a:r>
            <a:rPr lang="en-US" sz="1200" dirty="0" err="1">
              <a:latin typeface="Consolas" panose="020B0609020204030204" pitchFamily="49" charset="0"/>
            </a:rPr>
            <a:t>conda</a:t>
          </a:r>
          <a:r>
            <a:rPr lang="en-US" sz="1200" dirty="0">
              <a:latin typeface="Consolas" panose="020B0609020204030204" pitchFamily="49" charset="0"/>
            </a:rPr>
            <a:t> deactivate</a:t>
          </a:r>
        </a:p>
      </dgm:t>
    </dgm:pt>
    <dgm:pt modelId="{DE4F38B3-5052-42B6-AC59-6B3991C493D5}" type="parTrans" cxnId="{1426071E-5977-4B48-B52B-8FDFB61681BF}">
      <dgm:prSet/>
      <dgm:spPr/>
      <dgm:t>
        <a:bodyPr/>
        <a:lstStyle/>
        <a:p>
          <a:endParaRPr lang="en-US"/>
        </a:p>
      </dgm:t>
    </dgm:pt>
    <dgm:pt modelId="{E11BA75B-0F49-4113-BC75-72F115F412AB}" type="sibTrans" cxnId="{1426071E-5977-4B48-B52B-8FDFB61681BF}">
      <dgm:prSet/>
      <dgm:spPr/>
      <dgm:t>
        <a:bodyPr/>
        <a:lstStyle/>
        <a:p>
          <a:endParaRPr lang="en-US"/>
        </a:p>
      </dgm:t>
    </dgm:pt>
    <dgm:pt modelId="{D38B3990-286B-4A93-8386-DF7B45174612}" type="pres">
      <dgm:prSet presAssocID="{FEA0DD12-A0DB-40A9-B599-3DC61F6B74C6}" presName="Name0" presStyleCnt="0">
        <dgm:presLayoutVars>
          <dgm:dir/>
          <dgm:animLvl val="lvl"/>
          <dgm:resizeHandles val="exact"/>
        </dgm:presLayoutVars>
      </dgm:prSet>
      <dgm:spPr/>
    </dgm:pt>
    <dgm:pt modelId="{00D02440-0ED7-4FA4-B1D7-7964AF7254DD}" type="pres">
      <dgm:prSet presAssocID="{B3019247-D436-417E-8EA1-661D7D613B02}" presName="linNode" presStyleCnt="0"/>
      <dgm:spPr/>
    </dgm:pt>
    <dgm:pt modelId="{950CE190-44E8-4030-9C64-E11EA6380029}" type="pres">
      <dgm:prSet presAssocID="{B3019247-D436-417E-8EA1-661D7D613B02}" presName="parentText" presStyleLbl="alignNode1" presStyleIdx="0" presStyleCnt="6">
        <dgm:presLayoutVars>
          <dgm:chMax val="1"/>
          <dgm:bulletEnabled/>
        </dgm:presLayoutVars>
      </dgm:prSet>
      <dgm:spPr/>
    </dgm:pt>
    <dgm:pt modelId="{9A489D83-D3D9-402C-8172-019E35B141C8}" type="pres">
      <dgm:prSet presAssocID="{B3019247-D436-417E-8EA1-661D7D613B02}" presName="descendantText" presStyleLbl="alignAccFollowNode1" presStyleIdx="0" presStyleCnt="6">
        <dgm:presLayoutVars>
          <dgm:bulletEnabled/>
        </dgm:presLayoutVars>
      </dgm:prSet>
      <dgm:spPr/>
    </dgm:pt>
    <dgm:pt modelId="{5A7D216E-6895-4D34-9C96-D95DCB82E530}" type="pres">
      <dgm:prSet presAssocID="{A06D1490-4036-486E-8720-23663F884DEA}" presName="sp" presStyleCnt="0"/>
      <dgm:spPr/>
    </dgm:pt>
    <dgm:pt modelId="{49854E2B-7560-4EFF-96BF-56256CF4F071}" type="pres">
      <dgm:prSet presAssocID="{1446A5F8-E636-4958-9A7A-FACC12B47B9D}" presName="linNode" presStyleCnt="0"/>
      <dgm:spPr/>
    </dgm:pt>
    <dgm:pt modelId="{D6692C4F-FEC8-4F14-9631-6B90C927C4DE}" type="pres">
      <dgm:prSet presAssocID="{1446A5F8-E636-4958-9A7A-FACC12B47B9D}" presName="parentText" presStyleLbl="alignNode1" presStyleIdx="1" presStyleCnt="6">
        <dgm:presLayoutVars>
          <dgm:chMax val="1"/>
          <dgm:bulletEnabled/>
        </dgm:presLayoutVars>
      </dgm:prSet>
      <dgm:spPr/>
    </dgm:pt>
    <dgm:pt modelId="{5E155A70-4B6E-45AD-A647-6E1AE9462161}" type="pres">
      <dgm:prSet presAssocID="{1446A5F8-E636-4958-9A7A-FACC12B47B9D}" presName="descendantText" presStyleLbl="alignAccFollowNode1" presStyleIdx="1" presStyleCnt="6">
        <dgm:presLayoutVars>
          <dgm:bulletEnabled/>
        </dgm:presLayoutVars>
      </dgm:prSet>
      <dgm:spPr/>
    </dgm:pt>
    <dgm:pt modelId="{D85ACBAF-7838-477F-8BC1-3DBEA6A0FC33}" type="pres">
      <dgm:prSet presAssocID="{6195DC98-48BB-4DD9-BBC9-77CCA1113643}" presName="sp" presStyleCnt="0"/>
      <dgm:spPr/>
    </dgm:pt>
    <dgm:pt modelId="{69A367C1-486A-4973-A526-EFB447CF5605}" type="pres">
      <dgm:prSet presAssocID="{FD0F8F41-BC30-4903-BE42-F34CED69455E}" presName="linNode" presStyleCnt="0"/>
      <dgm:spPr/>
    </dgm:pt>
    <dgm:pt modelId="{7D0DC0F5-B8E5-43C6-8A1C-4B1402FC813A}" type="pres">
      <dgm:prSet presAssocID="{FD0F8F41-BC30-4903-BE42-F34CED69455E}" presName="parentText" presStyleLbl="alignNode1" presStyleIdx="2" presStyleCnt="6">
        <dgm:presLayoutVars>
          <dgm:chMax val="1"/>
          <dgm:bulletEnabled/>
        </dgm:presLayoutVars>
      </dgm:prSet>
      <dgm:spPr/>
    </dgm:pt>
    <dgm:pt modelId="{5A8EFB80-C39B-4F5E-AEAF-FB34B006C524}" type="pres">
      <dgm:prSet presAssocID="{FD0F8F41-BC30-4903-BE42-F34CED69455E}" presName="descendantText" presStyleLbl="alignAccFollowNode1" presStyleIdx="2" presStyleCnt="6">
        <dgm:presLayoutVars>
          <dgm:bulletEnabled/>
        </dgm:presLayoutVars>
      </dgm:prSet>
      <dgm:spPr/>
    </dgm:pt>
    <dgm:pt modelId="{A25EE9C9-CE59-4F7C-ACB8-2A14643FCC42}" type="pres">
      <dgm:prSet presAssocID="{FD4991AE-1F6D-4C2A-8DE1-11C90D6721BE}" presName="sp" presStyleCnt="0"/>
      <dgm:spPr/>
    </dgm:pt>
    <dgm:pt modelId="{9F51EAD7-C0B9-4822-BF39-8E5106AAE480}" type="pres">
      <dgm:prSet presAssocID="{24343E4F-0EA4-4DD7-95C6-AB3F0D726CD8}" presName="linNode" presStyleCnt="0"/>
      <dgm:spPr/>
    </dgm:pt>
    <dgm:pt modelId="{5E755127-3B14-4A4F-9F77-002DF1CE99E0}" type="pres">
      <dgm:prSet presAssocID="{24343E4F-0EA4-4DD7-95C6-AB3F0D726CD8}" presName="parentText" presStyleLbl="alignNode1" presStyleIdx="3" presStyleCnt="6">
        <dgm:presLayoutVars>
          <dgm:chMax val="1"/>
          <dgm:bulletEnabled/>
        </dgm:presLayoutVars>
      </dgm:prSet>
      <dgm:spPr/>
    </dgm:pt>
    <dgm:pt modelId="{F2EDC17B-85F2-4D3B-95E9-F80A012AA560}" type="pres">
      <dgm:prSet presAssocID="{24343E4F-0EA4-4DD7-95C6-AB3F0D726CD8}" presName="descendantText" presStyleLbl="alignAccFollowNode1" presStyleIdx="3" presStyleCnt="6">
        <dgm:presLayoutVars>
          <dgm:bulletEnabled/>
        </dgm:presLayoutVars>
      </dgm:prSet>
      <dgm:spPr/>
    </dgm:pt>
    <dgm:pt modelId="{966C4C21-3F6F-4E30-B91F-4531F7FE3EED}" type="pres">
      <dgm:prSet presAssocID="{85179CAD-BC45-4E37-8801-EE798699856F}" presName="sp" presStyleCnt="0"/>
      <dgm:spPr/>
    </dgm:pt>
    <dgm:pt modelId="{D62037F9-B042-4B67-B41C-BCD90C0CE579}" type="pres">
      <dgm:prSet presAssocID="{59DF6EE7-AEA5-49D1-AA70-68516208AD69}" presName="linNode" presStyleCnt="0"/>
      <dgm:spPr/>
    </dgm:pt>
    <dgm:pt modelId="{B1C05174-767A-49F8-9333-63CF53880DAF}" type="pres">
      <dgm:prSet presAssocID="{59DF6EE7-AEA5-49D1-AA70-68516208AD69}" presName="parentText" presStyleLbl="alignNode1" presStyleIdx="4" presStyleCnt="6">
        <dgm:presLayoutVars>
          <dgm:chMax val="1"/>
          <dgm:bulletEnabled/>
        </dgm:presLayoutVars>
      </dgm:prSet>
      <dgm:spPr/>
    </dgm:pt>
    <dgm:pt modelId="{E2E1DADF-F346-4772-B67E-4714F31A7014}" type="pres">
      <dgm:prSet presAssocID="{59DF6EE7-AEA5-49D1-AA70-68516208AD69}" presName="descendantText" presStyleLbl="alignAccFollowNode1" presStyleIdx="4" presStyleCnt="6">
        <dgm:presLayoutVars>
          <dgm:bulletEnabled/>
        </dgm:presLayoutVars>
      </dgm:prSet>
      <dgm:spPr/>
    </dgm:pt>
    <dgm:pt modelId="{52AF8B1F-193B-4AA9-9B1D-11B092A48AB1}" type="pres">
      <dgm:prSet presAssocID="{8BF0D994-6C00-4310-AEB1-7E20E4791415}" presName="sp" presStyleCnt="0"/>
      <dgm:spPr/>
    </dgm:pt>
    <dgm:pt modelId="{224E8D55-F8BC-4488-B731-5527E285AB5A}" type="pres">
      <dgm:prSet presAssocID="{F9ACBE46-7199-4F61-B62C-58ECD690C30D}" presName="linNode" presStyleCnt="0"/>
      <dgm:spPr/>
    </dgm:pt>
    <dgm:pt modelId="{A22EF4DF-CB58-49C4-95A0-A445A3B814A6}" type="pres">
      <dgm:prSet presAssocID="{F9ACBE46-7199-4F61-B62C-58ECD690C30D}" presName="parentText" presStyleLbl="alignNode1" presStyleIdx="5" presStyleCnt="6">
        <dgm:presLayoutVars>
          <dgm:chMax val="1"/>
          <dgm:bulletEnabled/>
        </dgm:presLayoutVars>
      </dgm:prSet>
      <dgm:spPr/>
    </dgm:pt>
    <dgm:pt modelId="{8FA920F4-2BD3-446D-B520-B3FBB24E452B}" type="pres">
      <dgm:prSet presAssocID="{F9ACBE46-7199-4F61-B62C-58ECD690C30D}" presName="descendantText" presStyleLbl="alignAccFollowNode1" presStyleIdx="5" presStyleCnt="6">
        <dgm:presLayoutVars>
          <dgm:bulletEnabled/>
        </dgm:presLayoutVars>
      </dgm:prSet>
      <dgm:spPr/>
    </dgm:pt>
  </dgm:ptLst>
  <dgm:cxnLst>
    <dgm:cxn modelId="{6C16C404-3994-4FB5-AD37-7E7E83ABA6E6}" srcId="{A112108D-8354-4D8F-9C04-88BB760F4E7D}" destId="{9E1627CF-16F9-4356-8578-F3447A05168D}" srcOrd="0" destOrd="0" parTransId="{C3C68FF4-EC8E-470E-8546-F8BD74B10BF4}" sibTransId="{0BB08C4D-02F7-43E8-A576-6DC5E027DF2B}"/>
    <dgm:cxn modelId="{9438120B-D09B-4876-965C-137966A16819}" type="presOf" srcId="{1F8BF9C1-5D05-49D1-B395-0D2885469804}" destId="{5A8EFB80-C39B-4F5E-AEAF-FB34B006C524}" srcOrd="0" destOrd="1" presId="urn:microsoft.com/office/officeart/2016/7/layout/VerticalSolidActionList"/>
    <dgm:cxn modelId="{1426071E-5977-4B48-B52B-8FDFB61681BF}" srcId="{F7F98F0D-BC59-421A-8E83-1127A37B4C32}" destId="{BEA5279B-A019-43E0-ADF9-DDAD5B2111C2}" srcOrd="0" destOrd="0" parTransId="{DE4F38B3-5052-42B6-AC59-6B3991C493D5}" sibTransId="{E11BA75B-0F49-4113-BC75-72F115F412AB}"/>
    <dgm:cxn modelId="{20BF4720-30C6-4022-BD0D-D68EC5C4BE94}" srcId="{B3019247-D436-417E-8EA1-661D7D613B02}" destId="{CAE0CD4B-8B26-4378-842D-37100702642A}" srcOrd="0" destOrd="0" parTransId="{A2F1A5E9-5B43-4B1E-85A5-3C143C05D6CD}" sibTransId="{80EA9A38-5608-402F-AC08-254DD21D6608}"/>
    <dgm:cxn modelId="{8C952B41-B3F6-4D71-B774-CD37CA562E41}" type="presOf" srcId="{FEA0DD12-A0DB-40A9-B599-3DC61F6B74C6}" destId="{D38B3990-286B-4A93-8386-DF7B45174612}" srcOrd="0" destOrd="0" presId="urn:microsoft.com/office/officeart/2016/7/layout/VerticalSolidActionList"/>
    <dgm:cxn modelId="{770D3663-5566-4439-848A-1A641BAEC61E}" srcId="{FEA0DD12-A0DB-40A9-B599-3DC61F6B74C6}" destId="{FD0F8F41-BC30-4903-BE42-F34CED69455E}" srcOrd="2" destOrd="0" parTransId="{93A3B985-D756-42AB-8177-3807D729EF70}" sibTransId="{FD4991AE-1F6D-4C2A-8DE1-11C90D6721BE}"/>
    <dgm:cxn modelId="{7C39AF45-F598-4A76-B4E8-25B4BF7D902F}" srcId="{59DF6EE7-AEA5-49D1-AA70-68516208AD69}" destId="{A112108D-8354-4D8F-9C04-88BB760F4E7D}" srcOrd="0" destOrd="0" parTransId="{47F5A3A8-A865-4550-8237-ABFCF30C8E1C}" sibTransId="{167CDF2D-318C-49CF-ABEA-1EB99970293E}"/>
    <dgm:cxn modelId="{A65C6968-FE58-4FB5-B88F-5A1FB73E41C7}" srcId="{FEA0DD12-A0DB-40A9-B599-3DC61F6B74C6}" destId="{24343E4F-0EA4-4DD7-95C6-AB3F0D726CD8}" srcOrd="3" destOrd="0" parTransId="{E0736ED6-8013-4333-ADF6-EA9715B3A453}" sibTransId="{85179CAD-BC45-4E37-8801-EE798699856F}"/>
    <dgm:cxn modelId="{205A3069-DCA9-401F-A7CE-CED08D172F6E}" type="presOf" srcId="{DA1CFCAE-F162-429F-B6D9-FF797473E374}" destId="{5E155A70-4B6E-45AD-A647-6E1AE9462161}" srcOrd="0" destOrd="1" presId="urn:microsoft.com/office/officeart/2016/7/layout/VerticalSolidActionList"/>
    <dgm:cxn modelId="{1586F34D-FD36-478E-9026-280718006BDE}" type="presOf" srcId="{1E2CC933-7CE3-4C93-A5D0-42E60D523BAD}" destId="{9A489D83-D3D9-402C-8172-019E35B141C8}" srcOrd="0" destOrd="1" presId="urn:microsoft.com/office/officeart/2016/7/layout/VerticalSolidActionList"/>
    <dgm:cxn modelId="{499E6054-04D5-4950-BF23-08B9E505DD61}" srcId="{18BEF363-63C0-4173-BDD0-2DE8453B0A3C}" destId="{1F8BF9C1-5D05-49D1-B395-0D2885469804}" srcOrd="0" destOrd="0" parTransId="{D5E1A91D-8429-4D39-B611-484D344434C7}" sibTransId="{5FB3D4CD-BE94-43AD-81A6-A20357308EBE}"/>
    <dgm:cxn modelId="{5A074359-AD21-442F-ADDB-404652536482}" srcId="{FEA0DD12-A0DB-40A9-B599-3DC61F6B74C6}" destId="{B3019247-D436-417E-8EA1-661D7D613B02}" srcOrd="0" destOrd="0" parTransId="{DCB1F813-29C7-4986-85B9-13E548AA8BBE}" sibTransId="{A06D1490-4036-486E-8720-23663F884DEA}"/>
    <dgm:cxn modelId="{540EEF7B-AA15-4BAD-A4C9-29BD8AF14D1D}" type="presOf" srcId="{24343E4F-0EA4-4DD7-95C6-AB3F0D726CD8}" destId="{5E755127-3B14-4A4F-9F77-002DF1CE99E0}" srcOrd="0" destOrd="0" presId="urn:microsoft.com/office/officeart/2016/7/layout/VerticalSolidActionList"/>
    <dgm:cxn modelId="{2B495B7E-E86D-475F-885C-B0150B35F180}" type="presOf" srcId="{A112108D-8354-4D8F-9C04-88BB760F4E7D}" destId="{E2E1DADF-F346-4772-B67E-4714F31A7014}" srcOrd="0" destOrd="0" presId="urn:microsoft.com/office/officeart/2016/7/layout/VerticalSolidActionList"/>
    <dgm:cxn modelId="{D45DDA7E-DDAD-485F-968E-F0761033509B}" type="presOf" srcId="{F7F98F0D-BC59-421A-8E83-1127A37B4C32}" destId="{8FA920F4-2BD3-446D-B520-B3FBB24E452B}" srcOrd="0" destOrd="0" presId="urn:microsoft.com/office/officeart/2016/7/layout/VerticalSolidActionList"/>
    <dgm:cxn modelId="{F4E0FB7F-2BC0-4764-828D-11C806F25456}" type="presOf" srcId="{F9ACBE46-7199-4F61-B62C-58ECD690C30D}" destId="{A22EF4DF-CB58-49C4-95A0-A445A3B814A6}" srcOrd="0" destOrd="0" presId="urn:microsoft.com/office/officeart/2016/7/layout/VerticalSolidActionList"/>
    <dgm:cxn modelId="{55E36A88-22CE-44BA-8085-67632E346F08}" srcId="{CAE0CD4B-8B26-4378-842D-37100702642A}" destId="{1E2CC933-7CE3-4C93-A5D0-42E60D523BAD}" srcOrd="0" destOrd="0" parTransId="{BD8ACA86-29C4-47D3-895F-226ED96A526A}" sibTransId="{E6711453-CF04-4074-A7D7-1C9D6446D939}"/>
    <dgm:cxn modelId="{E07C908A-A106-44CD-902C-EEEB2B0BD350}" type="presOf" srcId="{59DF6EE7-AEA5-49D1-AA70-68516208AD69}" destId="{B1C05174-767A-49F8-9333-63CF53880DAF}" srcOrd="0" destOrd="0" presId="urn:microsoft.com/office/officeart/2016/7/layout/VerticalSolidActionList"/>
    <dgm:cxn modelId="{1EC45294-CE14-49B4-966F-499861B76F14}" srcId="{FEA0DD12-A0DB-40A9-B599-3DC61F6B74C6}" destId="{59DF6EE7-AEA5-49D1-AA70-68516208AD69}" srcOrd="4" destOrd="0" parTransId="{0D104233-4E82-4F32-84C9-3BC3E9DCE45D}" sibTransId="{8BF0D994-6C00-4310-AEB1-7E20E4791415}"/>
    <dgm:cxn modelId="{C9B1019D-D609-4FE7-9502-28E36F73E5BB}" srcId="{F9ACBE46-7199-4F61-B62C-58ECD690C30D}" destId="{F7F98F0D-BC59-421A-8E83-1127A37B4C32}" srcOrd="0" destOrd="0" parTransId="{21E6AE30-F777-46C3-BEE1-6469B7E07FF1}" sibTransId="{12EB6E03-FCCC-426B-B665-D6768896580A}"/>
    <dgm:cxn modelId="{8185E89D-DD4C-4DB8-A6D4-B5CDCFE85AA3}" type="presOf" srcId="{CAE0CD4B-8B26-4378-842D-37100702642A}" destId="{9A489D83-D3D9-402C-8172-019E35B141C8}" srcOrd="0" destOrd="0" presId="urn:microsoft.com/office/officeart/2016/7/layout/VerticalSolidActionList"/>
    <dgm:cxn modelId="{19A376A7-EE06-49D0-BB2D-116CCC487124}" type="presOf" srcId="{927C7D8F-98C0-4860-8292-7690DED95E05}" destId="{F2EDC17B-85F2-4D3B-95E9-F80A012AA560}" srcOrd="0" destOrd="0" presId="urn:microsoft.com/office/officeart/2016/7/layout/VerticalSolidActionList"/>
    <dgm:cxn modelId="{1DA2A4AD-F3BC-4864-945D-DA9E8FC0036B}" type="presOf" srcId="{BEA5279B-A019-43E0-ADF9-DDAD5B2111C2}" destId="{8FA920F4-2BD3-446D-B520-B3FBB24E452B}" srcOrd="0" destOrd="1" presId="urn:microsoft.com/office/officeart/2016/7/layout/VerticalSolidActionList"/>
    <dgm:cxn modelId="{741A81AF-B1A7-4CC5-AAA0-F0AB774A9ECA}" type="presOf" srcId="{1446A5F8-E636-4958-9A7A-FACC12B47B9D}" destId="{D6692C4F-FEC8-4F14-9631-6B90C927C4DE}" srcOrd="0" destOrd="0" presId="urn:microsoft.com/office/officeart/2016/7/layout/VerticalSolidActionList"/>
    <dgm:cxn modelId="{64EC9CB5-5F83-4F11-BB62-E5C40A224E50}" type="presOf" srcId="{DB3C3382-66D2-47F9-85AE-F360BB2193DD}" destId="{F2EDC17B-85F2-4D3B-95E9-F80A012AA560}" srcOrd="0" destOrd="1" presId="urn:microsoft.com/office/officeart/2016/7/layout/VerticalSolidActionList"/>
    <dgm:cxn modelId="{043134B7-18BB-4EB3-A9C1-EA128BF17EE6}" srcId="{24343E4F-0EA4-4DD7-95C6-AB3F0D726CD8}" destId="{927C7D8F-98C0-4860-8292-7690DED95E05}" srcOrd="0" destOrd="0" parTransId="{2D119ED2-E021-4E46-A7DA-AB17E11195CD}" sibTransId="{51DDEBC0-944E-4366-8CFA-ED25CE9DAB78}"/>
    <dgm:cxn modelId="{712556B9-0562-4F3F-8B6C-59D854967902}" srcId="{3BA55D9D-FF85-4D4F-9F68-26ABB3F046C5}" destId="{DA1CFCAE-F162-429F-B6D9-FF797473E374}" srcOrd="0" destOrd="0" parTransId="{A51BE159-DBBF-4C78-BA5D-662ABB0D7964}" sibTransId="{02A316EE-9A3C-4E4A-A127-4238530015F6}"/>
    <dgm:cxn modelId="{5D18C6BE-138F-42D1-B06F-919AE99DC062}" srcId="{FEA0DD12-A0DB-40A9-B599-3DC61F6B74C6}" destId="{F9ACBE46-7199-4F61-B62C-58ECD690C30D}" srcOrd="5" destOrd="0" parTransId="{13CAB519-AE91-4AE3-B40E-CA61B0E4DA09}" sibTransId="{55F3760F-45BB-4D45-89DC-08B827321702}"/>
    <dgm:cxn modelId="{8F9FA4C4-2151-45D0-95F4-5D3FB36F8D7B}" type="presOf" srcId="{3BA55D9D-FF85-4D4F-9F68-26ABB3F046C5}" destId="{5E155A70-4B6E-45AD-A647-6E1AE9462161}" srcOrd="0" destOrd="0" presId="urn:microsoft.com/office/officeart/2016/7/layout/VerticalSolidActionList"/>
    <dgm:cxn modelId="{7610E3D0-6374-41FE-8025-2CBF474C6B7F}" srcId="{FD0F8F41-BC30-4903-BE42-F34CED69455E}" destId="{18BEF363-63C0-4173-BDD0-2DE8453B0A3C}" srcOrd="0" destOrd="0" parTransId="{65BDCAAB-FD1A-4CDF-8EE6-33D86322C959}" sibTransId="{BEFD9F23-7387-43B4-B74E-A7E98DBF0468}"/>
    <dgm:cxn modelId="{517A02D4-48E1-42C5-A645-B84761C8A932}" type="presOf" srcId="{9E1627CF-16F9-4356-8578-F3447A05168D}" destId="{E2E1DADF-F346-4772-B67E-4714F31A7014}" srcOrd="0" destOrd="1" presId="urn:microsoft.com/office/officeart/2016/7/layout/VerticalSolidActionList"/>
    <dgm:cxn modelId="{445D2FF1-DD78-4BA5-AEF2-308C955B4451}" type="presOf" srcId="{B3019247-D436-417E-8EA1-661D7D613B02}" destId="{950CE190-44E8-4030-9C64-E11EA6380029}" srcOrd="0" destOrd="0" presId="urn:microsoft.com/office/officeart/2016/7/layout/VerticalSolidActionList"/>
    <dgm:cxn modelId="{79A265F4-53D4-442B-BFAB-4FCD3980BB48}" srcId="{FEA0DD12-A0DB-40A9-B599-3DC61F6B74C6}" destId="{1446A5F8-E636-4958-9A7A-FACC12B47B9D}" srcOrd="1" destOrd="0" parTransId="{19D91EE7-11CB-4F71-86AB-9F61856A75A9}" sibTransId="{6195DC98-48BB-4DD9-BBC9-77CCA1113643}"/>
    <dgm:cxn modelId="{9AB196F4-48DA-440E-8D12-CC24861057AB}" type="presOf" srcId="{FD0F8F41-BC30-4903-BE42-F34CED69455E}" destId="{7D0DC0F5-B8E5-43C6-8A1C-4B1402FC813A}" srcOrd="0" destOrd="0" presId="urn:microsoft.com/office/officeart/2016/7/layout/VerticalSolidActionList"/>
    <dgm:cxn modelId="{46C7F3F5-EEDB-496B-A9F5-65F36A882209}" srcId="{927C7D8F-98C0-4860-8292-7690DED95E05}" destId="{DB3C3382-66D2-47F9-85AE-F360BB2193DD}" srcOrd="0" destOrd="0" parTransId="{D256E5CE-8C17-4C45-8683-EF2672D131E5}" sibTransId="{8B51DC83-EB84-4521-A43B-49528D50AE9B}"/>
    <dgm:cxn modelId="{5DE6D6F6-8EE2-4780-8F3D-24EAA5D28516}" srcId="{1446A5F8-E636-4958-9A7A-FACC12B47B9D}" destId="{3BA55D9D-FF85-4D4F-9F68-26ABB3F046C5}" srcOrd="0" destOrd="0" parTransId="{B725CB19-980C-4693-9EA3-CB80BAD697D0}" sibTransId="{41D6B3EA-0874-4EC1-B5B4-504FB0019A5D}"/>
    <dgm:cxn modelId="{CEC739FD-6003-4005-852C-78BC42B8CA43}" type="presOf" srcId="{18BEF363-63C0-4173-BDD0-2DE8453B0A3C}" destId="{5A8EFB80-C39B-4F5E-AEAF-FB34B006C524}" srcOrd="0" destOrd="0" presId="urn:microsoft.com/office/officeart/2016/7/layout/VerticalSolidActionList"/>
    <dgm:cxn modelId="{FFE4DB07-1AE3-4810-8D0C-632F649BF8B3}" type="presParOf" srcId="{D38B3990-286B-4A93-8386-DF7B45174612}" destId="{00D02440-0ED7-4FA4-B1D7-7964AF7254DD}" srcOrd="0" destOrd="0" presId="urn:microsoft.com/office/officeart/2016/7/layout/VerticalSolidActionList"/>
    <dgm:cxn modelId="{82725BB8-2C84-4A11-961D-F91E64670A25}" type="presParOf" srcId="{00D02440-0ED7-4FA4-B1D7-7964AF7254DD}" destId="{950CE190-44E8-4030-9C64-E11EA6380029}" srcOrd="0" destOrd="0" presId="urn:microsoft.com/office/officeart/2016/7/layout/VerticalSolidActionList"/>
    <dgm:cxn modelId="{4E9E758B-3E47-4FCE-B709-12EEE0443322}" type="presParOf" srcId="{00D02440-0ED7-4FA4-B1D7-7964AF7254DD}" destId="{9A489D83-D3D9-402C-8172-019E35B141C8}" srcOrd="1" destOrd="0" presId="urn:microsoft.com/office/officeart/2016/7/layout/VerticalSolidActionList"/>
    <dgm:cxn modelId="{103B935F-C95E-4862-A423-958D78C368D2}" type="presParOf" srcId="{D38B3990-286B-4A93-8386-DF7B45174612}" destId="{5A7D216E-6895-4D34-9C96-D95DCB82E530}" srcOrd="1" destOrd="0" presId="urn:microsoft.com/office/officeart/2016/7/layout/VerticalSolidActionList"/>
    <dgm:cxn modelId="{75AAE6E2-05AD-4B8A-9C9A-4B5D6FE04B4F}" type="presParOf" srcId="{D38B3990-286B-4A93-8386-DF7B45174612}" destId="{49854E2B-7560-4EFF-96BF-56256CF4F071}" srcOrd="2" destOrd="0" presId="urn:microsoft.com/office/officeart/2016/7/layout/VerticalSolidActionList"/>
    <dgm:cxn modelId="{DAAFEF85-D80B-4A93-8E53-D4FC20CC352B}" type="presParOf" srcId="{49854E2B-7560-4EFF-96BF-56256CF4F071}" destId="{D6692C4F-FEC8-4F14-9631-6B90C927C4DE}" srcOrd="0" destOrd="0" presId="urn:microsoft.com/office/officeart/2016/7/layout/VerticalSolidActionList"/>
    <dgm:cxn modelId="{A070A150-96EF-4468-BB06-2D88293EB11E}" type="presParOf" srcId="{49854E2B-7560-4EFF-96BF-56256CF4F071}" destId="{5E155A70-4B6E-45AD-A647-6E1AE9462161}" srcOrd="1" destOrd="0" presId="urn:microsoft.com/office/officeart/2016/7/layout/VerticalSolidActionList"/>
    <dgm:cxn modelId="{993E8277-4C87-4C48-A485-192EDF503279}" type="presParOf" srcId="{D38B3990-286B-4A93-8386-DF7B45174612}" destId="{D85ACBAF-7838-477F-8BC1-3DBEA6A0FC33}" srcOrd="3" destOrd="0" presId="urn:microsoft.com/office/officeart/2016/7/layout/VerticalSolidActionList"/>
    <dgm:cxn modelId="{39E4E952-342F-49F2-AE2C-A64D7657976C}" type="presParOf" srcId="{D38B3990-286B-4A93-8386-DF7B45174612}" destId="{69A367C1-486A-4973-A526-EFB447CF5605}" srcOrd="4" destOrd="0" presId="urn:microsoft.com/office/officeart/2016/7/layout/VerticalSolidActionList"/>
    <dgm:cxn modelId="{DB83542D-3BED-4D53-B044-B94DFF859ADF}" type="presParOf" srcId="{69A367C1-486A-4973-A526-EFB447CF5605}" destId="{7D0DC0F5-B8E5-43C6-8A1C-4B1402FC813A}" srcOrd="0" destOrd="0" presId="urn:microsoft.com/office/officeart/2016/7/layout/VerticalSolidActionList"/>
    <dgm:cxn modelId="{288BD27C-593D-4B29-BE30-58BC0984A1E9}" type="presParOf" srcId="{69A367C1-486A-4973-A526-EFB447CF5605}" destId="{5A8EFB80-C39B-4F5E-AEAF-FB34B006C524}" srcOrd="1" destOrd="0" presId="urn:microsoft.com/office/officeart/2016/7/layout/VerticalSolidActionList"/>
    <dgm:cxn modelId="{E00EB94E-19CE-4B8D-8947-CAB0F03CD1BC}" type="presParOf" srcId="{D38B3990-286B-4A93-8386-DF7B45174612}" destId="{A25EE9C9-CE59-4F7C-ACB8-2A14643FCC42}" srcOrd="5" destOrd="0" presId="urn:microsoft.com/office/officeart/2016/7/layout/VerticalSolidActionList"/>
    <dgm:cxn modelId="{6422B2FB-E1F1-4F91-91B6-5820AC07EB7C}" type="presParOf" srcId="{D38B3990-286B-4A93-8386-DF7B45174612}" destId="{9F51EAD7-C0B9-4822-BF39-8E5106AAE480}" srcOrd="6" destOrd="0" presId="urn:microsoft.com/office/officeart/2016/7/layout/VerticalSolidActionList"/>
    <dgm:cxn modelId="{C31A1C8B-F693-486D-A80F-4C46F4D3AFD6}" type="presParOf" srcId="{9F51EAD7-C0B9-4822-BF39-8E5106AAE480}" destId="{5E755127-3B14-4A4F-9F77-002DF1CE99E0}" srcOrd="0" destOrd="0" presId="urn:microsoft.com/office/officeart/2016/7/layout/VerticalSolidActionList"/>
    <dgm:cxn modelId="{1F1EAD58-3644-419F-81A2-92BF7B039E1D}" type="presParOf" srcId="{9F51EAD7-C0B9-4822-BF39-8E5106AAE480}" destId="{F2EDC17B-85F2-4D3B-95E9-F80A012AA560}" srcOrd="1" destOrd="0" presId="urn:microsoft.com/office/officeart/2016/7/layout/VerticalSolidActionList"/>
    <dgm:cxn modelId="{B390D09D-3C8E-4FDF-8C7C-92A177B60A46}" type="presParOf" srcId="{D38B3990-286B-4A93-8386-DF7B45174612}" destId="{966C4C21-3F6F-4E30-B91F-4531F7FE3EED}" srcOrd="7" destOrd="0" presId="urn:microsoft.com/office/officeart/2016/7/layout/VerticalSolidActionList"/>
    <dgm:cxn modelId="{BCB9B7E3-BB13-46BA-AC34-7B656E973661}" type="presParOf" srcId="{D38B3990-286B-4A93-8386-DF7B45174612}" destId="{D62037F9-B042-4B67-B41C-BCD90C0CE579}" srcOrd="8" destOrd="0" presId="urn:microsoft.com/office/officeart/2016/7/layout/VerticalSolidActionList"/>
    <dgm:cxn modelId="{7726EB9B-F66E-4AB2-BCFD-D01C2F2C153C}" type="presParOf" srcId="{D62037F9-B042-4B67-B41C-BCD90C0CE579}" destId="{B1C05174-767A-49F8-9333-63CF53880DAF}" srcOrd="0" destOrd="0" presId="urn:microsoft.com/office/officeart/2016/7/layout/VerticalSolidActionList"/>
    <dgm:cxn modelId="{0FA56F61-42D7-458A-802A-A9DB86B13F18}" type="presParOf" srcId="{D62037F9-B042-4B67-B41C-BCD90C0CE579}" destId="{E2E1DADF-F346-4772-B67E-4714F31A7014}" srcOrd="1" destOrd="0" presId="urn:microsoft.com/office/officeart/2016/7/layout/VerticalSolidActionList"/>
    <dgm:cxn modelId="{B83C11BE-8B58-4B0E-BF2B-E0663B3DC26F}" type="presParOf" srcId="{D38B3990-286B-4A93-8386-DF7B45174612}" destId="{52AF8B1F-193B-4AA9-9B1D-11B092A48AB1}" srcOrd="9" destOrd="0" presId="urn:microsoft.com/office/officeart/2016/7/layout/VerticalSolidActionList"/>
    <dgm:cxn modelId="{7CF6314E-72E3-47AA-A8BE-C3D1CF17E918}" type="presParOf" srcId="{D38B3990-286B-4A93-8386-DF7B45174612}" destId="{224E8D55-F8BC-4488-B731-5527E285AB5A}" srcOrd="10" destOrd="0" presId="urn:microsoft.com/office/officeart/2016/7/layout/VerticalSolidActionList"/>
    <dgm:cxn modelId="{023B95D5-8E36-4247-8344-1909DDDB1402}" type="presParOf" srcId="{224E8D55-F8BC-4488-B731-5527E285AB5A}" destId="{A22EF4DF-CB58-49C4-95A0-A445A3B814A6}" srcOrd="0" destOrd="0" presId="urn:microsoft.com/office/officeart/2016/7/layout/VerticalSolidActionList"/>
    <dgm:cxn modelId="{70EC726A-A80C-41F8-9359-A157FBEB5FB3}" type="presParOf" srcId="{224E8D55-F8BC-4488-B731-5527E285AB5A}" destId="{8FA920F4-2BD3-446D-B520-B3FBB24E452B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62CC122-A30A-46B8-92F3-EC28F0AC73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589BE6-8B96-4C62-B5BC-7A42F1A20621}">
      <dgm:prSet/>
      <dgm:spPr/>
      <dgm:t>
        <a:bodyPr/>
        <a:lstStyle/>
        <a:p>
          <a:r>
            <a:rPr lang="en-US"/>
            <a:t>Describes steps necessary to build container image and run desired commands</a:t>
          </a:r>
        </a:p>
      </dgm:t>
    </dgm:pt>
    <dgm:pt modelId="{7CF1FAEF-0B1E-44F9-B92F-AAB3618B1F68}" type="parTrans" cxnId="{44A73C1D-7919-4350-BDA1-25E4B3D127A7}">
      <dgm:prSet/>
      <dgm:spPr/>
      <dgm:t>
        <a:bodyPr/>
        <a:lstStyle/>
        <a:p>
          <a:endParaRPr lang="en-US"/>
        </a:p>
      </dgm:t>
    </dgm:pt>
    <dgm:pt modelId="{25F2BF16-D8DE-4F69-86FE-A1E0A5D5A3B9}" type="sibTrans" cxnId="{44A73C1D-7919-4350-BDA1-25E4B3D127A7}">
      <dgm:prSet/>
      <dgm:spPr/>
      <dgm:t>
        <a:bodyPr/>
        <a:lstStyle/>
        <a:p>
          <a:endParaRPr lang="en-US"/>
        </a:p>
      </dgm:t>
    </dgm:pt>
    <dgm:pt modelId="{32FBB452-1022-461C-AA54-3854640D704A}">
      <dgm:prSet/>
      <dgm:spPr/>
      <dgm:t>
        <a:bodyPr/>
        <a:lstStyle/>
        <a:p>
          <a:r>
            <a:rPr lang="en-US"/>
            <a:t>Can be very simple – or very complex depending on the needs</a:t>
          </a:r>
        </a:p>
      </dgm:t>
    </dgm:pt>
    <dgm:pt modelId="{C8EED98D-F536-4835-9202-F8A7CB4FB013}" type="parTrans" cxnId="{C0EB2080-47D2-471A-9C2C-7A911B979371}">
      <dgm:prSet/>
      <dgm:spPr/>
      <dgm:t>
        <a:bodyPr/>
        <a:lstStyle/>
        <a:p>
          <a:endParaRPr lang="en-US"/>
        </a:p>
      </dgm:t>
    </dgm:pt>
    <dgm:pt modelId="{962AEF4F-2D21-49A6-B3A6-0DA7828ADBE3}" type="sibTrans" cxnId="{C0EB2080-47D2-471A-9C2C-7A911B979371}">
      <dgm:prSet/>
      <dgm:spPr/>
      <dgm:t>
        <a:bodyPr/>
        <a:lstStyle/>
        <a:p>
          <a:endParaRPr lang="en-US"/>
        </a:p>
      </dgm:t>
    </dgm:pt>
    <dgm:pt modelId="{8DC735B3-0198-47F9-965A-C00E12552FC9}">
      <dgm:prSet/>
      <dgm:spPr/>
      <dgm:t>
        <a:bodyPr/>
        <a:lstStyle/>
        <a:p>
          <a:r>
            <a:rPr lang="en-US"/>
            <a:t>Build image – templates to build containers from</a:t>
          </a:r>
        </a:p>
      </dgm:t>
    </dgm:pt>
    <dgm:pt modelId="{B34FEA8C-799C-4955-85D1-FDC163FA6F28}" type="parTrans" cxnId="{A385E1C4-FAD3-4AE9-AF97-6DC3B37FA79E}">
      <dgm:prSet/>
      <dgm:spPr/>
      <dgm:t>
        <a:bodyPr/>
        <a:lstStyle/>
        <a:p>
          <a:endParaRPr lang="en-US"/>
        </a:p>
      </dgm:t>
    </dgm:pt>
    <dgm:pt modelId="{9FE64E0A-56ED-4A26-85F6-A7A634515D00}" type="sibTrans" cxnId="{A385E1C4-FAD3-4AE9-AF97-6DC3B37FA79E}">
      <dgm:prSet/>
      <dgm:spPr/>
      <dgm:t>
        <a:bodyPr/>
        <a:lstStyle/>
        <a:p>
          <a:endParaRPr lang="en-US"/>
        </a:p>
      </dgm:t>
    </dgm:pt>
    <dgm:pt modelId="{8DFE3812-9457-4119-8DE8-8A74079CCC0B}">
      <dgm:prSet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$ docker build –t &lt;</a:t>
          </a:r>
          <a:r>
            <a:rPr lang="en-US" dirty="0" err="1">
              <a:latin typeface="Consolas" panose="020B0609020204030204" pitchFamily="49" charset="0"/>
            </a:rPr>
            <a:t>image_name</a:t>
          </a:r>
          <a:r>
            <a:rPr lang="en-US" dirty="0">
              <a:latin typeface="Consolas" panose="020B0609020204030204" pitchFamily="49" charset="0"/>
            </a:rPr>
            <a:t>&gt;:&lt;</a:t>
          </a:r>
          <a:r>
            <a:rPr lang="en-US" dirty="0" err="1">
              <a:latin typeface="Consolas" panose="020B0609020204030204" pitchFamily="49" charset="0"/>
            </a:rPr>
            <a:t>tag_name</a:t>
          </a:r>
          <a:r>
            <a:rPr lang="en-US" dirty="0">
              <a:latin typeface="Consolas" panose="020B0609020204030204" pitchFamily="49" charset="0"/>
            </a:rPr>
            <a:t>&gt; &lt;</a:t>
          </a:r>
          <a:r>
            <a:rPr lang="en-US" dirty="0" err="1">
              <a:latin typeface="Consolas" panose="020B0609020204030204" pitchFamily="49" charset="0"/>
            </a:rPr>
            <a:t>Dockerfile</a:t>
          </a:r>
          <a:r>
            <a:rPr lang="en-US" dirty="0">
              <a:latin typeface="Consolas" panose="020B0609020204030204" pitchFamily="49" charset="0"/>
            </a:rPr>
            <a:t> </a:t>
          </a:r>
          <a:r>
            <a:rPr lang="en-US" dirty="0" err="1">
              <a:latin typeface="Consolas" panose="020B0609020204030204" pitchFamily="49" charset="0"/>
            </a:rPr>
            <a:t>dir</a:t>
          </a:r>
          <a:r>
            <a:rPr lang="en-US" dirty="0">
              <a:latin typeface="Consolas" panose="020B0609020204030204" pitchFamily="49" charset="0"/>
            </a:rPr>
            <a:t>&gt;</a:t>
          </a:r>
        </a:p>
      </dgm:t>
    </dgm:pt>
    <dgm:pt modelId="{8350A098-7351-4098-885E-A9ECB873EDB2}" type="parTrans" cxnId="{E7F11EFD-5241-49D5-BCFE-146014D26E78}">
      <dgm:prSet/>
      <dgm:spPr/>
      <dgm:t>
        <a:bodyPr/>
        <a:lstStyle/>
        <a:p>
          <a:endParaRPr lang="en-US"/>
        </a:p>
      </dgm:t>
    </dgm:pt>
    <dgm:pt modelId="{8D311364-AD8C-4B28-8975-4A39848EDD96}" type="sibTrans" cxnId="{E7F11EFD-5241-49D5-BCFE-146014D26E78}">
      <dgm:prSet/>
      <dgm:spPr/>
      <dgm:t>
        <a:bodyPr/>
        <a:lstStyle/>
        <a:p>
          <a:endParaRPr lang="en-US"/>
        </a:p>
      </dgm:t>
    </dgm:pt>
    <dgm:pt modelId="{27844B5B-0F26-4EF8-8CDD-C569B47A3CA7}">
      <dgm:prSet/>
      <dgm:spPr/>
      <dgm:t>
        <a:bodyPr/>
        <a:lstStyle/>
        <a:p>
          <a:r>
            <a:rPr lang="en-US"/>
            <a:t>Run image as a container</a:t>
          </a:r>
        </a:p>
      </dgm:t>
    </dgm:pt>
    <dgm:pt modelId="{48A8D1B8-6744-44F9-8F18-D613EB2EB7CD}" type="parTrans" cxnId="{03759E31-B18D-48CF-A37C-8A3BBF6D4491}">
      <dgm:prSet/>
      <dgm:spPr/>
      <dgm:t>
        <a:bodyPr/>
        <a:lstStyle/>
        <a:p>
          <a:endParaRPr lang="en-US"/>
        </a:p>
      </dgm:t>
    </dgm:pt>
    <dgm:pt modelId="{0BF86A36-DC92-436E-BD64-3F579C4AB8D1}" type="sibTrans" cxnId="{03759E31-B18D-48CF-A37C-8A3BBF6D4491}">
      <dgm:prSet/>
      <dgm:spPr/>
      <dgm:t>
        <a:bodyPr/>
        <a:lstStyle/>
        <a:p>
          <a:endParaRPr lang="en-US"/>
        </a:p>
      </dgm:t>
    </dgm:pt>
    <dgm:pt modelId="{50C8C78A-9CDD-44A5-947A-8182EF884751}">
      <dgm:prSet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$ docker run &lt;</a:t>
          </a:r>
          <a:r>
            <a:rPr lang="en-US" dirty="0" err="1">
              <a:latin typeface="Consolas" panose="020B0609020204030204" pitchFamily="49" charset="0"/>
            </a:rPr>
            <a:t>image_name</a:t>
          </a:r>
          <a:r>
            <a:rPr lang="en-US" dirty="0">
              <a:latin typeface="Consolas" panose="020B0609020204030204" pitchFamily="49" charset="0"/>
            </a:rPr>
            <a:t>&gt;</a:t>
          </a:r>
        </a:p>
      </dgm:t>
    </dgm:pt>
    <dgm:pt modelId="{A213118B-1047-4D75-8EC7-CD9CC6C8A1CB}" type="parTrans" cxnId="{F5267943-DA30-4E4A-85FE-177F5F67B4ED}">
      <dgm:prSet/>
      <dgm:spPr/>
      <dgm:t>
        <a:bodyPr/>
        <a:lstStyle/>
        <a:p>
          <a:endParaRPr lang="en-US"/>
        </a:p>
      </dgm:t>
    </dgm:pt>
    <dgm:pt modelId="{E506F9C1-1A2D-4088-98FF-414481CACF5E}" type="sibTrans" cxnId="{F5267943-DA30-4E4A-85FE-177F5F67B4ED}">
      <dgm:prSet/>
      <dgm:spPr/>
      <dgm:t>
        <a:bodyPr/>
        <a:lstStyle/>
        <a:p>
          <a:endParaRPr lang="en-US"/>
        </a:p>
      </dgm:t>
    </dgm:pt>
    <dgm:pt modelId="{D916B4F6-C725-42E5-9D37-06CE29B6DC2F}">
      <dgm:prSet/>
      <dgm:spPr/>
      <dgm:t>
        <a:bodyPr/>
        <a:lstStyle/>
        <a:p>
          <a:r>
            <a:rPr lang="en-US"/>
            <a:t>Run a dockerfile with Singularity</a:t>
          </a:r>
        </a:p>
      </dgm:t>
    </dgm:pt>
    <dgm:pt modelId="{7E5DDBA3-B2A4-48E0-9D29-5C241462D4B1}" type="parTrans" cxnId="{53E4257E-32C8-4CD6-B599-89B3E453CA38}">
      <dgm:prSet/>
      <dgm:spPr/>
      <dgm:t>
        <a:bodyPr/>
        <a:lstStyle/>
        <a:p>
          <a:endParaRPr lang="en-US"/>
        </a:p>
      </dgm:t>
    </dgm:pt>
    <dgm:pt modelId="{A33B7632-05A2-4571-80ED-23864335E2EE}" type="sibTrans" cxnId="{53E4257E-32C8-4CD6-B599-89B3E453CA38}">
      <dgm:prSet/>
      <dgm:spPr/>
      <dgm:t>
        <a:bodyPr/>
        <a:lstStyle/>
        <a:p>
          <a:endParaRPr lang="en-US"/>
        </a:p>
      </dgm:t>
    </dgm:pt>
    <dgm:pt modelId="{5FA70A1D-2A6A-4486-BAF5-6C97EFC31846}">
      <dgm:prSet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$ singularity shell &lt;</a:t>
          </a:r>
          <a:r>
            <a:rPr lang="en-US" dirty="0" err="1">
              <a:latin typeface="Consolas" panose="020B0609020204030204" pitchFamily="49" charset="0"/>
            </a:rPr>
            <a:t>image_name</a:t>
          </a:r>
          <a:r>
            <a:rPr lang="en-US" dirty="0">
              <a:latin typeface="Consolas" panose="020B0609020204030204" pitchFamily="49" charset="0"/>
            </a:rPr>
            <a:t>&gt;</a:t>
          </a:r>
        </a:p>
      </dgm:t>
    </dgm:pt>
    <dgm:pt modelId="{0BD40FAF-71F8-43EE-80AA-2C1F3F69AA2E}" type="parTrans" cxnId="{88072B2D-1B5C-44A7-88EC-6BB5C2A75B54}">
      <dgm:prSet/>
      <dgm:spPr/>
      <dgm:t>
        <a:bodyPr/>
        <a:lstStyle/>
        <a:p>
          <a:endParaRPr lang="en-US"/>
        </a:p>
      </dgm:t>
    </dgm:pt>
    <dgm:pt modelId="{B1D2270A-BC3C-4A76-BDD9-EACB2ABA4D22}" type="sibTrans" cxnId="{88072B2D-1B5C-44A7-88EC-6BB5C2A75B54}">
      <dgm:prSet/>
      <dgm:spPr/>
      <dgm:t>
        <a:bodyPr/>
        <a:lstStyle/>
        <a:p>
          <a:endParaRPr lang="en-US"/>
        </a:p>
      </dgm:t>
    </dgm:pt>
    <dgm:pt modelId="{D490A655-3796-443C-8BDD-5536B4669EC9}">
      <dgm:prSet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$ singularity run &lt;</a:t>
          </a:r>
          <a:r>
            <a:rPr lang="en-US" dirty="0" err="1">
              <a:latin typeface="Consolas" panose="020B0609020204030204" pitchFamily="49" charset="0"/>
            </a:rPr>
            <a:t>image_name</a:t>
          </a:r>
          <a:r>
            <a:rPr lang="en-US" dirty="0">
              <a:latin typeface="Consolas" panose="020B0609020204030204" pitchFamily="49" charset="0"/>
            </a:rPr>
            <a:t>&gt;</a:t>
          </a:r>
        </a:p>
      </dgm:t>
    </dgm:pt>
    <dgm:pt modelId="{D0D0C1C4-D8F8-4479-A2F3-30CF9DC33A92}" type="parTrans" cxnId="{793A47D3-5F17-4FD5-9B15-FC134022000C}">
      <dgm:prSet/>
      <dgm:spPr/>
      <dgm:t>
        <a:bodyPr/>
        <a:lstStyle/>
        <a:p>
          <a:endParaRPr lang="en-US"/>
        </a:p>
      </dgm:t>
    </dgm:pt>
    <dgm:pt modelId="{0A63BD96-1D1A-4DFD-8ADD-6B449FFAA6A3}" type="sibTrans" cxnId="{793A47D3-5F17-4FD5-9B15-FC134022000C}">
      <dgm:prSet/>
      <dgm:spPr/>
      <dgm:t>
        <a:bodyPr/>
        <a:lstStyle/>
        <a:p>
          <a:endParaRPr lang="en-US"/>
        </a:p>
      </dgm:t>
    </dgm:pt>
    <dgm:pt modelId="{7C713F22-C973-478F-AE20-D6B4544773C9}">
      <dgm:prSet/>
      <dgm:spPr/>
      <dgm:t>
        <a:bodyPr/>
        <a:lstStyle/>
        <a:p>
          <a:endParaRPr lang="en-US" dirty="0">
            <a:latin typeface="Consolas" panose="020B0609020204030204" pitchFamily="49" charset="0"/>
          </a:endParaRPr>
        </a:p>
      </dgm:t>
    </dgm:pt>
    <dgm:pt modelId="{9427059B-FB19-4B77-A95C-4E8D5D52317F}" type="parTrans" cxnId="{93095AC2-27F6-4A8F-B4B7-8B69EBDDCFA3}">
      <dgm:prSet/>
      <dgm:spPr/>
      <dgm:t>
        <a:bodyPr/>
        <a:lstStyle/>
        <a:p>
          <a:endParaRPr lang="en-US"/>
        </a:p>
      </dgm:t>
    </dgm:pt>
    <dgm:pt modelId="{69B6AFB1-60F9-416C-870D-E75021A061F1}" type="sibTrans" cxnId="{93095AC2-27F6-4A8F-B4B7-8B69EBDDCFA3}">
      <dgm:prSet/>
      <dgm:spPr/>
      <dgm:t>
        <a:bodyPr/>
        <a:lstStyle/>
        <a:p>
          <a:endParaRPr lang="en-US"/>
        </a:p>
      </dgm:t>
    </dgm:pt>
    <dgm:pt modelId="{1A859A1E-484B-4C0C-A97D-3BC661D950A8}">
      <dgm:prSet/>
      <dgm:spPr/>
      <dgm:t>
        <a:bodyPr/>
        <a:lstStyle/>
        <a:p>
          <a:endParaRPr lang="en-US" dirty="0">
            <a:latin typeface="Consolas" panose="020B0609020204030204" pitchFamily="49" charset="0"/>
          </a:endParaRPr>
        </a:p>
      </dgm:t>
    </dgm:pt>
    <dgm:pt modelId="{CE5A2D0C-3029-4FA8-8C68-AB9AD0BD16B4}" type="parTrans" cxnId="{623483F5-E9F7-4571-AF6B-071BB8D5E665}">
      <dgm:prSet/>
      <dgm:spPr/>
      <dgm:t>
        <a:bodyPr/>
        <a:lstStyle/>
        <a:p>
          <a:endParaRPr lang="en-US"/>
        </a:p>
      </dgm:t>
    </dgm:pt>
    <dgm:pt modelId="{DE3DAF3C-EE3A-4E93-A0E9-890EF3B41CF4}" type="sibTrans" cxnId="{623483F5-E9F7-4571-AF6B-071BB8D5E665}">
      <dgm:prSet/>
      <dgm:spPr/>
      <dgm:t>
        <a:bodyPr/>
        <a:lstStyle/>
        <a:p>
          <a:endParaRPr lang="en-US"/>
        </a:p>
      </dgm:t>
    </dgm:pt>
    <dgm:pt modelId="{6A3CA104-D8F5-4E5C-805F-41F00F67F9BC}" type="pres">
      <dgm:prSet presAssocID="{062CC122-A30A-46B8-92F3-EC28F0AC734B}" presName="linear" presStyleCnt="0">
        <dgm:presLayoutVars>
          <dgm:animLvl val="lvl"/>
          <dgm:resizeHandles val="exact"/>
        </dgm:presLayoutVars>
      </dgm:prSet>
      <dgm:spPr/>
    </dgm:pt>
    <dgm:pt modelId="{C138E890-441E-452F-9992-B2A60FFAF355}" type="pres">
      <dgm:prSet presAssocID="{B6589BE6-8B96-4C62-B5BC-7A42F1A2062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5202FF2-1EF1-494A-BF3B-0EBC145C654C}" type="pres">
      <dgm:prSet presAssocID="{25F2BF16-D8DE-4F69-86FE-A1E0A5D5A3B9}" presName="spacer" presStyleCnt="0"/>
      <dgm:spPr/>
    </dgm:pt>
    <dgm:pt modelId="{B88B564C-6DC0-41F6-B84A-2BE32A8267C9}" type="pres">
      <dgm:prSet presAssocID="{32FBB452-1022-461C-AA54-3854640D704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15D79F8-03D3-4995-A8D7-F0A400069F72}" type="pres">
      <dgm:prSet presAssocID="{962AEF4F-2D21-49A6-B3A6-0DA7828ADBE3}" presName="spacer" presStyleCnt="0"/>
      <dgm:spPr/>
    </dgm:pt>
    <dgm:pt modelId="{5BA07D4C-A411-438C-92E1-660D29A5178D}" type="pres">
      <dgm:prSet presAssocID="{8DC735B3-0198-47F9-965A-C00E12552FC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239E772-9434-4E22-9C37-FA4778353C6A}" type="pres">
      <dgm:prSet presAssocID="{8DC735B3-0198-47F9-965A-C00E12552FC9}" presName="childText" presStyleLbl="revTx" presStyleIdx="0" presStyleCnt="3">
        <dgm:presLayoutVars>
          <dgm:bulletEnabled val="1"/>
        </dgm:presLayoutVars>
      </dgm:prSet>
      <dgm:spPr/>
    </dgm:pt>
    <dgm:pt modelId="{FD0E9F6B-18FB-42E1-8AE4-8374F22D35CD}" type="pres">
      <dgm:prSet presAssocID="{27844B5B-0F26-4EF8-8CDD-C569B47A3CA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9118CF5-1C82-47CB-BE97-216BA4817BF3}" type="pres">
      <dgm:prSet presAssocID="{27844B5B-0F26-4EF8-8CDD-C569B47A3CA7}" presName="childText" presStyleLbl="revTx" presStyleIdx="1" presStyleCnt="3">
        <dgm:presLayoutVars>
          <dgm:bulletEnabled val="1"/>
        </dgm:presLayoutVars>
      </dgm:prSet>
      <dgm:spPr/>
    </dgm:pt>
    <dgm:pt modelId="{F12DE563-E774-4440-BBC1-A5D81CEB19FB}" type="pres">
      <dgm:prSet presAssocID="{D916B4F6-C725-42E5-9D37-06CE29B6DC2F}" presName="parentText" presStyleLbl="node1" presStyleIdx="4" presStyleCnt="5" custScaleX="38183" custLinFactNeighborX="-30908" custLinFactNeighborY="-4703">
        <dgm:presLayoutVars>
          <dgm:chMax val="0"/>
          <dgm:bulletEnabled val="1"/>
        </dgm:presLayoutVars>
      </dgm:prSet>
      <dgm:spPr/>
    </dgm:pt>
    <dgm:pt modelId="{C0422612-ED2C-407E-9719-F70E0786780E}" type="pres">
      <dgm:prSet presAssocID="{D916B4F6-C725-42E5-9D37-06CE29B6DC2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FF6240D-96D8-41B4-9730-1BA4CFE4A580}" type="presOf" srcId="{D490A655-3796-443C-8BDD-5536B4669EC9}" destId="{C0422612-ED2C-407E-9719-F70E0786780E}" srcOrd="0" destOrd="1" presId="urn:microsoft.com/office/officeart/2005/8/layout/vList2"/>
    <dgm:cxn modelId="{0293DE12-A2AD-4B90-9307-99E8E793E379}" type="presOf" srcId="{B6589BE6-8B96-4C62-B5BC-7A42F1A20621}" destId="{C138E890-441E-452F-9992-B2A60FFAF355}" srcOrd="0" destOrd="0" presId="urn:microsoft.com/office/officeart/2005/8/layout/vList2"/>
    <dgm:cxn modelId="{4B23F715-4431-487F-9A95-2B2B3AEEBDE5}" type="presOf" srcId="{27844B5B-0F26-4EF8-8CDD-C569B47A3CA7}" destId="{FD0E9F6B-18FB-42E1-8AE4-8374F22D35CD}" srcOrd="0" destOrd="0" presId="urn:microsoft.com/office/officeart/2005/8/layout/vList2"/>
    <dgm:cxn modelId="{44A73C1D-7919-4350-BDA1-25E4B3D127A7}" srcId="{062CC122-A30A-46B8-92F3-EC28F0AC734B}" destId="{B6589BE6-8B96-4C62-B5BC-7A42F1A20621}" srcOrd="0" destOrd="0" parTransId="{7CF1FAEF-0B1E-44F9-B92F-AAB3618B1F68}" sibTransId="{25F2BF16-D8DE-4F69-86FE-A1E0A5D5A3B9}"/>
    <dgm:cxn modelId="{88072B2D-1B5C-44A7-88EC-6BB5C2A75B54}" srcId="{D916B4F6-C725-42E5-9D37-06CE29B6DC2F}" destId="{5FA70A1D-2A6A-4486-BAF5-6C97EFC31846}" srcOrd="0" destOrd="0" parTransId="{0BD40FAF-71F8-43EE-80AA-2C1F3F69AA2E}" sibTransId="{B1D2270A-BC3C-4A76-BDD9-EACB2ABA4D22}"/>
    <dgm:cxn modelId="{03759E31-B18D-48CF-A37C-8A3BBF6D4491}" srcId="{062CC122-A30A-46B8-92F3-EC28F0AC734B}" destId="{27844B5B-0F26-4EF8-8CDD-C569B47A3CA7}" srcOrd="3" destOrd="0" parTransId="{48A8D1B8-6744-44F9-8F18-D613EB2EB7CD}" sibTransId="{0BF86A36-DC92-436E-BD64-3F579C4AB8D1}"/>
    <dgm:cxn modelId="{C2F99B39-CE23-48DA-B1B4-DED74EF24AEB}" type="presOf" srcId="{D916B4F6-C725-42E5-9D37-06CE29B6DC2F}" destId="{F12DE563-E774-4440-BBC1-A5D81CEB19FB}" srcOrd="0" destOrd="0" presId="urn:microsoft.com/office/officeart/2005/8/layout/vList2"/>
    <dgm:cxn modelId="{F5267943-DA30-4E4A-85FE-177F5F67B4ED}" srcId="{27844B5B-0F26-4EF8-8CDD-C569B47A3CA7}" destId="{50C8C78A-9CDD-44A5-947A-8182EF884751}" srcOrd="0" destOrd="0" parTransId="{A213118B-1047-4D75-8EC7-CD9CC6C8A1CB}" sibTransId="{E506F9C1-1A2D-4088-98FF-414481CACF5E}"/>
    <dgm:cxn modelId="{EE20CA63-D745-4591-8752-32D6F547BD6B}" type="presOf" srcId="{32FBB452-1022-461C-AA54-3854640D704A}" destId="{B88B564C-6DC0-41F6-B84A-2BE32A8267C9}" srcOrd="0" destOrd="0" presId="urn:microsoft.com/office/officeart/2005/8/layout/vList2"/>
    <dgm:cxn modelId="{7933D757-43FF-44E5-90C3-C75BEA274A64}" type="presOf" srcId="{1A859A1E-484B-4C0C-A97D-3BC661D950A8}" destId="{0239E772-9434-4E22-9C37-FA4778353C6A}" srcOrd="0" destOrd="1" presId="urn:microsoft.com/office/officeart/2005/8/layout/vList2"/>
    <dgm:cxn modelId="{53E4257E-32C8-4CD6-B599-89B3E453CA38}" srcId="{062CC122-A30A-46B8-92F3-EC28F0AC734B}" destId="{D916B4F6-C725-42E5-9D37-06CE29B6DC2F}" srcOrd="4" destOrd="0" parTransId="{7E5DDBA3-B2A4-48E0-9D29-5C241462D4B1}" sibTransId="{A33B7632-05A2-4571-80ED-23864335E2EE}"/>
    <dgm:cxn modelId="{C0EB2080-47D2-471A-9C2C-7A911B979371}" srcId="{062CC122-A30A-46B8-92F3-EC28F0AC734B}" destId="{32FBB452-1022-461C-AA54-3854640D704A}" srcOrd="1" destOrd="0" parTransId="{C8EED98D-F536-4835-9202-F8A7CB4FB013}" sibTransId="{962AEF4F-2D21-49A6-B3A6-0DA7828ADBE3}"/>
    <dgm:cxn modelId="{D6B80899-3C3A-4E8B-A9DA-FAA44C969D4E}" type="presOf" srcId="{8DC735B3-0198-47F9-965A-C00E12552FC9}" destId="{5BA07D4C-A411-438C-92E1-660D29A5178D}" srcOrd="0" destOrd="0" presId="urn:microsoft.com/office/officeart/2005/8/layout/vList2"/>
    <dgm:cxn modelId="{041D06A0-20B6-4A03-A1B7-034ADDD33C3D}" type="presOf" srcId="{50C8C78A-9CDD-44A5-947A-8182EF884751}" destId="{E9118CF5-1C82-47CB-BE97-216BA4817BF3}" srcOrd="0" destOrd="0" presId="urn:microsoft.com/office/officeart/2005/8/layout/vList2"/>
    <dgm:cxn modelId="{1081ADB0-E1DD-40D1-B861-440EB4651BD1}" type="presOf" srcId="{5FA70A1D-2A6A-4486-BAF5-6C97EFC31846}" destId="{C0422612-ED2C-407E-9719-F70E0786780E}" srcOrd="0" destOrd="0" presId="urn:microsoft.com/office/officeart/2005/8/layout/vList2"/>
    <dgm:cxn modelId="{93095AC2-27F6-4A8F-B4B7-8B69EBDDCFA3}" srcId="{27844B5B-0F26-4EF8-8CDD-C569B47A3CA7}" destId="{7C713F22-C973-478F-AE20-D6B4544773C9}" srcOrd="1" destOrd="0" parTransId="{9427059B-FB19-4B77-A95C-4E8D5D52317F}" sibTransId="{69B6AFB1-60F9-416C-870D-E75021A061F1}"/>
    <dgm:cxn modelId="{A385E1C4-FAD3-4AE9-AF97-6DC3B37FA79E}" srcId="{062CC122-A30A-46B8-92F3-EC28F0AC734B}" destId="{8DC735B3-0198-47F9-965A-C00E12552FC9}" srcOrd="2" destOrd="0" parTransId="{B34FEA8C-799C-4955-85D1-FDC163FA6F28}" sibTransId="{9FE64E0A-56ED-4A26-85F6-A7A634515D00}"/>
    <dgm:cxn modelId="{793A47D3-5F17-4FD5-9B15-FC134022000C}" srcId="{D916B4F6-C725-42E5-9D37-06CE29B6DC2F}" destId="{D490A655-3796-443C-8BDD-5536B4669EC9}" srcOrd="1" destOrd="0" parTransId="{D0D0C1C4-D8F8-4479-A2F3-30CF9DC33A92}" sibTransId="{0A63BD96-1D1A-4DFD-8ADD-6B449FFAA6A3}"/>
    <dgm:cxn modelId="{7C9AC8E1-FA97-42EF-9324-7AA9D44A35B0}" type="presOf" srcId="{8DFE3812-9457-4119-8DE8-8A74079CCC0B}" destId="{0239E772-9434-4E22-9C37-FA4778353C6A}" srcOrd="0" destOrd="0" presId="urn:microsoft.com/office/officeart/2005/8/layout/vList2"/>
    <dgm:cxn modelId="{F1E956EB-3707-40AA-A95A-0A0C23A4DB4B}" type="presOf" srcId="{062CC122-A30A-46B8-92F3-EC28F0AC734B}" destId="{6A3CA104-D8F5-4E5C-805F-41F00F67F9BC}" srcOrd="0" destOrd="0" presId="urn:microsoft.com/office/officeart/2005/8/layout/vList2"/>
    <dgm:cxn modelId="{623483F5-E9F7-4571-AF6B-071BB8D5E665}" srcId="{8DC735B3-0198-47F9-965A-C00E12552FC9}" destId="{1A859A1E-484B-4C0C-A97D-3BC661D950A8}" srcOrd="1" destOrd="0" parTransId="{CE5A2D0C-3029-4FA8-8C68-AB9AD0BD16B4}" sibTransId="{DE3DAF3C-EE3A-4E93-A0E9-890EF3B41CF4}"/>
    <dgm:cxn modelId="{E7F11EFD-5241-49D5-BCFE-146014D26E78}" srcId="{8DC735B3-0198-47F9-965A-C00E12552FC9}" destId="{8DFE3812-9457-4119-8DE8-8A74079CCC0B}" srcOrd="0" destOrd="0" parTransId="{8350A098-7351-4098-885E-A9ECB873EDB2}" sibTransId="{8D311364-AD8C-4B28-8975-4A39848EDD96}"/>
    <dgm:cxn modelId="{608CABFE-DB68-4076-9CCA-928E05365029}" type="presOf" srcId="{7C713F22-C973-478F-AE20-D6B4544773C9}" destId="{E9118CF5-1C82-47CB-BE97-216BA4817BF3}" srcOrd="0" destOrd="1" presId="urn:microsoft.com/office/officeart/2005/8/layout/vList2"/>
    <dgm:cxn modelId="{C426DD31-7FC2-4A67-A3CF-4F282F6C10DB}" type="presParOf" srcId="{6A3CA104-D8F5-4E5C-805F-41F00F67F9BC}" destId="{C138E890-441E-452F-9992-B2A60FFAF355}" srcOrd="0" destOrd="0" presId="urn:microsoft.com/office/officeart/2005/8/layout/vList2"/>
    <dgm:cxn modelId="{C8B1D29F-B8D2-4B22-8776-39FCCF47DC64}" type="presParOf" srcId="{6A3CA104-D8F5-4E5C-805F-41F00F67F9BC}" destId="{F5202FF2-1EF1-494A-BF3B-0EBC145C654C}" srcOrd="1" destOrd="0" presId="urn:microsoft.com/office/officeart/2005/8/layout/vList2"/>
    <dgm:cxn modelId="{85C2464C-752B-48E4-AF7B-A19E3BEB5C9B}" type="presParOf" srcId="{6A3CA104-D8F5-4E5C-805F-41F00F67F9BC}" destId="{B88B564C-6DC0-41F6-B84A-2BE32A8267C9}" srcOrd="2" destOrd="0" presId="urn:microsoft.com/office/officeart/2005/8/layout/vList2"/>
    <dgm:cxn modelId="{B7B411C5-F4F0-428B-AB7F-D585E11FBF11}" type="presParOf" srcId="{6A3CA104-D8F5-4E5C-805F-41F00F67F9BC}" destId="{A15D79F8-03D3-4995-A8D7-F0A400069F72}" srcOrd="3" destOrd="0" presId="urn:microsoft.com/office/officeart/2005/8/layout/vList2"/>
    <dgm:cxn modelId="{6337943B-D0CC-48B3-8E2D-954EFDEE12A8}" type="presParOf" srcId="{6A3CA104-D8F5-4E5C-805F-41F00F67F9BC}" destId="{5BA07D4C-A411-438C-92E1-660D29A5178D}" srcOrd="4" destOrd="0" presId="urn:microsoft.com/office/officeart/2005/8/layout/vList2"/>
    <dgm:cxn modelId="{BE476950-A2B8-41CC-A010-51101669ADB0}" type="presParOf" srcId="{6A3CA104-D8F5-4E5C-805F-41F00F67F9BC}" destId="{0239E772-9434-4E22-9C37-FA4778353C6A}" srcOrd="5" destOrd="0" presId="urn:microsoft.com/office/officeart/2005/8/layout/vList2"/>
    <dgm:cxn modelId="{ACF2A72A-093A-4DFF-A821-2642F5FBC13D}" type="presParOf" srcId="{6A3CA104-D8F5-4E5C-805F-41F00F67F9BC}" destId="{FD0E9F6B-18FB-42E1-8AE4-8374F22D35CD}" srcOrd="6" destOrd="0" presId="urn:microsoft.com/office/officeart/2005/8/layout/vList2"/>
    <dgm:cxn modelId="{C19DD5EA-B47B-4E56-91DB-8314BE8DBDBB}" type="presParOf" srcId="{6A3CA104-D8F5-4E5C-805F-41F00F67F9BC}" destId="{E9118CF5-1C82-47CB-BE97-216BA4817BF3}" srcOrd="7" destOrd="0" presId="urn:microsoft.com/office/officeart/2005/8/layout/vList2"/>
    <dgm:cxn modelId="{513019B9-D071-4055-A17C-D3FFEB8C4022}" type="presParOf" srcId="{6A3CA104-D8F5-4E5C-805F-41F00F67F9BC}" destId="{F12DE563-E774-4440-BBC1-A5D81CEB19FB}" srcOrd="8" destOrd="0" presId="urn:microsoft.com/office/officeart/2005/8/layout/vList2"/>
    <dgm:cxn modelId="{0E6E88D6-9444-4BB4-A69A-8A174C7C3E73}" type="presParOf" srcId="{6A3CA104-D8F5-4E5C-805F-41F00F67F9BC}" destId="{C0422612-ED2C-407E-9719-F70E0786780E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6E8C6A1-C672-4082-810E-B39550E56E7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8EAA05-A781-48E0-B1FB-F917B7DD81F7}">
      <dgm:prSet/>
      <dgm:spPr/>
      <dgm:t>
        <a:bodyPr/>
        <a:lstStyle/>
        <a:p>
          <a:r>
            <a:rPr lang="en-US" dirty="0"/>
            <a:t>Lot of computational science is stringing tools and processes together</a:t>
          </a:r>
        </a:p>
      </dgm:t>
    </dgm:pt>
    <dgm:pt modelId="{4E0B6DB1-BA07-4248-947B-1B24A087C043}" type="parTrans" cxnId="{1C1D2EA6-5D3A-4571-B6E7-45045AF6C6BC}">
      <dgm:prSet/>
      <dgm:spPr/>
      <dgm:t>
        <a:bodyPr/>
        <a:lstStyle/>
        <a:p>
          <a:endParaRPr lang="en-US"/>
        </a:p>
      </dgm:t>
    </dgm:pt>
    <dgm:pt modelId="{EAF1531B-9493-4CDA-95C4-63849B03AD75}" type="sibTrans" cxnId="{1C1D2EA6-5D3A-4571-B6E7-45045AF6C6BC}">
      <dgm:prSet/>
      <dgm:spPr/>
      <dgm:t>
        <a:bodyPr/>
        <a:lstStyle/>
        <a:p>
          <a:endParaRPr lang="en-US"/>
        </a:p>
      </dgm:t>
    </dgm:pt>
    <dgm:pt modelId="{B88E1DEE-4F58-4F28-879C-9F92EB949CE1}">
      <dgm:prSet/>
      <dgm:spPr/>
      <dgm:t>
        <a:bodyPr/>
        <a:lstStyle/>
        <a:p>
          <a:r>
            <a:rPr lang="en-US"/>
            <a:t>If it’s so critical, why not use the best tools?</a:t>
          </a:r>
        </a:p>
      </dgm:t>
    </dgm:pt>
    <dgm:pt modelId="{0572368E-1531-4628-8C19-E1B71FEBA26F}" type="parTrans" cxnId="{89A04EE9-39A3-4B21-8D1B-FDB5860EB598}">
      <dgm:prSet/>
      <dgm:spPr/>
      <dgm:t>
        <a:bodyPr/>
        <a:lstStyle/>
        <a:p>
          <a:endParaRPr lang="en-US"/>
        </a:p>
      </dgm:t>
    </dgm:pt>
    <dgm:pt modelId="{08D49832-F1B0-4B90-AE3F-60503F424E83}" type="sibTrans" cxnId="{89A04EE9-39A3-4B21-8D1B-FDB5860EB598}">
      <dgm:prSet/>
      <dgm:spPr/>
      <dgm:t>
        <a:bodyPr/>
        <a:lstStyle/>
        <a:p>
          <a:endParaRPr lang="en-US"/>
        </a:p>
      </dgm:t>
    </dgm:pt>
    <dgm:pt modelId="{28198ADA-3AAB-4634-A263-60A3B15F44C0}">
      <dgm:prSet/>
      <dgm:spPr/>
      <dgm:t>
        <a:bodyPr/>
        <a:lstStyle/>
        <a:p>
          <a:r>
            <a:rPr lang="en-US"/>
            <a:t>Workflow managers have come a long way</a:t>
          </a:r>
        </a:p>
      </dgm:t>
    </dgm:pt>
    <dgm:pt modelId="{2C92F859-3DB1-45A6-9470-9A2D37F1C4C6}" type="parTrans" cxnId="{13B75437-27C4-4B81-9EAE-7063FF984E7F}">
      <dgm:prSet/>
      <dgm:spPr/>
      <dgm:t>
        <a:bodyPr/>
        <a:lstStyle/>
        <a:p>
          <a:endParaRPr lang="en-US"/>
        </a:p>
      </dgm:t>
    </dgm:pt>
    <dgm:pt modelId="{2F95299A-0641-464F-8C51-55CFF2083831}" type="sibTrans" cxnId="{13B75437-27C4-4B81-9EAE-7063FF984E7F}">
      <dgm:prSet/>
      <dgm:spPr/>
      <dgm:t>
        <a:bodyPr/>
        <a:lstStyle/>
        <a:p>
          <a:endParaRPr lang="en-US"/>
        </a:p>
      </dgm:t>
    </dgm:pt>
    <dgm:pt modelId="{05091485-B8A2-4081-9C92-8515200F6D26}">
      <dgm:prSet/>
      <dgm:spPr/>
      <dgm:t>
        <a:bodyPr/>
        <a:lstStyle/>
        <a:p>
          <a:r>
            <a:rPr lang="en-US"/>
            <a:t>Scalability and parallelization</a:t>
          </a:r>
        </a:p>
      </dgm:t>
    </dgm:pt>
    <dgm:pt modelId="{67299E12-1137-4129-8FF4-1991CC73C7E5}" type="parTrans" cxnId="{9D927C54-3EE7-4265-8483-74AD4A5B4FE9}">
      <dgm:prSet/>
      <dgm:spPr/>
      <dgm:t>
        <a:bodyPr/>
        <a:lstStyle/>
        <a:p>
          <a:endParaRPr lang="en-US"/>
        </a:p>
      </dgm:t>
    </dgm:pt>
    <dgm:pt modelId="{EB72623A-88C7-4D17-8AD7-B59DA39477D6}" type="sibTrans" cxnId="{9D927C54-3EE7-4265-8483-74AD4A5B4FE9}">
      <dgm:prSet/>
      <dgm:spPr/>
      <dgm:t>
        <a:bodyPr/>
        <a:lstStyle/>
        <a:p>
          <a:endParaRPr lang="en-US"/>
        </a:p>
      </dgm:t>
    </dgm:pt>
    <dgm:pt modelId="{101FB3DC-F667-41BD-9414-66BF282957C1}">
      <dgm:prSet/>
      <dgm:spPr/>
      <dgm:t>
        <a:bodyPr/>
        <a:lstStyle/>
        <a:p>
          <a:r>
            <a:rPr lang="en-US"/>
            <a:t>Resume/restart/conditional error handling</a:t>
          </a:r>
        </a:p>
      </dgm:t>
    </dgm:pt>
    <dgm:pt modelId="{FC785000-A999-48B0-AF67-D75DF2FC19DE}" type="parTrans" cxnId="{168336F0-0970-4257-ABA1-FED7FA58AF08}">
      <dgm:prSet/>
      <dgm:spPr/>
      <dgm:t>
        <a:bodyPr/>
        <a:lstStyle/>
        <a:p>
          <a:endParaRPr lang="en-US"/>
        </a:p>
      </dgm:t>
    </dgm:pt>
    <dgm:pt modelId="{31B193F5-421E-464D-8C4D-E1499519A42B}" type="sibTrans" cxnId="{168336F0-0970-4257-ABA1-FED7FA58AF08}">
      <dgm:prSet/>
      <dgm:spPr/>
      <dgm:t>
        <a:bodyPr/>
        <a:lstStyle/>
        <a:p>
          <a:endParaRPr lang="en-US"/>
        </a:p>
      </dgm:t>
    </dgm:pt>
    <dgm:pt modelId="{7D86FEAA-6177-49CB-9CC1-14CDEBD9AB44}">
      <dgm:prSet/>
      <dgm:spPr/>
      <dgm:t>
        <a:bodyPr/>
        <a:lstStyle/>
        <a:p>
          <a:r>
            <a:rPr lang="en-US"/>
            <a:t>Logical flow between processes reflected in the workflow</a:t>
          </a:r>
        </a:p>
      </dgm:t>
    </dgm:pt>
    <dgm:pt modelId="{B9305C2E-36E3-42DF-80E5-456A0DA08928}" type="parTrans" cxnId="{AE358F6C-7CBA-4CB2-AE42-78A4315A870A}">
      <dgm:prSet/>
      <dgm:spPr/>
      <dgm:t>
        <a:bodyPr/>
        <a:lstStyle/>
        <a:p>
          <a:endParaRPr lang="en-US"/>
        </a:p>
      </dgm:t>
    </dgm:pt>
    <dgm:pt modelId="{3C83EFE1-7792-4BFF-819C-88CFB47DD477}" type="sibTrans" cxnId="{AE358F6C-7CBA-4CB2-AE42-78A4315A870A}">
      <dgm:prSet/>
      <dgm:spPr/>
      <dgm:t>
        <a:bodyPr/>
        <a:lstStyle/>
        <a:p>
          <a:endParaRPr lang="en-US"/>
        </a:p>
      </dgm:t>
    </dgm:pt>
    <dgm:pt modelId="{0F480159-B667-4341-A227-E8C63FDA26D0}">
      <dgm:prSet/>
      <dgm:spPr/>
      <dgm:t>
        <a:bodyPr/>
        <a:lstStyle/>
        <a:p>
          <a:r>
            <a:rPr lang="en-US"/>
            <a:t>System agnostic </a:t>
          </a:r>
        </a:p>
      </dgm:t>
    </dgm:pt>
    <dgm:pt modelId="{13D81CAB-D484-48E6-9749-7AC1D644A2E4}" type="parTrans" cxnId="{455129EC-612E-499C-AE3A-C9641433484A}">
      <dgm:prSet/>
      <dgm:spPr/>
      <dgm:t>
        <a:bodyPr/>
        <a:lstStyle/>
        <a:p>
          <a:endParaRPr lang="en-US"/>
        </a:p>
      </dgm:t>
    </dgm:pt>
    <dgm:pt modelId="{EE50A7F1-F206-4096-AD21-96249676EBD1}" type="sibTrans" cxnId="{455129EC-612E-499C-AE3A-C9641433484A}">
      <dgm:prSet/>
      <dgm:spPr/>
      <dgm:t>
        <a:bodyPr/>
        <a:lstStyle/>
        <a:p>
          <a:endParaRPr lang="en-US"/>
        </a:p>
      </dgm:t>
    </dgm:pt>
    <dgm:pt modelId="{7E419A8E-8B4A-4DD5-A0B8-C2AB1606CAA7}">
      <dgm:prSet/>
      <dgm:spPr/>
      <dgm:t>
        <a:bodyPr/>
        <a:lstStyle/>
        <a:p>
          <a:r>
            <a:rPr lang="en-US" dirty="0"/>
            <a:t>Modular and robust to complex tasks</a:t>
          </a:r>
        </a:p>
      </dgm:t>
    </dgm:pt>
    <dgm:pt modelId="{1AC0AC89-5E8C-4E64-9AE4-C3254EE3ACB0}" type="parTrans" cxnId="{A43ECD99-79EE-4EBD-842D-CBAF3DE60B2C}">
      <dgm:prSet/>
      <dgm:spPr/>
      <dgm:t>
        <a:bodyPr/>
        <a:lstStyle/>
        <a:p>
          <a:endParaRPr lang="en-US"/>
        </a:p>
      </dgm:t>
    </dgm:pt>
    <dgm:pt modelId="{7F9FFD38-1897-4ED0-AC9F-514EB9D6B479}" type="sibTrans" cxnId="{A43ECD99-79EE-4EBD-842D-CBAF3DE60B2C}">
      <dgm:prSet/>
      <dgm:spPr/>
      <dgm:t>
        <a:bodyPr/>
        <a:lstStyle/>
        <a:p>
          <a:endParaRPr lang="en-US"/>
        </a:p>
      </dgm:t>
    </dgm:pt>
    <dgm:pt modelId="{B8F04F3E-5B6C-40F9-AC1B-E9B2A740DFBB}">
      <dgm:prSet/>
      <dgm:spPr/>
      <dgm:t>
        <a:bodyPr/>
        <a:lstStyle/>
        <a:p>
          <a:r>
            <a:rPr lang="en-US"/>
            <a:t>Bash is fine for simple tasks, but what more robust options exist?</a:t>
          </a:r>
        </a:p>
      </dgm:t>
    </dgm:pt>
    <dgm:pt modelId="{9E8C0FDA-5474-4AC6-92C1-D6127EDC00A2}" type="parTrans" cxnId="{E46671D0-2183-4FE1-BC2C-36D717F7D6F9}">
      <dgm:prSet/>
      <dgm:spPr/>
      <dgm:t>
        <a:bodyPr/>
        <a:lstStyle/>
        <a:p>
          <a:endParaRPr lang="en-US"/>
        </a:p>
      </dgm:t>
    </dgm:pt>
    <dgm:pt modelId="{B2570469-A3D5-42BA-A8B2-C557E1C3565D}" type="sibTrans" cxnId="{E46671D0-2183-4FE1-BC2C-36D717F7D6F9}">
      <dgm:prSet/>
      <dgm:spPr/>
      <dgm:t>
        <a:bodyPr/>
        <a:lstStyle/>
        <a:p>
          <a:endParaRPr lang="en-US"/>
        </a:p>
      </dgm:t>
    </dgm:pt>
    <dgm:pt modelId="{3582E923-0721-42F1-B11C-0B9CA95964FA}">
      <dgm:prSet/>
      <dgm:spPr/>
      <dgm:t>
        <a:bodyPr/>
        <a:lstStyle/>
        <a:p>
          <a:endParaRPr lang="en-US" dirty="0"/>
        </a:p>
      </dgm:t>
    </dgm:pt>
    <dgm:pt modelId="{1EE36180-4CFE-4EBE-AE6C-355134FFE9A3}" type="parTrans" cxnId="{371E781A-3EE3-40EA-97DA-5229D5086F7F}">
      <dgm:prSet/>
      <dgm:spPr/>
      <dgm:t>
        <a:bodyPr/>
        <a:lstStyle/>
        <a:p>
          <a:endParaRPr lang="en-US"/>
        </a:p>
      </dgm:t>
    </dgm:pt>
    <dgm:pt modelId="{9A25AE5B-CB2C-4395-A222-6E90AEFE5EAE}" type="sibTrans" cxnId="{371E781A-3EE3-40EA-97DA-5229D5086F7F}">
      <dgm:prSet/>
      <dgm:spPr/>
      <dgm:t>
        <a:bodyPr/>
        <a:lstStyle/>
        <a:p>
          <a:endParaRPr lang="en-US"/>
        </a:p>
      </dgm:t>
    </dgm:pt>
    <dgm:pt modelId="{88874DFA-C1F5-413E-B27D-2224FD86F6EF}" type="pres">
      <dgm:prSet presAssocID="{A6E8C6A1-C672-4082-810E-B39550E56E7A}" presName="linear" presStyleCnt="0">
        <dgm:presLayoutVars>
          <dgm:animLvl val="lvl"/>
          <dgm:resizeHandles val="exact"/>
        </dgm:presLayoutVars>
      </dgm:prSet>
      <dgm:spPr/>
    </dgm:pt>
    <dgm:pt modelId="{F857DC56-A09E-4019-8D47-DDB7A5913EC9}" type="pres">
      <dgm:prSet presAssocID="{498EAA05-A781-48E0-B1FB-F917B7DD81F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929E4EA-E807-4D8C-BAA3-73312A310E14}" type="pres">
      <dgm:prSet presAssocID="{EAF1531B-9493-4CDA-95C4-63849B03AD75}" presName="spacer" presStyleCnt="0"/>
      <dgm:spPr/>
    </dgm:pt>
    <dgm:pt modelId="{D11C5D4F-9081-45E5-9B38-E732EA09ABAD}" type="pres">
      <dgm:prSet presAssocID="{B88E1DEE-4F58-4F28-879C-9F92EB949CE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C59AB72-36D8-40C4-B5AB-685517F6CB70}" type="pres">
      <dgm:prSet presAssocID="{08D49832-F1B0-4B90-AE3F-60503F424E83}" presName="spacer" presStyleCnt="0"/>
      <dgm:spPr/>
    </dgm:pt>
    <dgm:pt modelId="{50470B93-17A7-47E0-A60E-4EB1A6CEA551}" type="pres">
      <dgm:prSet presAssocID="{28198ADA-3AAB-4634-A263-60A3B15F44C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E6910E0-D988-45C6-A6B0-55C1A815F316}" type="pres">
      <dgm:prSet presAssocID="{28198ADA-3AAB-4634-A263-60A3B15F44C0}" presName="childText" presStyleLbl="revTx" presStyleIdx="0" presStyleCnt="1">
        <dgm:presLayoutVars>
          <dgm:bulletEnabled val="1"/>
        </dgm:presLayoutVars>
      </dgm:prSet>
      <dgm:spPr/>
    </dgm:pt>
    <dgm:pt modelId="{74206F5C-ECFF-4F90-9258-BF361E9397E6}" type="pres">
      <dgm:prSet presAssocID="{B8F04F3E-5B6C-40F9-AC1B-E9B2A740DFB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71E781A-3EE3-40EA-97DA-5229D5086F7F}" srcId="{28198ADA-3AAB-4634-A263-60A3B15F44C0}" destId="{3582E923-0721-42F1-B11C-0B9CA95964FA}" srcOrd="5" destOrd="0" parTransId="{1EE36180-4CFE-4EBE-AE6C-355134FFE9A3}" sibTransId="{9A25AE5B-CB2C-4395-A222-6E90AEFE5EAE}"/>
    <dgm:cxn modelId="{427B5333-EA12-4D54-8103-7189FFF9B331}" type="presOf" srcId="{0F480159-B667-4341-A227-E8C63FDA26D0}" destId="{6E6910E0-D988-45C6-A6B0-55C1A815F316}" srcOrd="0" destOrd="3" presId="urn:microsoft.com/office/officeart/2005/8/layout/vList2"/>
    <dgm:cxn modelId="{47AD8835-8E84-4D00-8D27-2565D03E0144}" type="presOf" srcId="{B88E1DEE-4F58-4F28-879C-9F92EB949CE1}" destId="{D11C5D4F-9081-45E5-9B38-E732EA09ABAD}" srcOrd="0" destOrd="0" presId="urn:microsoft.com/office/officeart/2005/8/layout/vList2"/>
    <dgm:cxn modelId="{13B75437-27C4-4B81-9EAE-7063FF984E7F}" srcId="{A6E8C6A1-C672-4082-810E-B39550E56E7A}" destId="{28198ADA-3AAB-4634-A263-60A3B15F44C0}" srcOrd="2" destOrd="0" parTransId="{2C92F859-3DB1-45A6-9470-9A2D37F1C4C6}" sibTransId="{2F95299A-0641-464F-8C51-55CFF2083831}"/>
    <dgm:cxn modelId="{10EB1A40-AC27-4B27-98D5-37B874B9EEEA}" type="presOf" srcId="{A6E8C6A1-C672-4082-810E-B39550E56E7A}" destId="{88874DFA-C1F5-413E-B27D-2224FD86F6EF}" srcOrd="0" destOrd="0" presId="urn:microsoft.com/office/officeart/2005/8/layout/vList2"/>
    <dgm:cxn modelId="{131B3041-6266-4BB9-BB7D-F8BD59D8ACF7}" type="presOf" srcId="{101FB3DC-F667-41BD-9414-66BF282957C1}" destId="{6E6910E0-D988-45C6-A6B0-55C1A815F316}" srcOrd="0" destOrd="1" presId="urn:microsoft.com/office/officeart/2005/8/layout/vList2"/>
    <dgm:cxn modelId="{AE358F6C-7CBA-4CB2-AE42-78A4315A870A}" srcId="{28198ADA-3AAB-4634-A263-60A3B15F44C0}" destId="{7D86FEAA-6177-49CB-9CC1-14CDEBD9AB44}" srcOrd="2" destOrd="0" parTransId="{B9305C2E-36E3-42DF-80E5-456A0DA08928}" sibTransId="{3C83EFE1-7792-4BFF-819C-88CFB47DD477}"/>
    <dgm:cxn modelId="{C6DCE972-3C25-4D60-9492-2EC986FF7AC8}" type="presOf" srcId="{3582E923-0721-42F1-B11C-0B9CA95964FA}" destId="{6E6910E0-D988-45C6-A6B0-55C1A815F316}" srcOrd="0" destOrd="5" presId="urn:microsoft.com/office/officeart/2005/8/layout/vList2"/>
    <dgm:cxn modelId="{D9AF3274-D592-43EF-AACA-190B55798C11}" type="presOf" srcId="{B8F04F3E-5B6C-40F9-AC1B-E9B2A740DFBB}" destId="{74206F5C-ECFF-4F90-9258-BF361E9397E6}" srcOrd="0" destOrd="0" presId="urn:microsoft.com/office/officeart/2005/8/layout/vList2"/>
    <dgm:cxn modelId="{9D927C54-3EE7-4265-8483-74AD4A5B4FE9}" srcId="{28198ADA-3AAB-4634-A263-60A3B15F44C0}" destId="{05091485-B8A2-4081-9C92-8515200F6D26}" srcOrd="0" destOrd="0" parTransId="{67299E12-1137-4129-8FF4-1991CC73C7E5}" sibTransId="{EB72623A-88C7-4D17-8AD7-B59DA39477D6}"/>
    <dgm:cxn modelId="{8FC9ED78-3F58-4DE1-9E49-626B4BD1A3F5}" type="presOf" srcId="{7D86FEAA-6177-49CB-9CC1-14CDEBD9AB44}" destId="{6E6910E0-D988-45C6-A6B0-55C1A815F316}" srcOrd="0" destOrd="2" presId="urn:microsoft.com/office/officeart/2005/8/layout/vList2"/>
    <dgm:cxn modelId="{D4C4217D-F7A8-42A4-81F4-E7131BCBC176}" type="presOf" srcId="{498EAA05-A781-48E0-B1FB-F917B7DD81F7}" destId="{F857DC56-A09E-4019-8D47-DDB7A5913EC9}" srcOrd="0" destOrd="0" presId="urn:microsoft.com/office/officeart/2005/8/layout/vList2"/>
    <dgm:cxn modelId="{BB0E7085-BADD-4B85-A76D-14D2425FCB77}" type="presOf" srcId="{05091485-B8A2-4081-9C92-8515200F6D26}" destId="{6E6910E0-D988-45C6-A6B0-55C1A815F316}" srcOrd="0" destOrd="0" presId="urn:microsoft.com/office/officeart/2005/8/layout/vList2"/>
    <dgm:cxn modelId="{A43ECD99-79EE-4EBD-842D-CBAF3DE60B2C}" srcId="{28198ADA-3AAB-4634-A263-60A3B15F44C0}" destId="{7E419A8E-8B4A-4DD5-A0B8-C2AB1606CAA7}" srcOrd="4" destOrd="0" parTransId="{1AC0AC89-5E8C-4E64-9AE4-C3254EE3ACB0}" sibTransId="{7F9FFD38-1897-4ED0-AC9F-514EB9D6B479}"/>
    <dgm:cxn modelId="{1C1D2EA6-5D3A-4571-B6E7-45045AF6C6BC}" srcId="{A6E8C6A1-C672-4082-810E-B39550E56E7A}" destId="{498EAA05-A781-48E0-B1FB-F917B7DD81F7}" srcOrd="0" destOrd="0" parTransId="{4E0B6DB1-BA07-4248-947B-1B24A087C043}" sibTransId="{EAF1531B-9493-4CDA-95C4-63849B03AD75}"/>
    <dgm:cxn modelId="{22DFF6BC-3092-4705-8FC1-AC5CD5A30649}" type="presOf" srcId="{7E419A8E-8B4A-4DD5-A0B8-C2AB1606CAA7}" destId="{6E6910E0-D988-45C6-A6B0-55C1A815F316}" srcOrd="0" destOrd="4" presId="urn:microsoft.com/office/officeart/2005/8/layout/vList2"/>
    <dgm:cxn modelId="{E46671D0-2183-4FE1-BC2C-36D717F7D6F9}" srcId="{A6E8C6A1-C672-4082-810E-B39550E56E7A}" destId="{B8F04F3E-5B6C-40F9-AC1B-E9B2A740DFBB}" srcOrd="3" destOrd="0" parTransId="{9E8C0FDA-5474-4AC6-92C1-D6127EDC00A2}" sibTransId="{B2570469-A3D5-42BA-A8B2-C557E1C3565D}"/>
    <dgm:cxn modelId="{6BC0E9DF-C605-4F35-90AE-294FB8F2835B}" type="presOf" srcId="{28198ADA-3AAB-4634-A263-60A3B15F44C0}" destId="{50470B93-17A7-47E0-A60E-4EB1A6CEA551}" srcOrd="0" destOrd="0" presId="urn:microsoft.com/office/officeart/2005/8/layout/vList2"/>
    <dgm:cxn modelId="{89A04EE9-39A3-4B21-8D1B-FDB5860EB598}" srcId="{A6E8C6A1-C672-4082-810E-B39550E56E7A}" destId="{B88E1DEE-4F58-4F28-879C-9F92EB949CE1}" srcOrd="1" destOrd="0" parTransId="{0572368E-1531-4628-8C19-E1B71FEBA26F}" sibTransId="{08D49832-F1B0-4B90-AE3F-60503F424E83}"/>
    <dgm:cxn modelId="{455129EC-612E-499C-AE3A-C9641433484A}" srcId="{28198ADA-3AAB-4634-A263-60A3B15F44C0}" destId="{0F480159-B667-4341-A227-E8C63FDA26D0}" srcOrd="3" destOrd="0" parTransId="{13D81CAB-D484-48E6-9749-7AC1D644A2E4}" sibTransId="{EE50A7F1-F206-4096-AD21-96249676EBD1}"/>
    <dgm:cxn modelId="{168336F0-0970-4257-ABA1-FED7FA58AF08}" srcId="{28198ADA-3AAB-4634-A263-60A3B15F44C0}" destId="{101FB3DC-F667-41BD-9414-66BF282957C1}" srcOrd="1" destOrd="0" parTransId="{FC785000-A999-48B0-AF67-D75DF2FC19DE}" sibTransId="{31B193F5-421E-464D-8C4D-E1499519A42B}"/>
    <dgm:cxn modelId="{C2F21414-74BB-45FA-B5A2-1385825048AB}" type="presParOf" srcId="{88874DFA-C1F5-413E-B27D-2224FD86F6EF}" destId="{F857DC56-A09E-4019-8D47-DDB7A5913EC9}" srcOrd="0" destOrd="0" presId="urn:microsoft.com/office/officeart/2005/8/layout/vList2"/>
    <dgm:cxn modelId="{1B187C70-081C-430A-AFE6-070D8A6AE558}" type="presParOf" srcId="{88874DFA-C1F5-413E-B27D-2224FD86F6EF}" destId="{A929E4EA-E807-4D8C-BAA3-73312A310E14}" srcOrd="1" destOrd="0" presId="urn:microsoft.com/office/officeart/2005/8/layout/vList2"/>
    <dgm:cxn modelId="{465A1F1D-F148-42C4-B319-B09B5606C3F5}" type="presParOf" srcId="{88874DFA-C1F5-413E-B27D-2224FD86F6EF}" destId="{D11C5D4F-9081-45E5-9B38-E732EA09ABAD}" srcOrd="2" destOrd="0" presId="urn:microsoft.com/office/officeart/2005/8/layout/vList2"/>
    <dgm:cxn modelId="{EBBCE74B-908C-4107-801F-DFB31188A9D2}" type="presParOf" srcId="{88874DFA-C1F5-413E-B27D-2224FD86F6EF}" destId="{CC59AB72-36D8-40C4-B5AB-685517F6CB70}" srcOrd="3" destOrd="0" presId="urn:microsoft.com/office/officeart/2005/8/layout/vList2"/>
    <dgm:cxn modelId="{F43CD91C-F6B4-4FB9-9AB7-A1ECBB0A2F58}" type="presParOf" srcId="{88874DFA-C1F5-413E-B27D-2224FD86F6EF}" destId="{50470B93-17A7-47E0-A60E-4EB1A6CEA551}" srcOrd="4" destOrd="0" presId="urn:microsoft.com/office/officeart/2005/8/layout/vList2"/>
    <dgm:cxn modelId="{89778296-A703-4332-8D57-CBFDA36E69A8}" type="presParOf" srcId="{88874DFA-C1F5-413E-B27D-2224FD86F6EF}" destId="{6E6910E0-D988-45C6-A6B0-55C1A815F316}" srcOrd="5" destOrd="0" presId="urn:microsoft.com/office/officeart/2005/8/layout/vList2"/>
    <dgm:cxn modelId="{44AD4E83-A314-4F75-8AFD-FCF6132B4D48}" type="presParOf" srcId="{88874DFA-C1F5-413E-B27D-2224FD86F6EF}" destId="{74206F5C-ECFF-4F90-9258-BF361E9397E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6FBD7E-7104-4CE4-95EE-172B9110493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FA6915-5FBA-46E8-9EF4-BD4EB2566E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1"/>
            </a:rPr>
            <a:t>https://github.com/Computational-Biosciences-Club/computing_resources/blob/main/learning_links.md</a:t>
          </a:r>
          <a:endParaRPr lang="en-US"/>
        </a:p>
      </dgm:t>
    </dgm:pt>
    <dgm:pt modelId="{4F6BF240-36E0-4385-84C9-3B426924A7B1}" type="parTrans" cxnId="{B83DCDE8-E77E-4C2D-A034-33A563F3FAE9}">
      <dgm:prSet/>
      <dgm:spPr/>
      <dgm:t>
        <a:bodyPr/>
        <a:lstStyle/>
        <a:p>
          <a:endParaRPr lang="en-US"/>
        </a:p>
      </dgm:t>
    </dgm:pt>
    <dgm:pt modelId="{8E21BD8C-4E52-45C9-ADF5-0A19A880ED41}" type="sibTrans" cxnId="{B83DCDE8-E77E-4C2D-A034-33A563F3FAE9}">
      <dgm:prSet/>
      <dgm:spPr/>
      <dgm:t>
        <a:bodyPr/>
        <a:lstStyle/>
        <a:p>
          <a:endParaRPr lang="en-US"/>
        </a:p>
      </dgm:t>
    </dgm:pt>
    <dgm:pt modelId="{5F151FFE-C505-4B47-BC48-212BBFA477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 more if you find useful resources!</a:t>
          </a:r>
        </a:p>
      </dgm:t>
    </dgm:pt>
    <dgm:pt modelId="{042FC269-7C3D-42F9-9FC9-969F5428D31D}" type="parTrans" cxnId="{3D0AEA8E-1D48-4408-B861-C14A2A6696C9}">
      <dgm:prSet/>
      <dgm:spPr/>
      <dgm:t>
        <a:bodyPr/>
        <a:lstStyle/>
        <a:p>
          <a:endParaRPr lang="en-US"/>
        </a:p>
      </dgm:t>
    </dgm:pt>
    <dgm:pt modelId="{9E05E204-4ECE-48E2-808C-4C4C54AE5CC7}" type="sibTrans" cxnId="{3D0AEA8E-1D48-4408-B861-C14A2A6696C9}">
      <dgm:prSet/>
      <dgm:spPr/>
      <dgm:t>
        <a:bodyPr/>
        <a:lstStyle/>
        <a:p>
          <a:endParaRPr lang="en-US"/>
        </a:p>
      </dgm:t>
    </dgm:pt>
    <dgm:pt modelId="{ED3314A5-4393-4D43-B1C8-66A479455978}" type="pres">
      <dgm:prSet presAssocID="{506FBD7E-7104-4CE4-95EE-172B91104932}" presName="root" presStyleCnt="0">
        <dgm:presLayoutVars>
          <dgm:dir/>
          <dgm:resizeHandles val="exact"/>
        </dgm:presLayoutVars>
      </dgm:prSet>
      <dgm:spPr/>
    </dgm:pt>
    <dgm:pt modelId="{72F8897A-CC62-4423-AD83-F78381FAB703}" type="pres">
      <dgm:prSet presAssocID="{4AFA6915-5FBA-46E8-9EF4-BD4EB2566EDA}" presName="compNode" presStyleCnt="0"/>
      <dgm:spPr/>
    </dgm:pt>
    <dgm:pt modelId="{9B5B073D-31F3-457D-8AAA-F03F9FD64A6D}" type="pres">
      <dgm:prSet presAssocID="{4AFA6915-5FBA-46E8-9EF4-BD4EB2566EDA}" presName="bgRect" presStyleLbl="bgShp" presStyleIdx="0" presStyleCnt="2"/>
      <dgm:spPr/>
    </dgm:pt>
    <dgm:pt modelId="{E7BB0719-9176-4EA5-BF21-769B6545CCF8}" type="pres">
      <dgm:prSet presAssocID="{4AFA6915-5FBA-46E8-9EF4-BD4EB2566EDA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82F31F01-5737-4935-BB52-F4B538453DB6}" type="pres">
      <dgm:prSet presAssocID="{4AFA6915-5FBA-46E8-9EF4-BD4EB2566EDA}" presName="spaceRect" presStyleCnt="0"/>
      <dgm:spPr/>
    </dgm:pt>
    <dgm:pt modelId="{E95F59BB-002E-45C1-B94D-1D3DCD1FB825}" type="pres">
      <dgm:prSet presAssocID="{4AFA6915-5FBA-46E8-9EF4-BD4EB2566EDA}" presName="parTx" presStyleLbl="revTx" presStyleIdx="0" presStyleCnt="2">
        <dgm:presLayoutVars>
          <dgm:chMax val="0"/>
          <dgm:chPref val="0"/>
        </dgm:presLayoutVars>
      </dgm:prSet>
      <dgm:spPr/>
    </dgm:pt>
    <dgm:pt modelId="{D8901849-FD73-45DC-94FF-4CD106EBD761}" type="pres">
      <dgm:prSet presAssocID="{8E21BD8C-4E52-45C9-ADF5-0A19A880ED41}" presName="sibTrans" presStyleCnt="0"/>
      <dgm:spPr/>
    </dgm:pt>
    <dgm:pt modelId="{F25DFCF2-DBA6-4452-8527-D991B8415084}" type="pres">
      <dgm:prSet presAssocID="{5F151FFE-C505-4B47-BC48-212BBFA4771B}" presName="compNode" presStyleCnt="0"/>
      <dgm:spPr/>
    </dgm:pt>
    <dgm:pt modelId="{7ABDDC0C-F73A-433E-913E-0132A12A42E6}" type="pres">
      <dgm:prSet presAssocID="{5F151FFE-C505-4B47-BC48-212BBFA4771B}" presName="bgRect" presStyleLbl="bgShp" presStyleIdx="1" presStyleCnt="2"/>
      <dgm:spPr/>
    </dgm:pt>
    <dgm:pt modelId="{7688575E-B10E-4445-B797-B590F175E8FC}" type="pres">
      <dgm:prSet presAssocID="{5F151FFE-C505-4B47-BC48-212BBFA4771B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F0E38D4-BB3A-40B2-8683-01DC92477B32}" type="pres">
      <dgm:prSet presAssocID="{5F151FFE-C505-4B47-BC48-212BBFA4771B}" presName="spaceRect" presStyleCnt="0"/>
      <dgm:spPr/>
    </dgm:pt>
    <dgm:pt modelId="{AF0FF89B-C207-4D72-9EDE-FEBE3FBF9527}" type="pres">
      <dgm:prSet presAssocID="{5F151FFE-C505-4B47-BC48-212BBFA4771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D0AEA8E-1D48-4408-B861-C14A2A6696C9}" srcId="{506FBD7E-7104-4CE4-95EE-172B91104932}" destId="{5F151FFE-C505-4B47-BC48-212BBFA4771B}" srcOrd="1" destOrd="0" parTransId="{042FC269-7C3D-42F9-9FC9-969F5428D31D}" sibTransId="{9E05E204-4ECE-48E2-808C-4C4C54AE5CC7}"/>
    <dgm:cxn modelId="{F97E559B-A027-4D51-8A04-FF0836219D82}" type="presOf" srcId="{4AFA6915-5FBA-46E8-9EF4-BD4EB2566EDA}" destId="{E95F59BB-002E-45C1-B94D-1D3DCD1FB825}" srcOrd="0" destOrd="0" presId="urn:microsoft.com/office/officeart/2018/2/layout/IconVerticalSolidList"/>
    <dgm:cxn modelId="{36010BC3-DEEC-4BB0-8A49-60639247D8CF}" type="presOf" srcId="{506FBD7E-7104-4CE4-95EE-172B91104932}" destId="{ED3314A5-4393-4D43-B1C8-66A479455978}" srcOrd="0" destOrd="0" presId="urn:microsoft.com/office/officeart/2018/2/layout/IconVerticalSolidList"/>
    <dgm:cxn modelId="{B83DCDE8-E77E-4C2D-A034-33A563F3FAE9}" srcId="{506FBD7E-7104-4CE4-95EE-172B91104932}" destId="{4AFA6915-5FBA-46E8-9EF4-BD4EB2566EDA}" srcOrd="0" destOrd="0" parTransId="{4F6BF240-36E0-4385-84C9-3B426924A7B1}" sibTransId="{8E21BD8C-4E52-45C9-ADF5-0A19A880ED41}"/>
    <dgm:cxn modelId="{740CECEA-184A-406A-A6CC-DFBBA0C6B2B2}" type="presOf" srcId="{5F151FFE-C505-4B47-BC48-212BBFA4771B}" destId="{AF0FF89B-C207-4D72-9EDE-FEBE3FBF9527}" srcOrd="0" destOrd="0" presId="urn:microsoft.com/office/officeart/2018/2/layout/IconVerticalSolidList"/>
    <dgm:cxn modelId="{0227B64A-5100-4884-BB90-C1A833302C7C}" type="presParOf" srcId="{ED3314A5-4393-4D43-B1C8-66A479455978}" destId="{72F8897A-CC62-4423-AD83-F78381FAB703}" srcOrd="0" destOrd="0" presId="urn:microsoft.com/office/officeart/2018/2/layout/IconVerticalSolidList"/>
    <dgm:cxn modelId="{B125C0F3-F065-48EA-B901-DE5C8A03B614}" type="presParOf" srcId="{72F8897A-CC62-4423-AD83-F78381FAB703}" destId="{9B5B073D-31F3-457D-8AAA-F03F9FD64A6D}" srcOrd="0" destOrd="0" presId="urn:microsoft.com/office/officeart/2018/2/layout/IconVerticalSolidList"/>
    <dgm:cxn modelId="{9C9F561C-619C-4254-8A37-261B03A448FF}" type="presParOf" srcId="{72F8897A-CC62-4423-AD83-F78381FAB703}" destId="{E7BB0719-9176-4EA5-BF21-769B6545CCF8}" srcOrd="1" destOrd="0" presId="urn:microsoft.com/office/officeart/2018/2/layout/IconVerticalSolidList"/>
    <dgm:cxn modelId="{34C2AA72-92E5-4ED0-9A82-FFB58708D410}" type="presParOf" srcId="{72F8897A-CC62-4423-AD83-F78381FAB703}" destId="{82F31F01-5737-4935-BB52-F4B538453DB6}" srcOrd="2" destOrd="0" presId="urn:microsoft.com/office/officeart/2018/2/layout/IconVerticalSolidList"/>
    <dgm:cxn modelId="{74024912-31C1-43B2-BBF1-FEEE515DD674}" type="presParOf" srcId="{72F8897A-CC62-4423-AD83-F78381FAB703}" destId="{E95F59BB-002E-45C1-B94D-1D3DCD1FB825}" srcOrd="3" destOrd="0" presId="urn:microsoft.com/office/officeart/2018/2/layout/IconVerticalSolidList"/>
    <dgm:cxn modelId="{D15BCE63-195B-4D31-809C-CC4003A54616}" type="presParOf" srcId="{ED3314A5-4393-4D43-B1C8-66A479455978}" destId="{D8901849-FD73-45DC-94FF-4CD106EBD761}" srcOrd="1" destOrd="0" presId="urn:microsoft.com/office/officeart/2018/2/layout/IconVerticalSolidList"/>
    <dgm:cxn modelId="{C5894719-C879-40CF-8CCD-B91D05774A11}" type="presParOf" srcId="{ED3314A5-4393-4D43-B1C8-66A479455978}" destId="{F25DFCF2-DBA6-4452-8527-D991B8415084}" srcOrd="2" destOrd="0" presId="urn:microsoft.com/office/officeart/2018/2/layout/IconVerticalSolidList"/>
    <dgm:cxn modelId="{32C66F70-CDE2-48C3-9EA1-CCCD1DDDE943}" type="presParOf" srcId="{F25DFCF2-DBA6-4452-8527-D991B8415084}" destId="{7ABDDC0C-F73A-433E-913E-0132A12A42E6}" srcOrd="0" destOrd="0" presId="urn:microsoft.com/office/officeart/2018/2/layout/IconVerticalSolidList"/>
    <dgm:cxn modelId="{636BAFBE-8F6C-476F-8114-24DC5901A71F}" type="presParOf" srcId="{F25DFCF2-DBA6-4452-8527-D991B8415084}" destId="{7688575E-B10E-4445-B797-B590F175E8FC}" srcOrd="1" destOrd="0" presId="urn:microsoft.com/office/officeart/2018/2/layout/IconVerticalSolidList"/>
    <dgm:cxn modelId="{99675BF0-CC2C-465B-9317-E48B6FB49422}" type="presParOf" srcId="{F25DFCF2-DBA6-4452-8527-D991B8415084}" destId="{6F0E38D4-BB3A-40B2-8683-01DC92477B32}" srcOrd="2" destOrd="0" presId="urn:microsoft.com/office/officeart/2018/2/layout/IconVerticalSolidList"/>
    <dgm:cxn modelId="{CB10E333-D10D-4164-B9D3-DF9E70DAD880}" type="presParOf" srcId="{F25DFCF2-DBA6-4452-8527-D991B8415084}" destId="{AF0FF89B-C207-4D72-9EDE-FEBE3FBF95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472377-7147-4450-8335-C3E9891DA1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F7F909D-5BAA-4A16-9DAA-9733BC9056D0}">
      <dgm:prSet/>
      <dgm:spPr/>
      <dgm:t>
        <a:bodyPr/>
        <a:lstStyle/>
        <a:p>
          <a:r>
            <a:rPr lang="en-US"/>
            <a:t>~1 hour of talk</a:t>
          </a:r>
        </a:p>
      </dgm:t>
    </dgm:pt>
    <dgm:pt modelId="{3A580A4F-8F52-4868-9B99-B80878F78839}" type="parTrans" cxnId="{EA06D19F-53D4-4976-AF44-2A47C0520819}">
      <dgm:prSet/>
      <dgm:spPr/>
      <dgm:t>
        <a:bodyPr/>
        <a:lstStyle/>
        <a:p>
          <a:endParaRPr lang="en-US"/>
        </a:p>
      </dgm:t>
    </dgm:pt>
    <dgm:pt modelId="{2E100DFA-70D5-4650-AFDB-52567176F287}" type="sibTrans" cxnId="{EA06D19F-53D4-4976-AF44-2A47C0520819}">
      <dgm:prSet/>
      <dgm:spPr/>
      <dgm:t>
        <a:bodyPr/>
        <a:lstStyle/>
        <a:p>
          <a:endParaRPr lang="en-US"/>
        </a:p>
      </dgm:t>
    </dgm:pt>
    <dgm:pt modelId="{7344FF16-5F55-41A8-87E9-74A95A962D01}">
      <dgm:prSet/>
      <dgm:spPr/>
      <dgm:t>
        <a:bodyPr/>
        <a:lstStyle/>
        <a:p>
          <a:r>
            <a:rPr lang="en-US"/>
            <a:t>During this, ask questions in the chat</a:t>
          </a:r>
        </a:p>
      </dgm:t>
    </dgm:pt>
    <dgm:pt modelId="{1CF37F7B-33CE-4333-9E86-05090DD30816}" type="parTrans" cxnId="{0AB0D7DC-3E05-4D0E-9F68-D805488C740D}">
      <dgm:prSet/>
      <dgm:spPr/>
      <dgm:t>
        <a:bodyPr/>
        <a:lstStyle/>
        <a:p>
          <a:endParaRPr lang="en-US"/>
        </a:p>
      </dgm:t>
    </dgm:pt>
    <dgm:pt modelId="{3875FD9F-BFAD-4BF4-83A3-4ECC52075829}" type="sibTrans" cxnId="{0AB0D7DC-3E05-4D0E-9F68-D805488C740D}">
      <dgm:prSet/>
      <dgm:spPr/>
      <dgm:t>
        <a:bodyPr/>
        <a:lstStyle/>
        <a:p>
          <a:endParaRPr lang="en-US"/>
        </a:p>
      </dgm:t>
    </dgm:pt>
    <dgm:pt modelId="{DD9425DD-5FC5-4C9D-87EA-58D4C61550E8}">
      <dgm:prSet/>
      <dgm:spPr/>
      <dgm:t>
        <a:bodyPr/>
        <a:lstStyle/>
        <a:p>
          <a:r>
            <a:rPr lang="en-US"/>
            <a:t>Moderators will try to answer in chat as much as possible</a:t>
          </a:r>
        </a:p>
      </dgm:t>
    </dgm:pt>
    <dgm:pt modelId="{FD54D1B1-F869-449B-A0E2-9D9576981C2F}" type="parTrans" cxnId="{CAD63B9B-43D9-467D-872D-957E33A61E08}">
      <dgm:prSet/>
      <dgm:spPr/>
      <dgm:t>
        <a:bodyPr/>
        <a:lstStyle/>
        <a:p>
          <a:endParaRPr lang="en-US"/>
        </a:p>
      </dgm:t>
    </dgm:pt>
    <dgm:pt modelId="{E9579F53-C453-43CD-AAFC-3F9E05BE8847}" type="sibTrans" cxnId="{CAD63B9B-43D9-467D-872D-957E33A61E08}">
      <dgm:prSet/>
      <dgm:spPr/>
      <dgm:t>
        <a:bodyPr/>
        <a:lstStyle/>
        <a:p>
          <a:endParaRPr lang="en-US"/>
        </a:p>
      </dgm:t>
    </dgm:pt>
    <dgm:pt modelId="{2984D8B6-FF46-44DE-B44D-594C3C4C27A7}">
      <dgm:prSet/>
      <dgm:spPr/>
      <dgm:t>
        <a:bodyPr/>
        <a:lstStyle/>
        <a:p>
          <a:r>
            <a:rPr lang="en-US"/>
            <a:t>If a question is useful to provide context for the whole audience, moderators will throw it to me and I’ll answer out loud</a:t>
          </a:r>
        </a:p>
      </dgm:t>
    </dgm:pt>
    <dgm:pt modelId="{63E27EEB-5A8B-4A20-8913-7A7DEEC3581F}" type="parTrans" cxnId="{A387D5EE-49D3-416B-B2A6-03788DE96F51}">
      <dgm:prSet/>
      <dgm:spPr/>
      <dgm:t>
        <a:bodyPr/>
        <a:lstStyle/>
        <a:p>
          <a:endParaRPr lang="en-US"/>
        </a:p>
      </dgm:t>
    </dgm:pt>
    <dgm:pt modelId="{91E2A569-9571-4DD7-B844-E1D809D3D8F0}" type="sibTrans" cxnId="{A387D5EE-49D3-416B-B2A6-03788DE96F51}">
      <dgm:prSet/>
      <dgm:spPr/>
      <dgm:t>
        <a:bodyPr/>
        <a:lstStyle/>
        <a:p>
          <a:endParaRPr lang="en-US"/>
        </a:p>
      </dgm:t>
    </dgm:pt>
    <dgm:pt modelId="{8DE110E5-1EEA-4BC4-8613-F077D3D7ECD1}">
      <dgm:prSet/>
      <dgm:spPr/>
      <dgm:t>
        <a:bodyPr/>
        <a:lstStyle/>
        <a:p>
          <a:r>
            <a:rPr lang="en-US"/>
            <a:t>~30 mins of Q&amp;A</a:t>
          </a:r>
        </a:p>
      </dgm:t>
    </dgm:pt>
    <dgm:pt modelId="{26690127-BCB1-49E0-80ED-FA03116D0508}" type="parTrans" cxnId="{25DB981D-218D-43FF-A941-C655C4B1EB6A}">
      <dgm:prSet/>
      <dgm:spPr/>
      <dgm:t>
        <a:bodyPr/>
        <a:lstStyle/>
        <a:p>
          <a:endParaRPr lang="en-US"/>
        </a:p>
      </dgm:t>
    </dgm:pt>
    <dgm:pt modelId="{ED05F1A4-EC94-4706-A808-4A29EE8CD5D2}" type="sibTrans" cxnId="{25DB981D-218D-43FF-A941-C655C4B1EB6A}">
      <dgm:prSet/>
      <dgm:spPr/>
      <dgm:t>
        <a:bodyPr/>
        <a:lstStyle/>
        <a:p>
          <a:endParaRPr lang="en-US"/>
        </a:p>
      </dgm:t>
    </dgm:pt>
    <dgm:pt modelId="{7ED4DE7E-198E-481D-81F8-520ACBC072BD}">
      <dgm:prSet/>
      <dgm:spPr/>
      <dgm:t>
        <a:bodyPr/>
        <a:lstStyle/>
        <a:p>
          <a:r>
            <a:rPr lang="en-US"/>
            <a:t>Try not to be too specific, but let’s talk problems and questions you have</a:t>
          </a:r>
        </a:p>
      </dgm:t>
    </dgm:pt>
    <dgm:pt modelId="{EB2D4CA1-99E2-442B-965E-EE0634AF6983}" type="parTrans" cxnId="{B9FC1379-BC3C-45B6-887C-B40ABFB627A7}">
      <dgm:prSet/>
      <dgm:spPr/>
      <dgm:t>
        <a:bodyPr/>
        <a:lstStyle/>
        <a:p>
          <a:endParaRPr lang="en-US"/>
        </a:p>
      </dgm:t>
    </dgm:pt>
    <dgm:pt modelId="{2D8BF8AA-1401-4E1E-B9F9-B1AE07714E9F}" type="sibTrans" cxnId="{B9FC1379-BC3C-45B6-887C-B40ABFB627A7}">
      <dgm:prSet/>
      <dgm:spPr/>
      <dgm:t>
        <a:bodyPr/>
        <a:lstStyle/>
        <a:p>
          <a:endParaRPr lang="en-US"/>
        </a:p>
      </dgm:t>
    </dgm:pt>
    <dgm:pt modelId="{B9D836BA-B301-4E1B-9E82-666153DDB907}">
      <dgm:prSet/>
      <dgm:spPr/>
      <dgm:t>
        <a:bodyPr/>
        <a:lstStyle/>
        <a:p>
          <a:r>
            <a:rPr lang="en-US"/>
            <a:t>Good: “I’m trying to throw together a sequencing pipeline, what framework would you suggest I use and how should I think about structuring it?”</a:t>
          </a:r>
        </a:p>
      </dgm:t>
    </dgm:pt>
    <dgm:pt modelId="{A6CADD15-DC73-4A0E-BFC8-F45A78286042}" type="parTrans" cxnId="{6BD18E98-9601-42DD-A715-54B91768D955}">
      <dgm:prSet/>
      <dgm:spPr/>
      <dgm:t>
        <a:bodyPr/>
        <a:lstStyle/>
        <a:p>
          <a:endParaRPr lang="en-US"/>
        </a:p>
      </dgm:t>
    </dgm:pt>
    <dgm:pt modelId="{3F50C128-42BF-4B7E-9927-20F6C5B0AF03}" type="sibTrans" cxnId="{6BD18E98-9601-42DD-A715-54B91768D955}">
      <dgm:prSet/>
      <dgm:spPr/>
      <dgm:t>
        <a:bodyPr/>
        <a:lstStyle/>
        <a:p>
          <a:endParaRPr lang="en-US"/>
        </a:p>
      </dgm:t>
    </dgm:pt>
    <dgm:pt modelId="{5B1B7EE7-F175-4C06-9077-5F82C10E7291}">
      <dgm:prSet/>
      <dgm:spPr/>
      <dgm:t>
        <a:bodyPr/>
        <a:lstStyle/>
        <a:p>
          <a:r>
            <a:rPr lang="en-US"/>
            <a:t>Not so good: “I’m trying to do WGS on a non-model organism, what’s the best aligner?”</a:t>
          </a:r>
        </a:p>
      </dgm:t>
    </dgm:pt>
    <dgm:pt modelId="{E54E4C1F-E46C-46D8-B175-B9B6FFB02EA0}" type="parTrans" cxnId="{2F329832-0F8C-48F3-9330-9BF739031DA6}">
      <dgm:prSet/>
      <dgm:spPr/>
      <dgm:t>
        <a:bodyPr/>
        <a:lstStyle/>
        <a:p>
          <a:endParaRPr lang="en-US"/>
        </a:p>
      </dgm:t>
    </dgm:pt>
    <dgm:pt modelId="{7C052607-DE9D-4BFD-A037-921DC456319F}" type="sibTrans" cxnId="{2F329832-0F8C-48F3-9330-9BF739031DA6}">
      <dgm:prSet/>
      <dgm:spPr/>
      <dgm:t>
        <a:bodyPr/>
        <a:lstStyle/>
        <a:p>
          <a:endParaRPr lang="en-US"/>
        </a:p>
      </dgm:t>
    </dgm:pt>
    <dgm:pt modelId="{5B34810D-5C26-451C-91D7-6834DE0DB900}" type="pres">
      <dgm:prSet presAssocID="{72472377-7147-4450-8335-C3E9891DA149}" presName="linear" presStyleCnt="0">
        <dgm:presLayoutVars>
          <dgm:dir/>
          <dgm:animLvl val="lvl"/>
          <dgm:resizeHandles val="exact"/>
        </dgm:presLayoutVars>
      </dgm:prSet>
      <dgm:spPr/>
    </dgm:pt>
    <dgm:pt modelId="{A6CC185B-ED42-405D-80F7-4312310EDB04}" type="pres">
      <dgm:prSet presAssocID="{BF7F909D-5BAA-4A16-9DAA-9733BC9056D0}" presName="parentLin" presStyleCnt="0"/>
      <dgm:spPr/>
    </dgm:pt>
    <dgm:pt modelId="{F3887624-B1FE-4D94-B5F9-9E14060865E6}" type="pres">
      <dgm:prSet presAssocID="{BF7F909D-5BAA-4A16-9DAA-9733BC9056D0}" presName="parentLeftMargin" presStyleLbl="node1" presStyleIdx="0" presStyleCnt="2"/>
      <dgm:spPr/>
    </dgm:pt>
    <dgm:pt modelId="{6058A2DD-3C10-4314-A4D5-6B454C298773}" type="pres">
      <dgm:prSet presAssocID="{BF7F909D-5BAA-4A16-9DAA-9733BC9056D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719C555-66E0-4E9E-9176-12459CEAF81D}" type="pres">
      <dgm:prSet presAssocID="{BF7F909D-5BAA-4A16-9DAA-9733BC9056D0}" presName="negativeSpace" presStyleCnt="0"/>
      <dgm:spPr/>
    </dgm:pt>
    <dgm:pt modelId="{76405008-DD3C-4F7F-A66F-940ED2B7B7B3}" type="pres">
      <dgm:prSet presAssocID="{BF7F909D-5BAA-4A16-9DAA-9733BC9056D0}" presName="childText" presStyleLbl="conFgAcc1" presStyleIdx="0" presStyleCnt="2">
        <dgm:presLayoutVars>
          <dgm:bulletEnabled val="1"/>
        </dgm:presLayoutVars>
      </dgm:prSet>
      <dgm:spPr/>
    </dgm:pt>
    <dgm:pt modelId="{6F691D25-7205-413A-9D2B-25A55C0F1088}" type="pres">
      <dgm:prSet presAssocID="{2E100DFA-70D5-4650-AFDB-52567176F287}" presName="spaceBetweenRectangles" presStyleCnt="0"/>
      <dgm:spPr/>
    </dgm:pt>
    <dgm:pt modelId="{25F41228-47BD-4067-A4B8-FE7140A20314}" type="pres">
      <dgm:prSet presAssocID="{8DE110E5-1EEA-4BC4-8613-F077D3D7ECD1}" presName="parentLin" presStyleCnt="0"/>
      <dgm:spPr/>
    </dgm:pt>
    <dgm:pt modelId="{FCF57CB3-A3F6-49BE-81DD-1C2FBD304C97}" type="pres">
      <dgm:prSet presAssocID="{8DE110E5-1EEA-4BC4-8613-F077D3D7ECD1}" presName="parentLeftMargin" presStyleLbl="node1" presStyleIdx="0" presStyleCnt="2"/>
      <dgm:spPr/>
    </dgm:pt>
    <dgm:pt modelId="{13EEC1DE-3FF5-4C16-A21F-BF7C54064E63}" type="pres">
      <dgm:prSet presAssocID="{8DE110E5-1EEA-4BC4-8613-F077D3D7ECD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3A7C22B-CFAD-4878-A8E8-EA4CDD04B73B}" type="pres">
      <dgm:prSet presAssocID="{8DE110E5-1EEA-4BC4-8613-F077D3D7ECD1}" presName="negativeSpace" presStyleCnt="0"/>
      <dgm:spPr/>
    </dgm:pt>
    <dgm:pt modelId="{84E133DE-BF5B-4F5B-A105-AC45FC2D732E}" type="pres">
      <dgm:prSet presAssocID="{8DE110E5-1EEA-4BC4-8613-F077D3D7ECD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4347100-1CDB-4DA7-BDBA-876AA9D3C8DD}" type="presOf" srcId="{DD9425DD-5FC5-4C9D-87EA-58D4C61550E8}" destId="{76405008-DD3C-4F7F-A66F-940ED2B7B7B3}" srcOrd="0" destOrd="1" presId="urn:microsoft.com/office/officeart/2005/8/layout/list1"/>
    <dgm:cxn modelId="{80B6EE00-71CC-444B-A30D-B4BEED06E1D2}" type="presOf" srcId="{72472377-7147-4450-8335-C3E9891DA149}" destId="{5B34810D-5C26-451C-91D7-6834DE0DB900}" srcOrd="0" destOrd="0" presId="urn:microsoft.com/office/officeart/2005/8/layout/list1"/>
    <dgm:cxn modelId="{25DB981D-218D-43FF-A941-C655C4B1EB6A}" srcId="{72472377-7147-4450-8335-C3E9891DA149}" destId="{8DE110E5-1EEA-4BC4-8613-F077D3D7ECD1}" srcOrd="1" destOrd="0" parTransId="{26690127-BCB1-49E0-80ED-FA03116D0508}" sibTransId="{ED05F1A4-EC94-4706-A808-4A29EE8CD5D2}"/>
    <dgm:cxn modelId="{2F329832-0F8C-48F3-9330-9BF739031DA6}" srcId="{7ED4DE7E-198E-481D-81F8-520ACBC072BD}" destId="{5B1B7EE7-F175-4C06-9077-5F82C10E7291}" srcOrd="1" destOrd="0" parTransId="{E54E4C1F-E46C-46D8-B175-B9B6FFB02EA0}" sibTransId="{7C052607-DE9D-4BFD-A037-921DC456319F}"/>
    <dgm:cxn modelId="{9BBCA16C-74CB-4F0D-823C-A1C8EBDB7A9D}" type="presOf" srcId="{7344FF16-5F55-41A8-87E9-74A95A962D01}" destId="{76405008-DD3C-4F7F-A66F-940ED2B7B7B3}" srcOrd="0" destOrd="0" presId="urn:microsoft.com/office/officeart/2005/8/layout/list1"/>
    <dgm:cxn modelId="{FE28D24C-6C26-4807-8ACA-148C100E483B}" type="presOf" srcId="{8DE110E5-1EEA-4BC4-8613-F077D3D7ECD1}" destId="{FCF57CB3-A3F6-49BE-81DD-1C2FBD304C97}" srcOrd="0" destOrd="0" presId="urn:microsoft.com/office/officeart/2005/8/layout/list1"/>
    <dgm:cxn modelId="{5E96604D-DACE-4A6E-9001-B118DC45711C}" type="presOf" srcId="{5B1B7EE7-F175-4C06-9077-5F82C10E7291}" destId="{84E133DE-BF5B-4F5B-A105-AC45FC2D732E}" srcOrd="0" destOrd="2" presId="urn:microsoft.com/office/officeart/2005/8/layout/list1"/>
    <dgm:cxn modelId="{88112155-915E-45EB-92C8-747881546D24}" type="presOf" srcId="{B9D836BA-B301-4E1B-9E82-666153DDB907}" destId="{84E133DE-BF5B-4F5B-A105-AC45FC2D732E}" srcOrd="0" destOrd="1" presId="urn:microsoft.com/office/officeart/2005/8/layout/list1"/>
    <dgm:cxn modelId="{B9FC1379-BC3C-45B6-887C-B40ABFB627A7}" srcId="{8DE110E5-1EEA-4BC4-8613-F077D3D7ECD1}" destId="{7ED4DE7E-198E-481D-81F8-520ACBC072BD}" srcOrd="0" destOrd="0" parTransId="{EB2D4CA1-99E2-442B-965E-EE0634AF6983}" sibTransId="{2D8BF8AA-1401-4E1E-B9F9-B1AE07714E9F}"/>
    <dgm:cxn modelId="{6BD18E98-9601-42DD-A715-54B91768D955}" srcId="{7ED4DE7E-198E-481D-81F8-520ACBC072BD}" destId="{B9D836BA-B301-4E1B-9E82-666153DDB907}" srcOrd="0" destOrd="0" parTransId="{A6CADD15-DC73-4A0E-BFC8-F45A78286042}" sibTransId="{3F50C128-42BF-4B7E-9927-20F6C5B0AF03}"/>
    <dgm:cxn modelId="{CAD63B9B-43D9-467D-872D-957E33A61E08}" srcId="{BF7F909D-5BAA-4A16-9DAA-9733BC9056D0}" destId="{DD9425DD-5FC5-4C9D-87EA-58D4C61550E8}" srcOrd="1" destOrd="0" parTransId="{FD54D1B1-F869-449B-A0E2-9D9576981C2F}" sibTransId="{E9579F53-C453-43CD-AAFC-3F9E05BE8847}"/>
    <dgm:cxn modelId="{CDBD0D9F-5032-4758-8C25-34F770FE8CA7}" type="presOf" srcId="{BF7F909D-5BAA-4A16-9DAA-9733BC9056D0}" destId="{F3887624-B1FE-4D94-B5F9-9E14060865E6}" srcOrd="0" destOrd="0" presId="urn:microsoft.com/office/officeart/2005/8/layout/list1"/>
    <dgm:cxn modelId="{C6F7509F-BFF4-4B78-BE8C-92EF4A9D9C2E}" type="presOf" srcId="{2984D8B6-FF46-44DE-B44D-594C3C4C27A7}" destId="{76405008-DD3C-4F7F-A66F-940ED2B7B7B3}" srcOrd="0" destOrd="2" presId="urn:microsoft.com/office/officeart/2005/8/layout/list1"/>
    <dgm:cxn modelId="{EA06D19F-53D4-4976-AF44-2A47C0520819}" srcId="{72472377-7147-4450-8335-C3E9891DA149}" destId="{BF7F909D-5BAA-4A16-9DAA-9733BC9056D0}" srcOrd="0" destOrd="0" parTransId="{3A580A4F-8F52-4868-9B99-B80878F78839}" sibTransId="{2E100DFA-70D5-4650-AFDB-52567176F287}"/>
    <dgm:cxn modelId="{A11ED4D8-9D09-423C-8381-72358CFCDFCF}" type="presOf" srcId="{8DE110E5-1EEA-4BC4-8613-F077D3D7ECD1}" destId="{13EEC1DE-3FF5-4C16-A21F-BF7C54064E63}" srcOrd="1" destOrd="0" presId="urn:microsoft.com/office/officeart/2005/8/layout/list1"/>
    <dgm:cxn modelId="{0AB0D7DC-3E05-4D0E-9F68-D805488C740D}" srcId="{BF7F909D-5BAA-4A16-9DAA-9733BC9056D0}" destId="{7344FF16-5F55-41A8-87E9-74A95A962D01}" srcOrd="0" destOrd="0" parTransId="{1CF37F7B-33CE-4333-9E86-05090DD30816}" sibTransId="{3875FD9F-BFAD-4BF4-83A3-4ECC52075829}"/>
    <dgm:cxn modelId="{A387D5EE-49D3-416B-B2A6-03788DE96F51}" srcId="{BF7F909D-5BAA-4A16-9DAA-9733BC9056D0}" destId="{2984D8B6-FF46-44DE-B44D-594C3C4C27A7}" srcOrd="2" destOrd="0" parTransId="{63E27EEB-5A8B-4A20-8913-7A7DEEC3581F}" sibTransId="{91E2A569-9571-4DD7-B844-E1D809D3D8F0}"/>
    <dgm:cxn modelId="{35BB19EF-ADB6-4D84-AF8D-670E87AD2C05}" type="presOf" srcId="{7ED4DE7E-198E-481D-81F8-520ACBC072BD}" destId="{84E133DE-BF5B-4F5B-A105-AC45FC2D732E}" srcOrd="0" destOrd="0" presId="urn:microsoft.com/office/officeart/2005/8/layout/list1"/>
    <dgm:cxn modelId="{617507F4-82AF-4150-A616-2132FD6F57AB}" type="presOf" srcId="{BF7F909D-5BAA-4A16-9DAA-9733BC9056D0}" destId="{6058A2DD-3C10-4314-A4D5-6B454C298773}" srcOrd="1" destOrd="0" presId="urn:microsoft.com/office/officeart/2005/8/layout/list1"/>
    <dgm:cxn modelId="{609B81B3-A0E3-43F7-8879-9185B2026B2C}" type="presParOf" srcId="{5B34810D-5C26-451C-91D7-6834DE0DB900}" destId="{A6CC185B-ED42-405D-80F7-4312310EDB04}" srcOrd="0" destOrd="0" presId="urn:microsoft.com/office/officeart/2005/8/layout/list1"/>
    <dgm:cxn modelId="{96BB2EC1-0B26-49CB-90DB-9B8405054E47}" type="presParOf" srcId="{A6CC185B-ED42-405D-80F7-4312310EDB04}" destId="{F3887624-B1FE-4D94-B5F9-9E14060865E6}" srcOrd="0" destOrd="0" presId="urn:microsoft.com/office/officeart/2005/8/layout/list1"/>
    <dgm:cxn modelId="{D04A4C76-5357-49F5-A51B-9D2305E71DD4}" type="presParOf" srcId="{A6CC185B-ED42-405D-80F7-4312310EDB04}" destId="{6058A2DD-3C10-4314-A4D5-6B454C298773}" srcOrd="1" destOrd="0" presId="urn:microsoft.com/office/officeart/2005/8/layout/list1"/>
    <dgm:cxn modelId="{30DACA09-F600-424E-B14A-562BB58655A5}" type="presParOf" srcId="{5B34810D-5C26-451C-91D7-6834DE0DB900}" destId="{0719C555-66E0-4E9E-9176-12459CEAF81D}" srcOrd="1" destOrd="0" presId="urn:microsoft.com/office/officeart/2005/8/layout/list1"/>
    <dgm:cxn modelId="{9074710C-5B5F-4329-B6F6-449F994F4ABD}" type="presParOf" srcId="{5B34810D-5C26-451C-91D7-6834DE0DB900}" destId="{76405008-DD3C-4F7F-A66F-940ED2B7B7B3}" srcOrd="2" destOrd="0" presId="urn:microsoft.com/office/officeart/2005/8/layout/list1"/>
    <dgm:cxn modelId="{B62C596C-79F4-477D-A34A-91C6283487DF}" type="presParOf" srcId="{5B34810D-5C26-451C-91D7-6834DE0DB900}" destId="{6F691D25-7205-413A-9D2B-25A55C0F1088}" srcOrd="3" destOrd="0" presId="urn:microsoft.com/office/officeart/2005/8/layout/list1"/>
    <dgm:cxn modelId="{138181A6-55D2-4B49-9F82-8C955A528E69}" type="presParOf" srcId="{5B34810D-5C26-451C-91D7-6834DE0DB900}" destId="{25F41228-47BD-4067-A4B8-FE7140A20314}" srcOrd="4" destOrd="0" presId="urn:microsoft.com/office/officeart/2005/8/layout/list1"/>
    <dgm:cxn modelId="{C2C90AB7-59DE-4C48-BA1B-71B27ECAD7B1}" type="presParOf" srcId="{25F41228-47BD-4067-A4B8-FE7140A20314}" destId="{FCF57CB3-A3F6-49BE-81DD-1C2FBD304C97}" srcOrd="0" destOrd="0" presId="urn:microsoft.com/office/officeart/2005/8/layout/list1"/>
    <dgm:cxn modelId="{6787C7C5-3A8E-4530-A93F-31B6A100462A}" type="presParOf" srcId="{25F41228-47BD-4067-A4B8-FE7140A20314}" destId="{13EEC1DE-3FF5-4C16-A21F-BF7C54064E63}" srcOrd="1" destOrd="0" presId="urn:microsoft.com/office/officeart/2005/8/layout/list1"/>
    <dgm:cxn modelId="{26D15D78-61F8-4BC6-9509-B7CC3B282797}" type="presParOf" srcId="{5B34810D-5C26-451C-91D7-6834DE0DB900}" destId="{13A7C22B-CFAD-4878-A8E8-EA4CDD04B73B}" srcOrd="5" destOrd="0" presId="urn:microsoft.com/office/officeart/2005/8/layout/list1"/>
    <dgm:cxn modelId="{1F7763D5-BF96-4EF6-B1C5-8E8606BAF0E8}" type="presParOf" srcId="{5B34810D-5C26-451C-91D7-6834DE0DB900}" destId="{84E133DE-BF5B-4F5B-A105-AC45FC2D732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A760F9-332B-40FF-AB90-ADA3A03B1A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B1672D3-9F13-4055-AD28-4030B5AE8B68}">
      <dgm:prSet/>
      <dgm:spPr/>
      <dgm:t>
        <a:bodyPr/>
        <a:lstStyle/>
        <a:p>
          <a:r>
            <a:rPr lang="en-US"/>
            <a:t>Text editors/IDEs</a:t>
          </a:r>
        </a:p>
      </dgm:t>
    </dgm:pt>
    <dgm:pt modelId="{B0FC2958-A2E3-445F-B1E4-18A63D1BEE26}" type="parTrans" cxnId="{1B657E32-0484-46B8-A77E-B5218056D876}">
      <dgm:prSet/>
      <dgm:spPr/>
      <dgm:t>
        <a:bodyPr/>
        <a:lstStyle/>
        <a:p>
          <a:endParaRPr lang="en-US"/>
        </a:p>
      </dgm:t>
    </dgm:pt>
    <dgm:pt modelId="{050420D5-4644-4D96-A743-8FB4E7D15084}" type="sibTrans" cxnId="{1B657E32-0484-46B8-A77E-B5218056D876}">
      <dgm:prSet/>
      <dgm:spPr/>
      <dgm:t>
        <a:bodyPr/>
        <a:lstStyle/>
        <a:p>
          <a:endParaRPr lang="en-US"/>
        </a:p>
      </dgm:t>
    </dgm:pt>
    <dgm:pt modelId="{18D64109-72DC-46CE-936F-53C9771C7600}">
      <dgm:prSet/>
      <dgm:spPr/>
      <dgm:t>
        <a:bodyPr/>
        <a:lstStyle/>
        <a:p>
          <a:r>
            <a:rPr lang="en-US"/>
            <a:t>Bash/*nix systems</a:t>
          </a:r>
        </a:p>
      </dgm:t>
    </dgm:pt>
    <dgm:pt modelId="{A798927F-033E-4A46-BE41-D3DA697FD702}" type="parTrans" cxnId="{A5019428-0C53-475B-BA63-C144EB1731F1}">
      <dgm:prSet/>
      <dgm:spPr/>
      <dgm:t>
        <a:bodyPr/>
        <a:lstStyle/>
        <a:p>
          <a:endParaRPr lang="en-US"/>
        </a:p>
      </dgm:t>
    </dgm:pt>
    <dgm:pt modelId="{E27BD43F-2DC3-4668-8329-C97B268349CD}" type="sibTrans" cxnId="{A5019428-0C53-475B-BA63-C144EB1731F1}">
      <dgm:prSet/>
      <dgm:spPr/>
      <dgm:t>
        <a:bodyPr/>
        <a:lstStyle/>
        <a:p>
          <a:endParaRPr lang="en-US"/>
        </a:p>
      </dgm:t>
    </dgm:pt>
    <dgm:pt modelId="{90C1C99B-6E29-482E-88C6-5A35A35A1712}">
      <dgm:prSet/>
      <dgm:spPr/>
      <dgm:t>
        <a:bodyPr/>
        <a:lstStyle/>
        <a:p>
          <a:r>
            <a:rPr lang="en-US"/>
            <a:t>HPC systems/SLURM/Cloud Computing</a:t>
          </a:r>
        </a:p>
      </dgm:t>
    </dgm:pt>
    <dgm:pt modelId="{49831AB5-E60F-47DD-B65E-305A56947CB8}" type="parTrans" cxnId="{1DE07C36-A983-43AC-B691-73DF3A9661E3}">
      <dgm:prSet/>
      <dgm:spPr/>
      <dgm:t>
        <a:bodyPr/>
        <a:lstStyle/>
        <a:p>
          <a:endParaRPr lang="en-US"/>
        </a:p>
      </dgm:t>
    </dgm:pt>
    <dgm:pt modelId="{9F56B4F2-CD09-43E9-80E2-69DBC35DCD1A}" type="sibTrans" cxnId="{1DE07C36-A983-43AC-B691-73DF3A9661E3}">
      <dgm:prSet/>
      <dgm:spPr/>
      <dgm:t>
        <a:bodyPr/>
        <a:lstStyle/>
        <a:p>
          <a:endParaRPr lang="en-US"/>
        </a:p>
      </dgm:t>
    </dgm:pt>
    <dgm:pt modelId="{BDDEB00D-23CE-473F-95B5-81591FC9F090}">
      <dgm:prSet/>
      <dgm:spPr/>
      <dgm:t>
        <a:bodyPr/>
        <a:lstStyle/>
        <a:p>
          <a:r>
            <a:rPr lang="en-US"/>
            <a:t>Git/Github</a:t>
          </a:r>
        </a:p>
      </dgm:t>
    </dgm:pt>
    <dgm:pt modelId="{B8C52CB1-19E8-432A-A5EA-5EC043631964}" type="parTrans" cxnId="{71876848-6366-4CEB-8F4B-651922432206}">
      <dgm:prSet/>
      <dgm:spPr/>
      <dgm:t>
        <a:bodyPr/>
        <a:lstStyle/>
        <a:p>
          <a:endParaRPr lang="en-US"/>
        </a:p>
      </dgm:t>
    </dgm:pt>
    <dgm:pt modelId="{2D20A86A-ED72-4A1F-B1EE-89A3C6887500}" type="sibTrans" cxnId="{71876848-6366-4CEB-8F4B-651922432206}">
      <dgm:prSet/>
      <dgm:spPr/>
      <dgm:t>
        <a:bodyPr/>
        <a:lstStyle/>
        <a:p>
          <a:endParaRPr lang="en-US"/>
        </a:p>
      </dgm:t>
    </dgm:pt>
    <dgm:pt modelId="{FCE37149-6FDA-4566-A94F-28BE999E4D42}">
      <dgm:prSet/>
      <dgm:spPr/>
      <dgm:t>
        <a:bodyPr/>
        <a:lstStyle/>
        <a:p>
          <a:r>
            <a:rPr lang="en-US"/>
            <a:t>Containerization/Conda</a:t>
          </a:r>
        </a:p>
      </dgm:t>
    </dgm:pt>
    <dgm:pt modelId="{9CC8D614-810C-4323-B677-D577ED2805AB}" type="parTrans" cxnId="{120C6AF6-83F7-41CB-863B-047B6CC7E115}">
      <dgm:prSet/>
      <dgm:spPr/>
      <dgm:t>
        <a:bodyPr/>
        <a:lstStyle/>
        <a:p>
          <a:endParaRPr lang="en-US"/>
        </a:p>
      </dgm:t>
    </dgm:pt>
    <dgm:pt modelId="{74234794-E5CC-457F-8CCD-5E0EE4B29229}" type="sibTrans" cxnId="{120C6AF6-83F7-41CB-863B-047B6CC7E115}">
      <dgm:prSet/>
      <dgm:spPr/>
      <dgm:t>
        <a:bodyPr/>
        <a:lstStyle/>
        <a:p>
          <a:endParaRPr lang="en-US"/>
        </a:p>
      </dgm:t>
    </dgm:pt>
    <dgm:pt modelId="{53318CF5-4EB7-4C6D-9F8A-DE07AC6BDADD}">
      <dgm:prSet/>
      <dgm:spPr/>
      <dgm:t>
        <a:bodyPr/>
        <a:lstStyle/>
        <a:p>
          <a:r>
            <a:rPr lang="en-US"/>
            <a:t>Workflow languages</a:t>
          </a:r>
        </a:p>
      </dgm:t>
    </dgm:pt>
    <dgm:pt modelId="{D2065A89-561D-40DA-A13D-7F2E7C6B072B}" type="parTrans" cxnId="{F7438D11-715A-42DE-A2D1-9DEC302C10A3}">
      <dgm:prSet/>
      <dgm:spPr/>
      <dgm:t>
        <a:bodyPr/>
        <a:lstStyle/>
        <a:p>
          <a:endParaRPr lang="en-US"/>
        </a:p>
      </dgm:t>
    </dgm:pt>
    <dgm:pt modelId="{1BBD7811-B596-4E99-AFB6-C65F6CA4AC3F}" type="sibTrans" cxnId="{F7438D11-715A-42DE-A2D1-9DEC302C10A3}">
      <dgm:prSet/>
      <dgm:spPr/>
      <dgm:t>
        <a:bodyPr/>
        <a:lstStyle/>
        <a:p>
          <a:endParaRPr lang="en-US"/>
        </a:p>
      </dgm:t>
    </dgm:pt>
    <dgm:pt modelId="{BC25807D-0C0E-40D7-952B-E3470DA92AE5}" type="pres">
      <dgm:prSet presAssocID="{09A760F9-332B-40FF-AB90-ADA3A03B1A9D}" presName="linear" presStyleCnt="0">
        <dgm:presLayoutVars>
          <dgm:animLvl val="lvl"/>
          <dgm:resizeHandles val="exact"/>
        </dgm:presLayoutVars>
      </dgm:prSet>
      <dgm:spPr/>
    </dgm:pt>
    <dgm:pt modelId="{ABB90988-0B07-43E9-818A-10B778E22DDB}" type="pres">
      <dgm:prSet presAssocID="{0B1672D3-9F13-4055-AD28-4030B5AE8B6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74BF87A-0691-4B42-848B-9B33D5FA2308}" type="pres">
      <dgm:prSet presAssocID="{050420D5-4644-4D96-A743-8FB4E7D15084}" presName="spacer" presStyleCnt="0"/>
      <dgm:spPr/>
    </dgm:pt>
    <dgm:pt modelId="{88916BD4-EB96-459C-94CB-DB632FB374C8}" type="pres">
      <dgm:prSet presAssocID="{18D64109-72DC-46CE-936F-53C9771C760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0171847-DE00-4EDE-808C-C91860EB126D}" type="pres">
      <dgm:prSet presAssocID="{E27BD43F-2DC3-4668-8329-C97B268349CD}" presName="spacer" presStyleCnt="0"/>
      <dgm:spPr/>
    </dgm:pt>
    <dgm:pt modelId="{CB802B11-D49C-4011-AF51-E5FD8141D7F2}" type="pres">
      <dgm:prSet presAssocID="{90C1C99B-6E29-482E-88C6-5A35A35A171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C9500AA-D565-448B-B255-E653FE1B8887}" type="pres">
      <dgm:prSet presAssocID="{9F56B4F2-CD09-43E9-80E2-69DBC35DCD1A}" presName="spacer" presStyleCnt="0"/>
      <dgm:spPr/>
    </dgm:pt>
    <dgm:pt modelId="{8C60FACD-5872-4229-AAC1-FCCE94DC74DB}" type="pres">
      <dgm:prSet presAssocID="{BDDEB00D-23CE-473F-95B5-81591FC9F09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B21B3DE-DA0E-40B0-BA24-CD8BC3DBEAA7}" type="pres">
      <dgm:prSet presAssocID="{2D20A86A-ED72-4A1F-B1EE-89A3C6887500}" presName="spacer" presStyleCnt="0"/>
      <dgm:spPr/>
    </dgm:pt>
    <dgm:pt modelId="{254F7851-BDCB-4E8C-817A-EA37C8C90F1F}" type="pres">
      <dgm:prSet presAssocID="{FCE37149-6FDA-4566-A94F-28BE999E4D4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868510C-CC6A-4894-A845-69D816F2D7A4}" type="pres">
      <dgm:prSet presAssocID="{74234794-E5CC-457F-8CCD-5E0EE4B29229}" presName="spacer" presStyleCnt="0"/>
      <dgm:spPr/>
    </dgm:pt>
    <dgm:pt modelId="{600EF542-6071-4121-8EB0-4ACECD67965B}" type="pres">
      <dgm:prSet presAssocID="{53318CF5-4EB7-4C6D-9F8A-DE07AC6BDAD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82EE205-EBD2-4CE0-AE01-5245F16E2DFF}" type="presOf" srcId="{53318CF5-4EB7-4C6D-9F8A-DE07AC6BDADD}" destId="{600EF542-6071-4121-8EB0-4ACECD67965B}" srcOrd="0" destOrd="0" presId="urn:microsoft.com/office/officeart/2005/8/layout/vList2"/>
    <dgm:cxn modelId="{845CDE0E-84BB-49EF-BC1A-9335CF81C9CC}" type="presOf" srcId="{90C1C99B-6E29-482E-88C6-5A35A35A1712}" destId="{CB802B11-D49C-4011-AF51-E5FD8141D7F2}" srcOrd="0" destOrd="0" presId="urn:microsoft.com/office/officeart/2005/8/layout/vList2"/>
    <dgm:cxn modelId="{F7438D11-715A-42DE-A2D1-9DEC302C10A3}" srcId="{09A760F9-332B-40FF-AB90-ADA3A03B1A9D}" destId="{53318CF5-4EB7-4C6D-9F8A-DE07AC6BDADD}" srcOrd="5" destOrd="0" parTransId="{D2065A89-561D-40DA-A13D-7F2E7C6B072B}" sibTransId="{1BBD7811-B596-4E99-AFB6-C65F6CA4AC3F}"/>
    <dgm:cxn modelId="{A5019428-0C53-475B-BA63-C144EB1731F1}" srcId="{09A760F9-332B-40FF-AB90-ADA3A03B1A9D}" destId="{18D64109-72DC-46CE-936F-53C9771C7600}" srcOrd="1" destOrd="0" parTransId="{A798927F-033E-4A46-BE41-D3DA697FD702}" sibTransId="{E27BD43F-2DC3-4668-8329-C97B268349CD}"/>
    <dgm:cxn modelId="{1B657E32-0484-46B8-A77E-B5218056D876}" srcId="{09A760F9-332B-40FF-AB90-ADA3A03B1A9D}" destId="{0B1672D3-9F13-4055-AD28-4030B5AE8B68}" srcOrd="0" destOrd="0" parTransId="{B0FC2958-A2E3-445F-B1E4-18A63D1BEE26}" sibTransId="{050420D5-4644-4D96-A743-8FB4E7D15084}"/>
    <dgm:cxn modelId="{18C4E234-C99F-444F-9127-C88618635206}" type="presOf" srcId="{18D64109-72DC-46CE-936F-53C9771C7600}" destId="{88916BD4-EB96-459C-94CB-DB632FB374C8}" srcOrd="0" destOrd="0" presId="urn:microsoft.com/office/officeart/2005/8/layout/vList2"/>
    <dgm:cxn modelId="{1DE07C36-A983-43AC-B691-73DF3A9661E3}" srcId="{09A760F9-332B-40FF-AB90-ADA3A03B1A9D}" destId="{90C1C99B-6E29-482E-88C6-5A35A35A1712}" srcOrd="2" destOrd="0" parTransId="{49831AB5-E60F-47DD-B65E-305A56947CB8}" sibTransId="{9F56B4F2-CD09-43E9-80E2-69DBC35DCD1A}"/>
    <dgm:cxn modelId="{ADA5495D-31BD-458D-B7C6-51C268F90E49}" type="presOf" srcId="{0B1672D3-9F13-4055-AD28-4030B5AE8B68}" destId="{ABB90988-0B07-43E9-818A-10B778E22DDB}" srcOrd="0" destOrd="0" presId="urn:microsoft.com/office/officeart/2005/8/layout/vList2"/>
    <dgm:cxn modelId="{675D5961-91C3-40F5-B3DF-AA6AD17C019D}" type="presOf" srcId="{BDDEB00D-23CE-473F-95B5-81591FC9F090}" destId="{8C60FACD-5872-4229-AAC1-FCCE94DC74DB}" srcOrd="0" destOrd="0" presId="urn:microsoft.com/office/officeart/2005/8/layout/vList2"/>
    <dgm:cxn modelId="{71876848-6366-4CEB-8F4B-651922432206}" srcId="{09A760F9-332B-40FF-AB90-ADA3A03B1A9D}" destId="{BDDEB00D-23CE-473F-95B5-81591FC9F090}" srcOrd="3" destOrd="0" parTransId="{B8C52CB1-19E8-432A-A5EA-5EC043631964}" sibTransId="{2D20A86A-ED72-4A1F-B1EE-89A3C6887500}"/>
    <dgm:cxn modelId="{05A23475-7030-4046-B09E-771701929901}" type="presOf" srcId="{FCE37149-6FDA-4566-A94F-28BE999E4D42}" destId="{254F7851-BDCB-4E8C-817A-EA37C8C90F1F}" srcOrd="0" destOrd="0" presId="urn:microsoft.com/office/officeart/2005/8/layout/vList2"/>
    <dgm:cxn modelId="{871D5F8E-10D2-493D-BD0E-C51EF6781EAD}" type="presOf" srcId="{09A760F9-332B-40FF-AB90-ADA3A03B1A9D}" destId="{BC25807D-0C0E-40D7-952B-E3470DA92AE5}" srcOrd="0" destOrd="0" presId="urn:microsoft.com/office/officeart/2005/8/layout/vList2"/>
    <dgm:cxn modelId="{120C6AF6-83F7-41CB-863B-047B6CC7E115}" srcId="{09A760F9-332B-40FF-AB90-ADA3A03B1A9D}" destId="{FCE37149-6FDA-4566-A94F-28BE999E4D42}" srcOrd="4" destOrd="0" parTransId="{9CC8D614-810C-4323-B677-D577ED2805AB}" sibTransId="{74234794-E5CC-457F-8CCD-5E0EE4B29229}"/>
    <dgm:cxn modelId="{59AF977D-4CD4-4264-ACCA-1F7DAA51E1C0}" type="presParOf" srcId="{BC25807D-0C0E-40D7-952B-E3470DA92AE5}" destId="{ABB90988-0B07-43E9-818A-10B778E22DDB}" srcOrd="0" destOrd="0" presId="urn:microsoft.com/office/officeart/2005/8/layout/vList2"/>
    <dgm:cxn modelId="{156668C8-3EB9-4412-92B9-3EB85E6CD347}" type="presParOf" srcId="{BC25807D-0C0E-40D7-952B-E3470DA92AE5}" destId="{874BF87A-0691-4B42-848B-9B33D5FA2308}" srcOrd="1" destOrd="0" presId="urn:microsoft.com/office/officeart/2005/8/layout/vList2"/>
    <dgm:cxn modelId="{E4335182-2408-41DD-8C5F-01612FDDC96F}" type="presParOf" srcId="{BC25807D-0C0E-40D7-952B-E3470DA92AE5}" destId="{88916BD4-EB96-459C-94CB-DB632FB374C8}" srcOrd="2" destOrd="0" presId="urn:microsoft.com/office/officeart/2005/8/layout/vList2"/>
    <dgm:cxn modelId="{E279699E-AEB4-4316-BB67-72F5E4BD43B8}" type="presParOf" srcId="{BC25807D-0C0E-40D7-952B-E3470DA92AE5}" destId="{00171847-DE00-4EDE-808C-C91860EB126D}" srcOrd="3" destOrd="0" presId="urn:microsoft.com/office/officeart/2005/8/layout/vList2"/>
    <dgm:cxn modelId="{37589214-2963-4D67-A22B-E88DB4E25B10}" type="presParOf" srcId="{BC25807D-0C0E-40D7-952B-E3470DA92AE5}" destId="{CB802B11-D49C-4011-AF51-E5FD8141D7F2}" srcOrd="4" destOrd="0" presId="urn:microsoft.com/office/officeart/2005/8/layout/vList2"/>
    <dgm:cxn modelId="{944601BA-2199-4D55-AF9A-34D21A384805}" type="presParOf" srcId="{BC25807D-0C0E-40D7-952B-E3470DA92AE5}" destId="{9C9500AA-D565-448B-B255-E653FE1B8887}" srcOrd="5" destOrd="0" presId="urn:microsoft.com/office/officeart/2005/8/layout/vList2"/>
    <dgm:cxn modelId="{AC7FB310-F5A1-4793-A6F0-B78CDDAD2E2D}" type="presParOf" srcId="{BC25807D-0C0E-40D7-952B-E3470DA92AE5}" destId="{8C60FACD-5872-4229-AAC1-FCCE94DC74DB}" srcOrd="6" destOrd="0" presId="urn:microsoft.com/office/officeart/2005/8/layout/vList2"/>
    <dgm:cxn modelId="{B3FAB48C-3201-4D03-B8AA-732DF866851C}" type="presParOf" srcId="{BC25807D-0C0E-40D7-952B-E3470DA92AE5}" destId="{AB21B3DE-DA0E-40B0-BA24-CD8BC3DBEAA7}" srcOrd="7" destOrd="0" presId="urn:microsoft.com/office/officeart/2005/8/layout/vList2"/>
    <dgm:cxn modelId="{E553DA97-A311-4618-B120-02F0CB512B18}" type="presParOf" srcId="{BC25807D-0C0E-40D7-952B-E3470DA92AE5}" destId="{254F7851-BDCB-4E8C-817A-EA37C8C90F1F}" srcOrd="8" destOrd="0" presId="urn:microsoft.com/office/officeart/2005/8/layout/vList2"/>
    <dgm:cxn modelId="{CAACE6B9-ED75-4BBC-B64F-17EC3FA27EDD}" type="presParOf" srcId="{BC25807D-0C0E-40D7-952B-E3470DA92AE5}" destId="{D868510C-CC6A-4894-A845-69D816F2D7A4}" srcOrd="9" destOrd="0" presId="urn:microsoft.com/office/officeart/2005/8/layout/vList2"/>
    <dgm:cxn modelId="{3BABAFB3-84E5-4FDF-8FA8-285ED516DD12}" type="presParOf" srcId="{BC25807D-0C0E-40D7-952B-E3470DA92AE5}" destId="{600EF542-6071-4121-8EB0-4ACECD67965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36404C-A029-480D-B35A-12B415DA8B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B3408E-A730-4411-B4A7-337A6E94027B}">
      <dgm:prSet/>
      <dgm:spPr/>
      <dgm:t>
        <a:bodyPr/>
        <a:lstStyle/>
        <a:p>
          <a:r>
            <a:rPr lang="en-US"/>
            <a:t>Gives access to running tools, moving and manipulating files, most anything you want to do at a top-level of a system</a:t>
          </a:r>
        </a:p>
      </dgm:t>
    </dgm:pt>
    <dgm:pt modelId="{9BF8DCF4-6DEF-42CB-869C-3D48209D7F99}" type="parTrans" cxnId="{A7181D0E-6B8D-4877-B3A2-A23DB72D2BDD}">
      <dgm:prSet/>
      <dgm:spPr/>
      <dgm:t>
        <a:bodyPr/>
        <a:lstStyle/>
        <a:p>
          <a:endParaRPr lang="en-US"/>
        </a:p>
      </dgm:t>
    </dgm:pt>
    <dgm:pt modelId="{88D03906-8D89-4221-B90C-5936CE1C093A}" type="sibTrans" cxnId="{A7181D0E-6B8D-4877-B3A2-A23DB72D2BDD}">
      <dgm:prSet/>
      <dgm:spPr/>
      <dgm:t>
        <a:bodyPr/>
        <a:lstStyle/>
        <a:p>
          <a:endParaRPr lang="en-US"/>
        </a:p>
      </dgm:t>
    </dgm:pt>
    <dgm:pt modelId="{4620A032-EFCC-4C31-92BA-A37D915D9557}">
      <dgm:prSet/>
      <dgm:spPr/>
      <dgm:t>
        <a:bodyPr/>
        <a:lstStyle/>
        <a:p>
          <a:r>
            <a:rPr lang="en-US"/>
            <a:t>Wide variety of tools and commands built-in for common tasks:</a:t>
          </a:r>
        </a:p>
      </dgm:t>
    </dgm:pt>
    <dgm:pt modelId="{6EDBBB9D-AA7F-4F9D-97E8-EDE4DBC3AD5F}" type="parTrans" cxnId="{D2DC887B-0CBF-4B67-ADA2-3B148AB8B422}">
      <dgm:prSet/>
      <dgm:spPr/>
      <dgm:t>
        <a:bodyPr/>
        <a:lstStyle/>
        <a:p>
          <a:endParaRPr lang="en-US"/>
        </a:p>
      </dgm:t>
    </dgm:pt>
    <dgm:pt modelId="{50EF1D25-6B9F-4933-9F09-937582785448}" type="sibTrans" cxnId="{D2DC887B-0CBF-4B67-ADA2-3B148AB8B422}">
      <dgm:prSet/>
      <dgm:spPr/>
      <dgm:t>
        <a:bodyPr/>
        <a:lstStyle/>
        <a:p>
          <a:endParaRPr lang="en-US"/>
        </a:p>
      </dgm:t>
    </dgm:pt>
    <dgm:pt modelId="{CD24A2F9-3945-4BFB-A18C-9CD429239D82}">
      <dgm:prSet/>
      <dgm:spPr/>
      <dgm:t>
        <a:bodyPr/>
        <a:lstStyle/>
        <a:p>
          <a:r>
            <a:rPr lang="en-US"/>
            <a:t>File management and I/O (ls, cat, &gt;, &lt;, |)</a:t>
          </a:r>
        </a:p>
      </dgm:t>
    </dgm:pt>
    <dgm:pt modelId="{0B17FA13-0D74-4A58-BE8E-AB9C03C7D6E8}" type="parTrans" cxnId="{8E8F28E0-8ADB-45A5-8B67-0FC317A1FED4}">
      <dgm:prSet/>
      <dgm:spPr/>
      <dgm:t>
        <a:bodyPr/>
        <a:lstStyle/>
        <a:p>
          <a:endParaRPr lang="en-US"/>
        </a:p>
      </dgm:t>
    </dgm:pt>
    <dgm:pt modelId="{104A6A34-C7F7-46C6-826F-FA111C861B66}" type="sibTrans" cxnId="{8E8F28E0-8ADB-45A5-8B67-0FC317A1FED4}">
      <dgm:prSet/>
      <dgm:spPr/>
      <dgm:t>
        <a:bodyPr/>
        <a:lstStyle/>
        <a:p>
          <a:endParaRPr lang="en-US"/>
        </a:p>
      </dgm:t>
    </dgm:pt>
    <dgm:pt modelId="{03D32BEB-6264-4661-9D95-67C1E8ECE36C}">
      <dgm:prSet/>
      <dgm:spPr/>
      <dgm:t>
        <a:bodyPr/>
        <a:lstStyle/>
        <a:p>
          <a:r>
            <a:rPr lang="en-US"/>
            <a:t>Globbing and wildcards (regex, *)</a:t>
          </a:r>
        </a:p>
      </dgm:t>
    </dgm:pt>
    <dgm:pt modelId="{CBB9169D-5CA4-48A7-8889-0FB992872EDB}" type="parTrans" cxnId="{2676F48F-106B-457E-9944-A8962DF3609B}">
      <dgm:prSet/>
      <dgm:spPr/>
      <dgm:t>
        <a:bodyPr/>
        <a:lstStyle/>
        <a:p>
          <a:endParaRPr lang="en-US"/>
        </a:p>
      </dgm:t>
    </dgm:pt>
    <dgm:pt modelId="{0A21742A-9ACB-4627-A7F7-607A79E3BE73}" type="sibTrans" cxnId="{2676F48F-106B-457E-9944-A8962DF3609B}">
      <dgm:prSet/>
      <dgm:spPr/>
      <dgm:t>
        <a:bodyPr/>
        <a:lstStyle/>
        <a:p>
          <a:endParaRPr lang="en-US"/>
        </a:p>
      </dgm:t>
    </dgm:pt>
    <dgm:pt modelId="{C37B473A-2EAB-457E-AAF9-8F76BD764AD0}">
      <dgm:prSet/>
      <dgm:spPr/>
      <dgm:t>
        <a:bodyPr/>
        <a:lstStyle/>
        <a:p>
          <a:r>
            <a:rPr lang="en-US" dirty="0"/>
            <a:t>Searching and summarizing (find, grep)</a:t>
          </a:r>
        </a:p>
      </dgm:t>
    </dgm:pt>
    <dgm:pt modelId="{023CB375-3513-4571-A0A8-DD54E78C70B7}" type="parTrans" cxnId="{AB6A7464-E194-41AA-9A11-6F1402145CE3}">
      <dgm:prSet/>
      <dgm:spPr/>
      <dgm:t>
        <a:bodyPr/>
        <a:lstStyle/>
        <a:p>
          <a:endParaRPr lang="en-US"/>
        </a:p>
      </dgm:t>
    </dgm:pt>
    <dgm:pt modelId="{CA8BE3A5-C3A6-46E4-BD8D-9C3511C98373}" type="sibTrans" cxnId="{AB6A7464-E194-41AA-9A11-6F1402145CE3}">
      <dgm:prSet/>
      <dgm:spPr/>
      <dgm:t>
        <a:bodyPr/>
        <a:lstStyle/>
        <a:p>
          <a:endParaRPr lang="en-US"/>
        </a:p>
      </dgm:t>
    </dgm:pt>
    <dgm:pt modelId="{E2A750C6-828E-4426-B55C-4CB5B96AAE62}">
      <dgm:prSet/>
      <dgm:spPr/>
      <dgm:t>
        <a:bodyPr/>
        <a:lstStyle/>
        <a:p>
          <a:r>
            <a:rPr lang="en-US"/>
            <a:t>Can customize your shell variables and environment using ~/.bashrc</a:t>
          </a:r>
        </a:p>
      </dgm:t>
    </dgm:pt>
    <dgm:pt modelId="{5E1B922B-679D-46DF-BD61-02CD605CE45B}" type="parTrans" cxnId="{E5436BC9-BF61-4365-B691-7ECD785D46FD}">
      <dgm:prSet/>
      <dgm:spPr/>
      <dgm:t>
        <a:bodyPr/>
        <a:lstStyle/>
        <a:p>
          <a:endParaRPr lang="en-US"/>
        </a:p>
      </dgm:t>
    </dgm:pt>
    <dgm:pt modelId="{F3BF378A-97E9-4478-B825-F6EC9A208BDC}" type="sibTrans" cxnId="{E5436BC9-BF61-4365-B691-7ECD785D46FD}">
      <dgm:prSet/>
      <dgm:spPr/>
      <dgm:t>
        <a:bodyPr/>
        <a:lstStyle/>
        <a:p>
          <a:endParaRPr lang="en-US"/>
        </a:p>
      </dgm:t>
    </dgm:pt>
    <dgm:pt modelId="{D639E8BC-762D-4944-B5F4-12DE1296BA2A}">
      <dgm:prSet/>
      <dgm:spPr/>
      <dgm:t>
        <a:bodyPr/>
        <a:lstStyle/>
        <a:p>
          <a:r>
            <a:rPr lang="en-US"/>
            <a:t>Aliases</a:t>
          </a:r>
        </a:p>
      </dgm:t>
    </dgm:pt>
    <dgm:pt modelId="{9F39C765-F23C-43F2-AC44-F297E5A85E65}" type="parTrans" cxnId="{0E97F57C-C5DE-4E46-A315-368473A08453}">
      <dgm:prSet/>
      <dgm:spPr/>
      <dgm:t>
        <a:bodyPr/>
        <a:lstStyle/>
        <a:p>
          <a:endParaRPr lang="en-US"/>
        </a:p>
      </dgm:t>
    </dgm:pt>
    <dgm:pt modelId="{1F9AA22D-13D4-41E1-AF2F-437548BEE101}" type="sibTrans" cxnId="{0E97F57C-C5DE-4E46-A315-368473A08453}">
      <dgm:prSet/>
      <dgm:spPr/>
      <dgm:t>
        <a:bodyPr/>
        <a:lstStyle/>
        <a:p>
          <a:endParaRPr lang="en-US"/>
        </a:p>
      </dgm:t>
    </dgm:pt>
    <dgm:pt modelId="{9415C385-3C67-4B55-8678-E7A9223AF2A3}">
      <dgm:prSet/>
      <dgm:spPr/>
      <dgm:t>
        <a:bodyPr/>
        <a:lstStyle/>
        <a:p>
          <a:r>
            <a:rPr lang="en-US"/>
            <a:t>Commands to run at startup</a:t>
          </a:r>
        </a:p>
      </dgm:t>
    </dgm:pt>
    <dgm:pt modelId="{2D19096B-3B6E-45C9-9979-C72460190FD5}" type="parTrans" cxnId="{F428EE33-94AA-4370-945E-C2101FF8CB2A}">
      <dgm:prSet/>
      <dgm:spPr/>
      <dgm:t>
        <a:bodyPr/>
        <a:lstStyle/>
        <a:p>
          <a:endParaRPr lang="en-US"/>
        </a:p>
      </dgm:t>
    </dgm:pt>
    <dgm:pt modelId="{4CC9552A-AB17-4DB1-86B1-2A0B27FBE8EA}" type="sibTrans" cxnId="{F428EE33-94AA-4370-945E-C2101FF8CB2A}">
      <dgm:prSet/>
      <dgm:spPr/>
      <dgm:t>
        <a:bodyPr/>
        <a:lstStyle/>
        <a:p>
          <a:endParaRPr lang="en-US"/>
        </a:p>
      </dgm:t>
    </dgm:pt>
    <dgm:pt modelId="{364A6AE7-36EA-4F8B-8F97-CEFB32BCAF7F}">
      <dgm:prSet/>
      <dgm:spPr/>
      <dgm:t>
        <a:bodyPr/>
        <a:lstStyle/>
        <a:p>
          <a:r>
            <a:rPr lang="en-US"/>
            <a:t>Export paths</a:t>
          </a:r>
        </a:p>
      </dgm:t>
    </dgm:pt>
    <dgm:pt modelId="{8191A6A3-A324-4D1B-992D-26FD7894079C}" type="parTrans" cxnId="{DC663C03-BA44-4081-8FB4-8AFBDD5AE3D5}">
      <dgm:prSet/>
      <dgm:spPr/>
      <dgm:t>
        <a:bodyPr/>
        <a:lstStyle/>
        <a:p>
          <a:endParaRPr lang="en-US"/>
        </a:p>
      </dgm:t>
    </dgm:pt>
    <dgm:pt modelId="{C36F49B2-99C2-422C-980F-CE499EAB1899}" type="sibTrans" cxnId="{DC663C03-BA44-4081-8FB4-8AFBDD5AE3D5}">
      <dgm:prSet/>
      <dgm:spPr/>
      <dgm:t>
        <a:bodyPr/>
        <a:lstStyle/>
        <a:p>
          <a:endParaRPr lang="en-US"/>
        </a:p>
      </dgm:t>
    </dgm:pt>
    <dgm:pt modelId="{2592B6EC-DCFD-435D-9705-F2C0612432B4}">
      <dgm:prSet/>
      <dgm:spPr/>
      <dgm:t>
        <a:bodyPr/>
        <a:lstStyle/>
        <a:p>
          <a:endParaRPr lang="en-US" dirty="0"/>
        </a:p>
      </dgm:t>
    </dgm:pt>
    <dgm:pt modelId="{CEBC5E58-F407-4618-8DB6-13694DC17172}" type="parTrans" cxnId="{995FC32A-DCEA-4F7A-A91E-6AC484D3E8CA}">
      <dgm:prSet/>
      <dgm:spPr/>
      <dgm:t>
        <a:bodyPr/>
        <a:lstStyle/>
        <a:p>
          <a:endParaRPr lang="en-US"/>
        </a:p>
      </dgm:t>
    </dgm:pt>
    <dgm:pt modelId="{69254FBC-0D64-4C2E-910E-DE6D57A381C0}" type="sibTrans" cxnId="{995FC32A-DCEA-4F7A-A91E-6AC484D3E8CA}">
      <dgm:prSet/>
      <dgm:spPr/>
      <dgm:t>
        <a:bodyPr/>
        <a:lstStyle/>
        <a:p>
          <a:endParaRPr lang="en-US"/>
        </a:p>
      </dgm:t>
    </dgm:pt>
    <dgm:pt modelId="{44745E49-D208-4F08-8F3F-5AD1F7A751AD}" type="pres">
      <dgm:prSet presAssocID="{6936404C-A029-480D-B35A-12B415DA8B91}" presName="linear" presStyleCnt="0">
        <dgm:presLayoutVars>
          <dgm:animLvl val="lvl"/>
          <dgm:resizeHandles val="exact"/>
        </dgm:presLayoutVars>
      </dgm:prSet>
      <dgm:spPr/>
    </dgm:pt>
    <dgm:pt modelId="{56AF0122-446A-47EF-BD7A-1B7EAF876815}" type="pres">
      <dgm:prSet presAssocID="{0EB3408E-A730-4411-B4A7-337A6E94027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C564EBA-5947-483C-8D98-14877ECA87F7}" type="pres">
      <dgm:prSet presAssocID="{88D03906-8D89-4221-B90C-5936CE1C093A}" presName="spacer" presStyleCnt="0"/>
      <dgm:spPr/>
    </dgm:pt>
    <dgm:pt modelId="{D438EF06-93B7-4804-BC48-15468ACFA137}" type="pres">
      <dgm:prSet presAssocID="{4620A032-EFCC-4C31-92BA-A37D915D955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6987C51-B64C-475D-BD25-AC9B96D1BE28}" type="pres">
      <dgm:prSet presAssocID="{4620A032-EFCC-4C31-92BA-A37D915D9557}" presName="childText" presStyleLbl="revTx" presStyleIdx="0" presStyleCnt="2">
        <dgm:presLayoutVars>
          <dgm:bulletEnabled val="1"/>
        </dgm:presLayoutVars>
      </dgm:prSet>
      <dgm:spPr/>
    </dgm:pt>
    <dgm:pt modelId="{E3CD5A35-4A6C-4C9A-97D2-3E7C5CF69F0B}" type="pres">
      <dgm:prSet presAssocID="{E2A750C6-828E-4426-B55C-4CB5B96AAE6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57F939D-368E-4055-A1F5-6FFFF2E1222C}" type="pres">
      <dgm:prSet presAssocID="{E2A750C6-828E-4426-B55C-4CB5B96AAE6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C663C03-BA44-4081-8FB4-8AFBDD5AE3D5}" srcId="{E2A750C6-828E-4426-B55C-4CB5B96AAE62}" destId="{364A6AE7-36EA-4F8B-8F97-CEFB32BCAF7F}" srcOrd="2" destOrd="0" parTransId="{8191A6A3-A324-4D1B-992D-26FD7894079C}" sibTransId="{C36F49B2-99C2-422C-980F-CE499EAB1899}"/>
    <dgm:cxn modelId="{E0A92908-091C-47FA-87EC-DB200E6064E1}" type="presOf" srcId="{C37B473A-2EAB-457E-AAF9-8F76BD764AD0}" destId="{96987C51-B64C-475D-BD25-AC9B96D1BE28}" srcOrd="0" destOrd="2" presId="urn:microsoft.com/office/officeart/2005/8/layout/vList2"/>
    <dgm:cxn modelId="{A7181D0E-6B8D-4877-B3A2-A23DB72D2BDD}" srcId="{6936404C-A029-480D-B35A-12B415DA8B91}" destId="{0EB3408E-A730-4411-B4A7-337A6E94027B}" srcOrd="0" destOrd="0" parTransId="{9BF8DCF4-6DEF-42CB-869C-3D48209D7F99}" sibTransId="{88D03906-8D89-4221-B90C-5936CE1C093A}"/>
    <dgm:cxn modelId="{BACFCC1C-AE88-4279-9C24-E9A65405393D}" type="presOf" srcId="{4620A032-EFCC-4C31-92BA-A37D915D9557}" destId="{D438EF06-93B7-4804-BC48-15468ACFA137}" srcOrd="0" destOrd="0" presId="urn:microsoft.com/office/officeart/2005/8/layout/vList2"/>
    <dgm:cxn modelId="{995FC32A-DCEA-4F7A-A91E-6AC484D3E8CA}" srcId="{4620A032-EFCC-4C31-92BA-A37D915D9557}" destId="{2592B6EC-DCFD-435D-9705-F2C0612432B4}" srcOrd="3" destOrd="0" parTransId="{CEBC5E58-F407-4618-8DB6-13694DC17172}" sibTransId="{69254FBC-0D64-4C2E-910E-DE6D57A381C0}"/>
    <dgm:cxn modelId="{F428EE33-94AA-4370-945E-C2101FF8CB2A}" srcId="{E2A750C6-828E-4426-B55C-4CB5B96AAE62}" destId="{9415C385-3C67-4B55-8678-E7A9223AF2A3}" srcOrd="1" destOrd="0" parTransId="{2D19096B-3B6E-45C9-9979-C72460190FD5}" sibTransId="{4CC9552A-AB17-4DB1-86B1-2A0B27FBE8EA}"/>
    <dgm:cxn modelId="{713DA834-70FF-4802-83B4-161FC2D1E468}" type="presOf" srcId="{0EB3408E-A730-4411-B4A7-337A6E94027B}" destId="{56AF0122-446A-47EF-BD7A-1B7EAF876815}" srcOrd="0" destOrd="0" presId="urn:microsoft.com/office/officeart/2005/8/layout/vList2"/>
    <dgm:cxn modelId="{95CC623D-0A09-4176-9F48-6712A50BC4FE}" type="presOf" srcId="{CD24A2F9-3945-4BFB-A18C-9CD429239D82}" destId="{96987C51-B64C-475D-BD25-AC9B96D1BE28}" srcOrd="0" destOrd="0" presId="urn:microsoft.com/office/officeart/2005/8/layout/vList2"/>
    <dgm:cxn modelId="{AB6A7464-E194-41AA-9A11-6F1402145CE3}" srcId="{4620A032-EFCC-4C31-92BA-A37D915D9557}" destId="{C37B473A-2EAB-457E-AAF9-8F76BD764AD0}" srcOrd="2" destOrd="0" parTransId="{023CB375-3513-4571-A0A8-DD54E78C70B7}" sibTransId="{CA8BE3A5-C3A6-46E4-BD8D-9C3511C98373}"/>
    <dgm:cxn modelId="{6B3E174D-C67D-4C0F-952C-7435490F5B89}" type="presOf" srcId="{03D32BEB-6264-4661-9D95-67C1E8ECE36C}" destId="{96987C51-B64C-475D-BD25-AC9B96D1BE28}" srcOrd="0" destOrd="1" presId="urn:microsoft.com/office/officeart/2005/8/layout/vList2"/>
    <dgm:cxn modelId="{A2E2566F-1F83-4459-BDDF-7A9AEB4BE5EA}" type="presOf" srcId="{E2A750C6-828E-4426-B55C-4CB5B96AAE62}" destId="{E3CD5A35-4A6C-4C9A-97D2-3E7C5CF69F0B}" srcOrd="0" destOrd="0" presId="urn:microsoft.com/office/officeart/2005/8/layout/vList2"/>
    <dgm:cxn modelId="{D2DC887B-0CBF-4B67-ADA2-3B148AB8B422}" srcId="{6936404C-A029-480D-B35A-12B415DA8B91}" destId="{4620A032-EFCC-4C31-92BA-A37D915D9557}" srcOrd="1" destOrd="0" parTransId="{6EDBBB9D-AA7F-4F9D-97E8-EDE4DBC3AD5F}" sibTransId="{50EF1D25-6B9F-4933-9F09-937582785448}"/>
    <dgm:cxn modelId="{0E97F57C-C5DE-4E46-A315-368473A08453}" srcId="{E2A750C6-828E-4426-B55C-4CB5B96AAE62}" destId="{D639E8BC-762D-4944-B5F4-12DE1296BA2A}" srcOrd="0" destOrd="0" parTransId="{9F39C765-F23C-43F2-AC44-F297E5A85E65}" sibTransId="{1F9AA22D-13D4-41E1-AF2F-437548BEE101}"/>
    <dgm:cxn modelId="{2676F48F-106B-457E-9944-A8962DF3609B}" srcId="{4620A032-EFCC-4C31-92BA-A37D915D9557}" destId="{03D32BEB-6264-4661-9D95-67C1E8ECE36C}" srcOrd="1" destOrd="0" parTransId="{CBB9169D-5CA4-48A7-8889-0FB992872EDB}" sibTransId="{0A21742A-9ACB-4627-A7F7-607A79E3BE73}"/>
    <dgm:cxn modelId="{4FF65CB5-2BA6-45F9-A9CA-5CD470C6277C}" type="presOf" srcId="{9415C385-3C67-4B55-8678-E7A9223AF2A3}" destId="{A57F939D-368E-4055-A1F5-6FFFF2E1222C}" srcOrd="0" destOrd="1" presId="urn:microsoft.com/office/officeart/2005/8/layout/vList2"/>
    <dgm:cxn modelId="{122614C6-4CE6-4C18-95B1-025D2C0B3D15}" type="presOf" srcId="{6936404C-A029-480D-B35A-12B415DA8B91}" destId="{44745E49-D208-4F08-8F3F-5AD1F7A751AD}" srcOrd="0" destOrd="0" presId="urn:microsoft.com/office/officeart/2005/8/layout/vList2"/>
    <dgm:cxn modelId="{9E5B6CC8-346D-446B-A653-06134AA968B9}" type="presOf" srcId="{2592B6EC-DCFD-435D-9705-F2C0612432B4}" destId="{96987C51-B64C-475D-BD25-AC9B96D1BE28}" srcOrd="0" destOrd="3" presId="urn:microsoft.com/office/officeart/2005/8/layout/vList2"/>
    <dgm:cxn modelId="{E5436BC9-BF61-4365-B691-7ECD785D46FD}" srcId="{6936404C-A029-480D-B35A-12B415DA8B91}" destId="{E2A750C6-828E-4426-B55C-4CB5B96AAE62}" srcOrd="2" destOrd="0" parTransId="{5E1B922B-679D-46DF-BD61-02CD605CE45B}" sibTransId="{F3BF378A-97E9-4478-B825-F6EC9A208BDC}"/>
    <dgm:cxn modelId="{8E8F28E0-8ADB-45A5-8B67-0FC317A1FED4}" srcId="{4620A032-EFCC-4C31-92BA-A37D915D9557}" destId="{CD24A2F9-3945-4BFB-A18C-9CD429239D82}" srcOrd="0" destOrd="0" parTransId="{0B17FA13-0D74-4A58-BE8E-AB9C03C7D6E8}" sibTransId="{104A6A34-C7F7-46C6-826F-FA111C861B66}"/>
    <dgm:cxn modelId="{74E14AE1-61E1-4AE3-9773-1ECAC13A422E}" type="presOf" srcId="{364A6AE7-36EA-4F8B-8F97-CEFB32BCAF7F}" destId="{A57F939D-368E-4055-A1F5-6FFFF2E1222C}" srcOrd="0" destOrd="2" presId="urn:microsoft.com/office/officeart/2005/8/layout/vList2"/>
    <dgm:cxn modelId="{D02857FA-8260-4B10-B9F6-9962362E6577}" type="presOf" srcId="{D639E8BC-762D-4944-B5F4-12DE1296BA2A}" destId="{A57F939D-368E-4055-A1F5-6FFFF2E1222C}" srcOrd="0" destOrd="0" presId="urn:microsoft.com/office/officeart/2005/8/layout/vList2"/>
    <dgm:cxn modelId="{E3F6E626-5472-462F-9320-D501F163C0B9}" type="presParOf" srcId="{44745E49-D208-4F08-8F3F-5AD1F7A751AD}" destId="{56AF0122-446A-47EF-BD7A-1B7EAF876815}" srcOrd="0" destOrd="0" presId="urn:microsoft.com/office/officeart/2005/8/layout/vList2"/>
    <dgm:cxn modelId="{BDD4DF7B-327C-420E-95C6-112C701118DF}" type="presParOf" srcId="{44745E49-D208-4F08-8F3F-5AD1F7A751AD}" destId="{EC564EBA-5947-483C-8D98-14877ECA87F7}" srcOrd="1" destOrd="0" presId="urn:microsoft.com/office/officeart/2005/8/layout/vList2"/>
    <dgm:cxn modelId="{4AB76724-4B85-474F-8CA4-2AA1D64DFD48}" type="presParOf" srcId="{44745E49-D208-4F08-8F3F-5AD1F7A751AD}" destId="{D438EF06-93B7-4804-BC48-15468ACFA137}" srcOrd="2" destOrd="0" presId="urn:microsoft.com/office/officeart/2005/8/layout/vList2"/>
    <dgm:cxn modelId="{831810E3-611D-48A2-81C7-F53F989EE62C}" type="presParOf" srcId="{44745E49-D208-4F08-8F3F-5AD1F7A751AD}" destId="{96987C51-B64C-475D-BD25-AC9B96D1BE28}" srcOrd="3" destOrd="0" presId="urn:microsoft.com/office/officeart/2005/8/layout/vList2"/>
    <dgm:cxn modelId="{4AF54E90-4932-4CB5-91AA-E094F0B7ECF8}" type="presParOf" srcId="{44745E49-D208-4F08-8F3F-5AD1F7A751AD}" destId="{E3CD5A35-4A6C-4C9A-97D2-3E7C5CF69F0B}" srcOrd="4" destOrd="0" presId="urn:microsoft.com/office/officeart/2005/8/layout/vList2"/>
    <dgm:cxn modelId="{3BC2D938-D552-4A9D-A7C6-16912A434946}" type="presParOf" srcId="{44745E49-D208-4F08-8F3F-5AD1F7A751AD}" destId="{A57F939D-368E-4055-A1F5-6FFFF2E1222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FB01ED9-4BA8-45EE-9257-B6DCB77950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97C64B-8EA6-4D0F-A9DD-FF17BF89F777}">
      <dgm:prSet/>
      <dgm:spPr/>
      <dgm:t>
        <a:bodyPr/>
        <a:lstStyle/>
        <a:p>
          <a:r>
            <a:rPr lang="en-US"/>
            <a:t>Take all the useful parts of the CLI, and make it even more powerful</a:t>
          </a:r>
        </a:p>
      </dgm:t>
    </dgm:pt>
    <dgm:pt modelId="{DA28878F-93E5-470D-9CDB-B55D768C9808}" type="parTrans" cxnId="{369402E4-6B48-4E03-98BB-EFF87CE17A4A}">
      <dgm:prSet/>
      <dgm:spPr/>
      <dgm:t>
        <a:bodyPr/>
        <a:lstStyle/>
        <a:p>
          <a:endParaRPr lang="en-US"/>
        </a:p>
      </dgm:t>
    </dgm:pt>
    <dgm:pt modelId="{EA3269F9-9A48-4B53-9CD1-EC63AA45C90A}" type="sibTrans" cxnId="{369402E4-6B48-4E03-98BB-EFF87CE17A4A}">
      <dgm:prSet/>
      <dgm:spPr/>
      <dgm:t>
        <a:bodyPr/>
        <a:lstStyle/>
        <a:p>
          <a:endParaRPr lang="en-US"/>
        </a:p>
      </dgm:t>
    </dgm:pt>
    <dgm:pt modelId="{827C5786-D0D3-4D0E-A929-6038B8257A62}">
      <dgm:prSet/>
      <dgm:spPr/>
      <dgm:t>
        <a:bodyPr/>
        <a:lstStyle/>
        <a:p>
          <a:r>
            <a:rPr lang="en-US"/>
            <a:t>Math, loops, variables, functions, shell expansion and substitution</a:t>
          </a:r>
        </a:p>
      </dgm:t>
    </dgm:pt>
    <dgm:pt modelId="{9548505B-9489-4E32-8463-43B4CC276EEE}" type="parTrans" cxnId="{9AB0BFA6-AA78-4829-95F4-5D84DE3A37C5}">
      <dgm:prSet/>
      <dgm:spPr/>
      <dgm:t>
        <a:bodyPr/>
        <a:lstStyle/>
        <a:p>
          <a:endParaRPr lang="en-US"/>
        </a:p>
      </dgm:t>
    </dgm:pt>
    <dgm:pt modelId="{DCE0B358-4C1C-4FCB-912A-CBCB78456184}" type="sibTrans" cxnId="{9AB0BFA6-AA78-4829-95F4-5D84DE3A37C5}">
      <dgm:prSet/>
      <dgm:spPr/>
      <dgm:t>
        <a:bodyPr/>
        <a:lstStyle/>
        <a:p>
          <a:endParaRPr lang="en-US"/>
        </a:p>
      </dgm:t>
    </dgm:pt>
    <dgm:pt modelId="{7256F393-AA3F-41FB-B139-13EF0F827730}">
      <dgm:prSet/>
      <dgm:spPr/>
      <dgm:t>
        <a:bodyPr/>
        <a:lstStyle/>
        <a:p>
          <a:r>
            <a:rPr lang="en-US"/>
            <a:t>Built-in tools:</a:t>
          </a:r>
        </a:p>
      </dgm:t>
    </dgm:pt>
    <dgm:pt modelId="{DBC4FF0C-F09D-4DE2-9E55-2C8B3A284FC4}" type="parTrans" cxnId="{4802F592-17DC-492A-93B4-1923A51ABA4F}">
      <dgm:prSet/>
      <dgm:spPr/>
      <dgm:t>
        <a:bodyPr/>
        <a:lstStyle/>
        <a:p>
          <a:endParaRPr lang="en-US"/>
        </a:p>
      </dgm:t>
    </dgm:pt>
    <dgm:pt modelId="{6529B175-8B6D-4DBE-B889-B6A2D0E6FB0B}" type="sibTrans" cxnId="{4802F592-17DC-492A-93B4-1923A51ABA4F}">
      <dgm:prSet/>
      <dgm:spPr/>
      <dgm:t>
        <a:bodyPr/>
        <a:lstStyle/>
        <a:p>
          <a:endParaRPr lang="en-US"/>
        </a:p>
      </dgm:t>
    </dgm:pt>
    <dgm:pt modelId="{0346846D-B087-4D34-A912-1CCEFA35CBC6}">
      <dgm:prSet/>
      <dgm:spPr/>
      <dgm:t>
        <a:bodyPr/>
        <a:lstStyle/>
        <a:p>
          <a:r>
            <a:rPr lang="en-US"/>
            <a:t>sed – text transformations like substitutions and deletions (easy to pair with a pipe from grep)</a:t>
          </a:r>
        </a:p>
      </dgm:t>
    </dgm:pt>
    <dgm:pt modelId="{64114FC3-0FFF-406A-88AA-3FEEDD7C1EDB}" type="parTrans" cxnId="{EBC1E12F-6E08-4380-BFC6-4CB4905D52C3}">
      <dgm:prSet/>
      <dgm:spPr/>
      <dgm:t>
        <a:bodyPr/>
        <a:lstStyle/>
        <a:p>
          <a:endParaRPr lang="en-US"/>
        </a:p>
      </dgm:t>
    </dgm:pt>
    <dgm:pt modelId="{ABE112DB-F680-493A-86E3-13E2E8F3CE44}" type="sibTrans" cxnId="{EBC1E12F-6E08-4380-BFC6-4CB4905D52C3}">
      <dgm:prSet/>
      <dgm:spPr/>
      <dgm:t>
        <a:bodyPr/>
        <a:lstStyle/>
        <a:p>
          <a:endParaRPr lang="en-US"/>
        </a:p>
      </dgm:t>
    </dgm:pt>
    <dgm:pt modelId="{0D987CC5-B21B-43DC-9D59-9B6F03461DC9}">
      <dgm:prSet/>
      <dgm:spPr/>
      <dgm:t>
        <a:bodyPr/>
        <a:lstStyle/>
        <a:p>
          <a:r>
            <a:rPr lang="en-US" dirty="0"/>
            <a:t>awk – an entire scripting language for file manipulation (this could be an entire lecture)</a:t>
          </a:r>
        </a:p>
      </dgm:t>
    </dgm:pt>
    <dgm:pt modelId="{A7982288-5EEF-4CA7-AC81-8A2EA5A54BCB}" type="parTrans" cxnId="{7198EEBD-A772-47FD-A3F0-BB20386DF9D7}">
      <dgm:prSet/>
      <dgm:spPr/>
      <dgm:t>
        <a:bodyPr/>
        <a:lstStyle/>
        <a:p>
          <a:endParaRPr lang="en-US"/>
        </a:p>
      </dgm:t>
    </dgm:pt>
    <dgm:pt modelId="{3FBE79B9-2DEF-499A-BE59-C7D817CB4181}" type="sibTrans" cxnId="{7198EEBD-A772-47FD-A3F0-BB20386DF9D7}">
      <dgm:prSet/>
      <dgm:spPr/>
      <dgm:t>
        <a:bodyPr/>
        <a:lstStyle/>
        <a:p>
          <a:endParaRPr lang="en-US"/>
        </a:p>
      </dgm:t>
    </dgm:pt>
    <dgm:pt modelId="{1605797B-5E0F-42F9-92B3-EE78E17B5A20}">
      <dgm:prSet/>
      <dgm:spPr/>
      <dgm:t>
        <a:bodyPr/>
        <a:lstStyle/>
        <a:p>
          <a:r>
            <a:rPr lang="en-US"/>
            <a:t>Parallelization through &amp;, xargs, or gnu parallel</a:t>
          </a:r>
        </a:p>
      </dgm:t>
    </dgm:pt>
    <dgm:pt modelId="{B4AAAEB8-3736-4258-B6ED-FC2397A83F8C}" type="parTrans" cxnId="{A6BF7AC0-9620-47B3-B278-0EE60302915E}">
      <dgm:prSet/>
      <dgm:spPr/>
      <dgm:t>
        <a:bodyPr/>
        <a:lstStyle/>
        <a:p>
          <a:endParaRPr lang="en-US"/>
        </a:p>
      </dgm:t>
    </dgm:pt>
    <dgm:pt modelId="{5DC87594-F939-49D0-A2B7-03C9ECA9E449}" type="sibTrans" cxnId="{A6BF7AC0-9620-47B3-B278-0EE60302915E}">
      <dgm:prSet/>
      <dgm:spPr/>
      <dgm:t>
        <a:bodyPr/>
        <a:lstStyle/>
        <a:p>
          <a:endParaRPr lang="en-US"/>
        </a:p>
      </dgm:t>
    </dgm:pt>
    <dgm:pt modelId="{D0A1E174-0D10-4812-BFBF-D0ABBA6D8A5F}">
      <dgm:prSet/>
      <dgm:spPr/>
      <dgm:t>
        <a:bodyPr/>
        <a:lstStyle/>
        <a:p>
          <a:endParaRPr lang="en-US" dirty="0"/>
        </a:p>
      </dgm:t>
    </dgm:pt>
    <dgm:pt modelId="{D4BA4D6B-399F-4220-850A-1B81FD47425C}" type="parTrans" cxnId="{38E12374-1926-46F5-8EE9-16E3CA4FB074}">
      <dgm:prSet/>
      <dgm:spPr/>
      <dgm:t>
        <a:bodyPr/>
        <a:lstStyle/>
        <a:p>
          <a:endParaRPr lang="en-US"/>
        </a:p>
      </dgm:t>
    </dgm:pt>
    <dgm:pt modelId="{F55571F9-C113-4D3B-AF1C-872E341DB948}" type="sibTrans" cxnId="{38E12374-1926-46F5-8EE9-16E3CA4FB074}">
      <dgm:prSet/>
      <dgm:spPr/>
      <dgm:t>
        <a:bodyPr/>
        <a:lstStyle/>
        <a:p>
          <a:endParaRPr lang="en-US"/>
        </a:p>
      </dgm:t>
    </dgm:pt>
    <dgm:pt modelId="{66AD491B-EFD0-40F5-BAF8-758E1CCEFC41}" type="pres">
      <dgm:prSet presAssocID="{6FB01ED9-4BA8-45EE-9257-B6DCB77950DC}" presName="linear" presStyleCnt="0">
        <dgm:presLayoutVars>
          <dgm:animLvl val="lvl"/>
          <dgm:resizeHandles val="exact"/>
        </dgm:presLayoutVars>
      </dgm:prSet>
      <dgm:spPr/>
    </dgm:pt>
    <dgm:pt modelId="{9EF3216A-E24A-4A42-977E-1E2EE5B16D60}" type="pres">
      <dgm:prSet presAssocID="{6B97C64B-8EA6-4D0F-A9DD-FF17BF89F77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82C8AD6-D18C-4028-9ED4-FF2A05FF525D}" type="pres">
      <dgm:prSet presAssocID="{EA3269F9-9A48-4B53-9CD1-EC63AA45C90A}" presName="spacer" presStyleCnt="0"/>
      <dgm:spPr/>
    </dgm:pt>
    <dgm:pt modelId="{CC5521CD-D7D2-4CDE-9D35-23CF80F68180}" type="pres">
      <dgm:prSet presAssocID="{827C5786-D0D3-4D0E-A929-6038B8257A6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04733BB-F7FA-4028-BBCD-6A096C3CEDEA}" type="pres">
      <dgm:prSet presAssocID="{DCE0B358-4C1C-4FCB-912A-CBCB78456184}" presName="spacer" presStyleCnt="0"/>
      <dgm:spPr/>
    </dgm:pt>
    <dgm:pt modelId="{20C03411-2EFB-42D3-ABA6-A07CE815E76F}" type="pres">
      <dgm:prSet presAssocID="{7256F393-AA3F-41FB-B139-13EF0F82773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3E20C85-7687-457E-A16E-95B029118611}" type="pres">
      <dgm:prSet presAssocID="{7256F393-AA3F-41FB-B139-13EF0F827730}" presName="childText" presStyleLbl="revTx" presStyleIdx="0" presStyleCnt="1">
        <dgm:presLayoutVars>
          <dgm:bulletEnabled val="1"/>
        </dgm:presLayoutVars>
      </dgm:prSet>
      <dgm:spPr/>
    </dgm:pt>
    <dgm:pt modelId="{21EDADAA-979D-4FC5-874D-843E503C95C5}" type="pres">
      <dgm:prSet presAssocID="{1605797B-5E0F-42F9-92B3-EE78E17B5A2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AD9C422-966C-44AD-9930-F5976E49330F}" type="presOf" srcId="{D0A1E174-0D10-4812-BFBF-D0ABBA6D8A5F}" destId="{B3E20C85-7687-457E-A16E-95B029118611}" srcOrd="0" destOrd="2" presId="urn:microsoft.com/office/officeart/2005/8/layout/vList2"/>
    <dgm:cxn modelId="{EBC1E12F-6E08-4380-BFC6-4CB4905D52C3}" srcId="{7256F393-AA3F-41FB-B139-13EF0F827730}" destId="{0346846D-B087-4D34-A912-1CCEFA35CBC6}" srcOrd="0" destOrd="0" parTransId="{64114FC3-0FFF-406A-88AA-3FEEDD7C1EDB}" sibTransId="{ABE112DB-F680-493A-86E3-13E2E8F3CE44}"/>
    <dgm:cxn modelId="{94AF4E37-62DB-4E68-B4E3-1AB94A7FC3CA}" type="presOf" srcId="{827C5786-D0D3-4D0E-A929-6038B8257A62}" destId="{CC5521CD-D7D2-4CDE-9D35-23CF80F68180}" srcOrd="0" destOrd="0" presId="urn:microsoft.com/office/officeart/2005/8/layout/vList2"/>
    <dgm:cxn modelId="{2B757F3A-7C85-49EE-A4F2-AF6C4E3EF895}" type="presOf" srcId="{0346846D-B087-4D34-A912-1CCEFA35CBC6}" destId="{B3E20C85-7687-457E-A16E-95B029118611}" srcOrd="0" destOrd="0" presId="urn:microsoft.com/office/officeart/2005/8/layout/vList2"/>
    <dgm:cxn modelId="{15F5B651-044F-49B6-895C-A74E90C8C108}" type="presOf" srcId="{6FB01ED9-4BA8-45EE-9257-B6DCB77950DC}" destId="{66AD491B-EFD0-40F5-BAF8-758E1CCEFC41}" srcOrd="0" destOrd="0" presId="urn:microsoft.com/office/officeart/2005/8/layout/vList2"/>
    <dgm:cxn modelId="{38E12374-1926-46F5-8EE9-16E3CA4FB074}" srcId="{7256F393-AA3F-41FB-B139-13EF0F827730}" destId="{D0A1E174-0D10-4812-BFBF-D0ABBA6D8A5F}" srcOrd="2" destOrd="0" parTransId="{D4BA4D6B-399F-4220-850A-1B81FD47425C}" sibTransId="{F55571F9-C113-4D3B-AF1C-872E341DB948}"/>
    <dgm:cxn modelId="{4802F592-17DC-492A-93B4-1923A51ABA4F}" srcId="{6FB01ED9-4BA8-45EE-9257-B6DCB77950DC}" destId="{7256F393-AA3F-41FB-B139-13EF0F827730}" srcOrd="2" destOrd="0" parTransId="{DBC4FF0C-F09D-4DE2-9E55-2C8B3A284FC4}" sibTransId="{6529B175-8B6D-4DBE-B889-B6A2D0E6FB0B}"/>
    <dgm:cxn modelId="{BA4DA495-E8F7-4BCB-B69C-E4D817E334AC}" type="presOf" srcId="{7256F393-AA3F-41FB-B139-13EF0F827730}" destId="{20C03411-2EFB-42D3-ABA6-A07CE815E76F}" srcOrd="0" destOrd="0" presId="urn:microsoft.com/office/officeart/2005/8/layout/vList2"/>
    <dgm:cxn modelId="{9AB0BFA6-AA78-4829-95F4-5D84DE3A37C5}" srcId="{6FB01ED9-4BA8-45EE-9257-B6DCB77950DC}" destId="{827C5786-D0D3-4D0E-A929-6038B8257A62}" srcOrd="1" destOrd="0" parTransId="{9548505B-9489-4E32-8463-43B4CC276EEE}" sibTransId="{DCE0B358-4C1C-4FCB-912A-CBCB78456184}"/>
    <dgm:cxn modelId="{12A319AB-F104-41CC-BDD2-9E07E76FA1AF}" type="presOf" srcId="{0D987CC5-B21B-43DC-9D59-9B6F03461DC9}" destId="{B3E20C85-7687-457E-A16E-95B029118611}" srcOrd="0" destOrd="1" presId="urn:microsoft.com/office/officeart/2005/8/layout/vList2"/>
    <dgm:cxn modelId="{7198EEBD-A772-47FD-A3F0-BB20386DF9D7}" srcId="{7256F393-AA3F-41FB-B139-13EF0F827730}" destId="{0D987CC5-B21B-43DC-9D59-9B6F03461DC9}" srcOrd="1" destOrd="0" parTransId="{A7982288-5EEF-4CA7-AC81-8A2EA5A54BCB}" sibTransId="{3FBE79B9-2DEF-499A-BE59-C7D817CB4181}"/>
    <dgm:cxn modelId="{A6BF7AC0-9620-47B3-B278-0EE60302915E}" srcId="{6FB01ED9-4BA8-45EE-9257-B6DCB77950DC}" destId="{1605797B-5E0F-42F9-92B3-EE78E17B5A20}" srcOrd="3" destOrd="0" parTransId="{B4AAAEB8-3736-4258-B6ED-FC2397A83F8C}" sibTransId="{5DC87594-F939-49D0-A2B7-03C9ECA9E449}"/>
    <dgm:cxn modelId="{CE875DC7-E0B7-4E22-A008-42CEA652ADA5}" type="presOf" srcId="{1605797B-5E0F-42F9-92B3-EE78E17B5A20}" destId="{21EDADAA-979D-4FC5-874D-843E503C95C5}" srcOrd="0" destOrd="0" presId="urn:microsoft.com/office/officeart/2005/8/layout/vList2"/>
    <dgm:cxn modelId="{369402E4-6B48-4E03-98BB-EFF87CE17A4A}" srcId="{6FB01ED9-4BA8-45EE-9257-B6DCB77950DC}" destId="{6B97C64B-8EA6-4D0F-A9DD-FF17BF89F777}" srcOrd="0" destOrd="0" parTransId="{DA28878F-93E5-470D-9CDB-B55D768C9808}" sibTransId="{EA3269F9-9A48-4B53-9CD1-EC63AA45C90A}"/>
    <dgm:cxn modelId="{D750FEF3-EC9B-4D8C-9A6E-C5243BF7EF79}" type="presOf" srcId="{6B97C64B-8EA6-4D0F-A9DD-FF17BF89F777}" destId="{9EF3216A-E24A-4A42-977E-1E2EE5B16D60}" srcOrd="0" destOrd="0" presId="urn:microsoft.com/office/officeart/2005/8/layout/vList2"/>
    <dgm:cxn modelId="{A7F8FC1D-7D6E-4425-8DFF-200E3C13169A}" type="presParOf" srcId="{66AD491B-EFD0-40F5-BAF8-758E1CCEFC41}" destId="{9EF3216A-E24A-4A42-977E-1E2EE5B16D60}" srcOrd="0" destOrd="0" presId="urn:microsoft.com/office/officeart/2005/8/layout/vList2"/>
    <dgm:cxn modelId="{97427D6E-0B42-40FC-ABC6-0773945C2806}" type="presParOf" srcId="{66AD491B-EFD0-40F5-BAF8-758E1CCEFC41}" destId="{382C8AD6-D18C-4028-9ED4-FF2A05FF525D}" srcOrd="1" destOrd="0" presId="urn:microsoft.com/office/officeart/2005/8/layout/vList2"/>
    <dgm:cxn modelId="{57C18B32-11AA-4EDE-87C4-ACB376D44FAC}" type="presParOf" srcId="{66AD491B-EFD0-40F5-BAF8-758E1CCEFC41}" destId="{CC5521CD-D7D2-4CDE-9D35-23CF80F68180}" srcOrd="2" destOrd="0" presId="urn:microsoft.com/office/officeart/2005/8/layout/vList2"/>
    <dgm:cxn modelId="{46D975B1-8555-4214-9E21-7F7015FBB378}" type="presParOf" srcId="{66AD491B-EFD0-40F5-BAF8-758E1CCEFC41}" destId="{A04733BB-F7FA-4028-BBCD-6A096C3CEDEA}" srcOrd="3" destOrd="0" presId="urn:microsoft.com/office/officeart/2005/8/layout/vList2"/>
    <dgm:cxn modelId="{F15AA673-E457-4D2D-AFA8-8EEDE931BC2E}" type="presParOf" srcId="{66AD491B-EFD0-40F5-BAF8-758E1CCEFC41}" destId="{20C03411-2EFB-42D3-ABA6-A07CE815E76F}" srcOrd="4" destOrd="0" presId="urn:microsoft.com/office/officeart/2005/8/layout/vList2"/>
    <dgm:cxn modelId="{4346E008-20B1-4AEC-8C84-293789BA783B}" type="presParOf" srcId="{66AD491B-EFD0-40F5-BAF8-758E1CCEFC41}" destId="{B3E20C85-7687-457E-A16E-95B029118611}" srcOrd="5" destOrd="0" presId="urn:microsoft.com/office/officeart/2005/8/layout/vList2"/>
    <dgm:cxn modelId="{58103C16-D5E0-4BA9-9E3C-71A3FAD32484}" type="presParOf" srcId="{66AD491B-EFD0-40F5-BAF8-758E1CCEFC41}" destId="{21EDADAA-979D-4FC5-874D-843E503C95C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9BC195D-05E7-440F-A25E-57EC20857A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4D7F8F-D432-45C7-B218-CCB5F8DA8209}">
      <dgm:prSet/>
      <dgm:spPr/>
      <dgm:t>
        <a:bodyPr/>
        <a:lstStyle/>
        <a:p>
          <a:r>
            <a:rPr lang="en-US"/>
            <a:t>Off campus access with VPN: </a:t>
          </a:r>
          <a:r>
            <a:rPr lang="en-US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link to knowledgebase article</a:t>
          </a:r>
          <a:endParaRPr lang="en-US" dirty="0"/>
        </a:p>
      </dgm:t>
    </dgm:pt>
    <dgm:pt modelId="{A032539E-484B-44CA-9E50-C1F265B64FBE}" type="parTrans" cxnId="{C4EDFC03-4E6B-4C7E-8007-A3B9F221F54E}">
      <dgm:prSet/>
      <dgm:spPr/>
      <dgm:t>
        <a:bodyPr/>
        <a:lstStyle/>
        <a:p>
          <a:endParaRPr lang="en-US"/>
        </a:p>
      </dgm:t>
    </dgm:pt>
    <dgm:pt modelId="{94554C29-AE0B-4B78-9B58-1F41BD7968AB}" type="sibTrans" cxnId="{C4EDFC03-4E6B-4C7E-8007-A3B9F221F54E}">
      <dgm:prSet/>
      <dgm:spPr/>
      <dgm:t>
        <a:bodyPr/>
        <a:lstStyle/>
        <a:p>
          <a:endParaRPr lang="en-US"/>
        </a:p>
      </dgm:t>
    </dgm:pt>
    <dgm:pt modelId="{DA54A829-29E5-468C-B223-80DDDFD2F96B}">
      <dgm:prSet/>
      <dgm:spPr/>
      <dgm:t>
        <a:bodyPr/>
        <a:lstStyle/>
        <a:p>
          <a:r>
            <a:rPr lang="en-US"/>
            <a:t>4 Filesystems</a:t>
          </a:r>
        </a:p>
      </dgm:t>
    </dgm:pt>
    <dgm:pt modelId="{6B88AE3C-C2DE-4D74-A441-F8A06FF6EDD9}" type="parTrans" cxnId="{E1B04155-1B8D-46BE-B729-6DE4F764F934}">
      <dgm:prSet/>
      <dgm:spPr/>
      <dgm:t>
        <a:bodyPr/>
        <a:lstStyle/>
        <a:p>
          <a:endParaRPr lang="en-US"/>
        </a:p>
      </dgm:t>
    </dgm:pt>
    <dgm:pt modelId="{B9B8C3B4-F3AA-4836-99B5-723345E3D21F}" type="sibTrans" cxnId="{E1B04155-1B8D-46BE-B729-6DE4F764F934}">
      <dgm:prSet/>
      <dgm:spPr/>
      <dgm:t>
        <a:bodyPr/>
        <a:lstStyle/>
        <a:p>
          <a:endParaRPr lang="en-US"/>
        </a:p>
      </dgm:t>
    </dgm:pt>
    <dgm:pt modelId="{452666A9-5C43-4BF0-A295-3481781ED753}">
      <dgm:prSet/>
      <dgm:spPr/>
      <dgm:t>
        <a:bodyPr/>
        <a:lstStyle/>
        <a:p>
          <a:r>
            <a:rPr lang="en-US"/>
            <a:t>/proj/ - Labs are given space, medium speed, long-term project storage</a:t>
          </a:r>
        </a:p>
      </dgm:t>
    </dgm:pt>
    <dgm:pt modelId="{DE302411-04B7-4E99-93B3-7D234EF06F73}" type="parTrans" cxnId="{95A8C33E-008A-4F6F-8D65-B1B7DDE69EA4}">
      <dgm:prSet/>
      <dgm:spPr/>
      <dgm:t>
        <a:bodyPr/>
        <a:lstStyle/>
        <a:p>
          <a:endParaRPr lang="en-US"/>
        </a:p>
      </dgm:t>
    </dgm:pt>
    <dgm:pt modelId="{718C921D-1959-4E92-993A-394087E93387}" type="sibTrans" cxnId="{95A8C33E-008A-4F6F-8D65-B1B7DDE69EA4}">
      <dgm:prSet/>
      <dgm:spPr/>
      <dgm:t>
        <a:bodyPr/>
        <a:lstStyle/>
        <a:p>
          <a:endParaRPr lang="en-US"/>
        </a:p>
      </dgm:t>
    </dgm:pt>
    <dgm:pt modelId="{7CE34528-89BE-4C0C-B5CE-37B49BC6662F}">
      <dgm:prSet/>
      <dgm:spPr/>
      <dgm:t>
        <a:bodyPr/>
        <a:lstStyle/>
        <a:p>
          <a:r>
            <a:rPr lang="en-US"/>
            <a:t>/pine/ - Each user gets space as needed, fastest speed, untouched items removed after a few weeks</a:t>
          </a:r>
        </a:p>
      </dgm:t>
    </dgm:pt>
    <dgm:pt modelId="{2CC3EC95-B5AA-4083-B228-B89CFF63E6CB}" type="parTrans" cxnId="{E3F950C9-29DD-4DB5-9A57-518167FBC3FA}">
      <dgm:prSet/>
      <dgm:spPr/>
      <dgm:t>
        <a:bodyPr/>
        <a:lstStyle/>
        <a:p>
          <a:endParaRPr lang="en-US"/>
        </a:p>
      </dgm:t>
    </dgm:pt>
    <dgm:pt modelId="{34B4ECD3-4450-4134-9E1B-CB409204860A}" type="sibTrans" cxnId="{E3F950C9-29DD-4DB5-9A57-518167FBC3FA}">
      <dgm:prSet/>
      <dgm:spPr/>
      <dgm:t>
        <a:bodyPr/>
        <a:lstStyle/>
        <a:p>
          <a:endParaRPr lang="en-US"/>
        </a:p>
      </dgm:t>
    </dgm:pt>
    <dgm:pt modelId="{BA203502-9430-4352-A790-60045C5B2063}">
      <dgm:prSet/>
      <dgm:spPr/>
      <dgm:t>
        <a:bodyPr/>
        <a:lstStyle/>
        <a:p>
          <a:r>
            <a:rPr lang="en-US"/>
            <a:t>/overflow/ - If your lab is hardcore and needs more space, medium speed, least priority in terms of upkeep from ITS</a:t>
          </a:r>
        </a:p>
      </dgm:t>
    </dgm:pt>
    <dgm:pt modelId="{0660356B-0390-468A-AB68-C91EFE374498}" type="parTrans" cxnId="{664C010C-A353-4D9F-88A8-1C408BFCB6E5}">
      <dgm:prSet/>
      <dgm:spPr/>
      <dgm:t>
        <a:bodyPr/>
        <a:lstStyle/>
        <a:p>
          <a:endParaRPr lang="en-US"/>
        </a:p>
      </dgm:t>
    </dgm:pt>
    <dgm:pt modelId="{F895AAA1-D677-42AC-82A6-AB86508132F1}" type="sibTrans" cxnId="{664C010C-A353-4D9F-88A8-1C408BFCB6E5}">
      <dgm:prSet/>
      <dgm:spPr/>
      <dgm:t>
        <a:bodyPr/>
        <a:lstStyle/>
        <a:p>
          <a:endParaRPr lang="en-US"/>
        </a:p>
      </dgm:t>
    </dgm:pt>
    <dgm:pt modelId="{66E9B1A1-D407-42B9-B27C-1CAFE055DE73}">
      <dgm:prSet/>
      <dgm:spPr/>
      <dgm:t>
        <a:bodyPr/>
        <a:lstStyle/>
        <a:p>
          <a:r>
            <a:rPr lang="en-US" dirty="0"/>
            <a:t>/</a:t>
          </a:r>
          <a:r>
            <a:rPr lang="en-US" dirty="0" err="1"/>
            <a:t>ms</a:t>
          </a:r>
          <a:r>
            <a:rPr lang="en-US" dirty="0"/>
            <a:t>/ - Used to be tape storage, think they upgraded, slowest speed, *do not work from here, only transfer to and from*</a:t>
          </a:r>
        </a:p>
      </dgm:t>
    </dgm:pt>
    <dgm:pt modelId="{B59EBD66-7F3A-4B44-98DC-FCEE9D004531}" type="parTrans" cxnId="{AA3A1F35-4A53-4C02-8C54-62E51C344E52}">
      <dgm:prSet/>
      <dgm:spPr/>
      <dgm:t>
        <a:bodyPr/>
        <a:lstStyle/>
        <a:p>
          <a:endParaRPr lang="en-US"/>
        </a:p>
      </dgm:t>
    </dgm:pt>
    <dgm:pt modelId="{5D97BD72-6FCC-4569-B816-81B5BBAE5F23}" type="sibTrans" cxnId="{AA3A1F35-4A53-4C02-8C54-62E51C344E52}">
      <dgm:prSet/>
      <dgm:spPr/>
      <dgm:t>
        <a:bodyPr/>
        <a:lstStyle/>
        <a:p>
          <a:endParaRPr lang="en-US"/>
        </a:p>
      </dgm:t>
    </dgm:pt>
    <dgm:pt modelId="{B845B141-1491-4841-BC9F-A10F2D73DD4B}">
      <dgm:prSet/>
      <dgm:spPr/>
      <dgm:t>
        <a:bodyPr/>
        <a:lstStyle/>
        <a:p>
          <a:r>
            <a:rPr lang="en-US"/>
            <a:t>Highly suggest using GLOBUS to move files between filesystems or between local/cloud and LongLeaf</a:t>
          </a:r>
        </a:p>
      </dgm:t>
    </dgm:pt>
    <dgm:pt modelId="{15998A7C-5ED2-4CA4-9F00-96C7815F80E7}" type="parTrans" cxnId="{6FF783C4-32BA-486A-A1C9-870C686E3F2D}">
      <dgm:prSet/>
      <dgm:spPr/>
      <dgm:t>
        <a:bodyPr/>
        <a:lstStyle/>
        <a:p>
          <a:endParaRPr lang="en-US"/>
        </a:p>
      </dgm:t>
    </dgm:pt>
    <dgm:pt modelId="{181130F4-4BD6-4CE9-A518-E206D387D072}" type="sibTrans" cxnId="{6FF783C4-32BA-486A-A1C9-870C686E3F2D}">
      <dgm:prSet/>
      <dgm:spPr/>
      <dgm:t>
        <a:bodyPr/>
        <a:lstStyle/>
        <a:p>
          <a:endParaRPr lang="en-US"/>
        </a:p>
      </dgm:t>
    </dgm:pt>
    <dgm:pt modelId="{EEB52625-42AC-45DC-A89C-338414C8070F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https://its.unc.edu/research-computing/techdocs/getting-started-with-globus-connect/</a:t>
          </a:r>
          <a:endParaRPr lang="en-US"/>
        </a:p>
      </dgm:t>
    </dgm:pt>
    <dgm:pt modelId="{86B80D6A-F662-4776-A78E-D209CDF98130}" type="parTrans" cxnId="{B857DED2-328F-413C-8CBC-5FB453EC5129}">
      <dgm:prSet/>
      <dgm:spPr/>
      <dgm:t>
        <a:bodyPr/>
        <a:lstStyle/>
        <a:p>
          <a:endParaRPr lang="en-US"/>
        </a:p>
      </dgm:t>
    </dgm:pt>
    <dgm:pt modelId="{DAADF6D2-0C9C-4768-B1AF-F8D1478B9BF5}" type="sibTrans" cxnId="{B857DED2-328F-413C-8CBC-5FB453EC5129}">
      <dgm:prSet/>
      <dgm:spPr/>
      <dgm:t>
        <a:bodyPr/>
        <a:lstStyle/>
        <a:p>
          <a:endParaRPr lang="en-US"/>
        </a:p>
      </dgm:t>
    </dgm:pt>
    <dgm:pt modelId="{E288065F-1F14-49DB-A8F1-C61C3B35EDD4}">
      <dgm:prSet/>
      <dgm:spPr/>
      <dgm:t>
        <a:bodyPr/>
        <a:lstStyle/>
        <a:p>
          <a:endParaRPr lang="en-US" dirty="0"/>
        </a:p>
      </dgm:t>
    </dgm:pt>
    <dgm:pt modelId="{4F6F2BD8-0D8F-42E4-8703-4B24A74BB483}" type="parTrans" cxnId="{63140C7A-DF23-4D4A-821B-3288DB99C6CC}">
      <dgm:prSet/>
      <dgm:spPr/>
      <dgm:t>
        <a:bodyPr/>
        <a:lstStyle/>
        <a:p>
          <a:endParaRPr lang="en-US"/>
        </a:p>
      </dgm:t>
    </dgm:pt>
    <dgm:pt modelId="{6F294944-0B8E-48A4-8D77-FB3DC3965B24}" type="sibTrans" cxnId="{63140C7A-DF23-4D4A-821B-3288DB99C6CC}">
      <dgm:prSet/>
      <dgm:spPr/>
      <dgm:t>
        <a:bodyPr/>
        <a:lstStyle/>
        <a:p>
          <a:endParaRPr lang="en-US"/>
        </a:p>
      </dgm:t>
    </dgm:pt>
    <dgm:pt modelId="{A92C7B38-125B-4456-A8E2-9428668329CE}" type="pres">
      <dgm:prSet presAssocID="{69BC195D-05E7-440F-A25E-57EC20857A1B}" presName="linear" presStyleCnt="0">
        <dgm:presLayoutVars>
          <dgm:animLvl val="lvl"/>
          <dgm:resizeHandles val="exact"/>
        </dgm:presLayoutVars>
      </dgm:prSet>
      <dgm:spPr/>
    </dgm:pt>
    <dgm:pt modelId="{8B68905E-62EA-4591-A68D-5573D1896A26}" type="pres">
      <dgm:prSet presAssocID="{D34D7F8F-D432-45C7-B218-CCB5F8DA820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4C77226-44DE-44CD-A10F-4134C59A48DE}" type="pres">
      <dgm:prSet presAssocID="{94554C29-AE0B-4B78-9B58-1F41BD7968AB}" presName="spacer" presStyleCnt="0"/>
      <dgm:spPr/>
    </dgm:pt>
    <dgm:pt modelId="{A057920B-C8DE-4CE0-936D-E73A43CF33FB}" type="pres">
      <dgm:prSet presAssocID="{DA54A829-29E5-468C-B223-80DDDFD2F96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F2C0E4B-DD76-4BC1-AA64-6543D11E7D5D}" type="pres">
      <dgm:prSet presAssocID="{DA54A829-29E5-468C-B223-80DDDFD2F96B}" presName="childText" presStyleLbl="revTx" presStyleIdx="0" presStyleCnt="2">
        <dgm:presLayoutVars>
          <dgm:bulletEnabled val="1"/>
        </dgm:presLayoutVars>
      </dgm:prSet>
      <dgm:spPr/>
    </dgm:pt>
    <dgm:pt modelId="{688C170C-03DA-40A2-8D1B-434CF2AA205E}" type="pres">
      <dgm:prSet presAssocID="{B845B141-1491-4841-BC9F-A10F2D73DD4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6972CA7-6B76-4B02-AA98-D2970A515DB1}" type="pres">
      <dgm:prSet presAssocID="{B845B141-1491-4841-BC9F-A10F2D73DD4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4EDFC03-4E6B-4C7E-8007-A3B9F221F54E}" srcId="{69BC195D-05E7-440F-A25E-57EC20857A1B}" destId="{D34D7F8F-D432-45C7-B218-CCB5F8DA8209}" srcOrd="0" destOrd="0" parTransId="{A032539E-484B-44CA-9E50-C1F265B64FBE}" sibTransId="{94554C29-AE0B-4B78-9B58-1F41BD7968AB}"/>
    <dgm:cxn modelId="{664C010C-A353-4D9F-88A8-1C408BFCB6E5}" srcId="{DA54A829-29E5-468C-B223-80DDDFD2F96B}" destId="{BA203502-9430-4352-A790-60045C5B2063}" srcOrd="2" destOrd="0" parTransId="{0660356B-0390-468A-AB68-C91EFE374498}" sibTransId="{F895AAA1-D677-42AC-82A6-AB86508132F1}"/>
    <dgm:cxn modelId="{AA3A1F35-4A53-4C02-8C54-62E51C344E52}" srcId="{DA54A829-29E5-468C-B223-80DDDFD2F96B}" destId="{66E9B1A1-D407-42B9-B27C-1CAFE055DE73}" srcOrd="3" destOrd="0" parTransId="{B59EBD66-7F3A-4B44-98DC-FCEE9D004531}" sibTransId="{5D97BD72-6FCC-4569-B816-81B5BBAE5F23}"/>
    <dgm:cxn modelId="{95A8C33E-008A-4F6F-8D65-B1B7DDE69EA4}" srcId="{DA54A829-29E5-468C-B223-80DDDFD2F96B}" destId="{452666A9-5C43-4BF0-A295-3481781ED753}" srcOrd="0" destOrd="0" parTransId="{DE302411-04B7-4E99-93B3-7D234EF06F73}" sibTransId="{718C921D-1959-4E92-993A-394087E93387}"/>
    <dgm:cxn modelId="{C0D98B49-27D4-4A6D-AA05-B8F12EDD950E}" type="presOf" srcId="{452666A9-5C43-4BF0-A295-3481781ED753}" destId="{FF2C0E4B-DD76-4BC1-AA64-6543D11E7D5D}" srcOrd="0" destOrd="0" presId="urn:microsoft.com/office/officeart/2005/8/layout/vList2"/>
    <dgm:cxn modelId="{A4133450-4FA7-4224-8EB0-4C56B882499E}" type="presOf" srcId="{B845B141-1491-4841-BC9F-A10F2D73DD4B}" destId="{688C170C-03DA-40A2-8D1B-434CF2AA205E}" srcOrd="0" destOrd="0" presId="urn:microsoft.com/office/officeart/2005/8/layout/vList2"/>
    <dgm:cxn modelId="{E1B04155-1B8D-46BE-B729-6DE4F764F934}" srcId="{69BC195D-05E7-440F-A25E-57EC20857A1B}" destId="{DA54A829-29E5-468C-B223-80DDDFD2F96B}" srcOrd="1" destOrd="0" parTransId="{6B88AE3C-C2DE-4D74-A441-F8A06FF6EDD9}" sibTransId="{B9B8C3B4-F3AA-4836-99B5-723345E3D21F}"/>
    <dgm:cxn modelId="{63140C7A-DF23-4D4A-821B-3288DB99C6CC}" srcId="{DA54A829-29E5-468C-B223-80DDDFD2F96B}" destId="{E288065F-1F14-49DB-A8F1-C61C3B35EDD4}" srcOrd="4" destOrd="0" parTransId="{4F6F2BD8-0D8F-42E4-8703-4B24A74BB483}" sibTransId="{6F294944-0B8E-48A4-8D77-FB3DC3965B24}"/>
    <dgm:cxn modelId="{58D7F07C-4847-438B-83FC-A5DA6B68CB5B}" type="presOf" srcId="{69BC195D-05E7-440F-A25E-57EC20857A1B}" destId="{A92C7B38-125B-4456-A8E2-9428668329CE}" srcOrd="0" destOrd="0" presId="urn:microsoft.com/office/officeart/2005/8/layout/vList2"/>
    <dgm:cxn modelId="{7E3ED37D-53A6-4939-A762-05055C784C94}" type="presOf" srcId="{BA203502-9430-4352-A790-60045C5B2063}" destId="{FF2C0E4B-DD76-4BC1-AA64-6543D11E7D5D}" srcOrd="0" destOrd="2" presId="urn:microsoft.com/office/officeart/2005/8/layout/vList2"/>
    <dgm:cxn modelId="{3472379A-9310-4460-BCF1-8C1974C3044D}" type="presOf" srcId="{E288065F-1F14-49DB-A8F1-C61C3B35EDD4}" destId="{FF2C0E4B-DD76-4BC1-AA64-6543D11E7D5D}" srcOrd="0" destOrd="4" presId="urn:microsoft.com/office/officeart/2005/8/layout/vList2"/>
    <dgm:cxn modelId="{338FAEAC-E798-41E8-875F-9316AA23F85D}" type="presOf" srcId="{DA54A829-29E5-468C-B223-80DDDFD2F96B}" destId="{A057920B-C8DE-4CE0-936D-E73A43CF33FB}" srcOrd="0" destOrd="0" presId="urn:microsoft.com/office/officeart/2005/8/layout/vList2"/>
    <dgm:cxn modelId="{DC16F7AD-BC5F-4425-9AEF-7A13C88608FD}" type="presOf" srcId="{7CE34528-89BE-4C0C-B5CE-37B49BC6662F}" destId="{FF2C0E4B-DD76-4BC1-AA64-6543D11E7D5D}" srcOrd="0" destOrd="1" presId="urn:microsoft.com/office/officeart/2005/8/layout/vList2"/>
    <dgm:cxn modelId="{673039B6-1524-455D-828B-4AED8FB9BB35}" type="presOf" srcId="{66E9B1A1-D407-42B9-B27C-1CAFE055DE73}" destId="{FF2C0E4B-DD76-4BC1-AA64-6543D11E7D5D}" srcOrd="0" destOrd="3" presId="urn:microsoft.com/office/officeart/2005/8/layout/vList2"/>
    <dgm:cxn modelId="{6FF783C4-32BA-486A-A1C9-870C686E3F2D}" srcId="{69BC195D-05E7-440F-A25E-57EC20857A1B}" destId="{B845B141-1491-4841-BC9F-A10F2D73DD4B}" srcOrd="2" destOrd="0" parTransId="{15998A7C-5ED2-4CA4-9F00-96C7815F80E7}" sibTransId="{181130F4-4BD6-4CE9-A518-E206D387D072}"/>
    <dgm:cxn modelId="{E3F950C9-29DD-4DB5-9A57-518167FBC3FA}" srcId="{DA54A829-29E5-468C-B223-80DDDFD2F96B}" destId="{7CE34528-89BE-4C0C-B5CE-37B49BC6662F}" srcOrd="1" destOrd="0" parTransId="{2CC3EC95-B5AA-4083-B228-B89CFF63E6CB}" sibTransId="{34B4ECD3-4450-4134-9E1B-CB409204860A}"/>
    <dgm:cxn modelId="{1CE4CDCB-9788-4400-BC04-24708480914E}" type="presOf" srcId="{D34D7F8F-D432-45C7-B218-CCB5F8DA8209}" destId="{8B68905E-62EA-4591-A68D-5573D1896A26}" srcOrd="0" destOrd="0" presId="urn:microsoft.com/office/officeart/2005/8/layout/vList2"/>
    <dgm:cxn modelId="{B857DED2-328F-413C-8CBC-5FB453EC5129}" srcId="{B845B141-1491-4841-BC9F-A10F2D73DD4B}" destId="{EEB52625-42AC-45DC-A89C-338414C8070F}" srcOrd="0" destOrd="0" parTransId="{86B80D6A-F662-4776-A78E-D209CDF98130}" sibTransId="{DAADF6D2-0C9C-4768-B1AF-F8D1478B9BF5}"/>
    <dgm:cxn modelId="{D05F21E7-A3A7-45C2-86D3-0F84095A5C43}" type="presOf" srcId="{EEB52625-42AC-45DC-A89C-338414C8070F}" destId="{76972CA7-6B76-4B02-AA98-D2970A515DB1}" srcOrd="0" destOrd="0" presId="urn:microsoft.com/office/officeart/2005/8/layout/vList2"/>
    <dgm:cxn modelId="{F6C78BD3-B8CD-4ACA-81E0-66084D79DAC6}" type="presParOf" srcId="{A92C7B38-125B-4456-A8E2-9428668329CE}" destId="{8B68905E-62EA-4591-A68D-5573D1896A26}" srcOrd="0" destOrd="0" presId="urn:microsoft.com/office/officeart/2005/8/layout/vList2"/>
    <dgm:cxn modelId="{86DFFBB4-C060-4F8A-B97E-74CD1D82A6F9}" type="presParOf" srcId="{A92C7B38-125B-4456-A8E2-9428668329CE}" destId="{84C77226-44DE-44CD-A10F-4134C59A48DE}" srcOrd="1" destOrd="0" presId="urn:microsoft.com/office/officeart/2005/8/layout/vList2"/>
    <dgm:cxn modelId="{885488DC-6877-4491-802C-A28793F069A7}" type="presParOf" srcId="{A92C7B38-125B-4456-A8E2-9428668329CE}" destId="{A057920B-C8DE-4CE0-936D-E73A43CF33FB}" srcOrd="2" destOrd="0" presId="urn:microsoft.com/office/officeart/2005/8/layout/vList2"/>
    <dgm:cxn modelId="{C1A42552-1E52-4AE6-8955-142A92A2A3DF}" type="presParOf" srcId="{A92C7B38-125B-4456-A8E2-9428668329CE}" destId="{FF2C0E4B-DD76-4BC1-AA64-6543D11E7D5D}" srcOrd="3" destOrd="0" presId="urn:microsoft.com/office/officeart/2005/8/layout/vList2"/>
    <dgm:cxn modelId="{4E1BEAD8-5A13-4F74-8C31-12785D2ECE85}" type="presParOf" srcId="{A92C7B38-125B-4456-A8E2-9428668329CE}" destId="{688C170C-03DA-40A2-8D1B-434CF2AA205E}" srcOrd="4" destOrd="0" presId="urn:microsoft.com/office/officeart/2005/8/layout/vList2"/>
    <dgm:cxn modelId="{54E7863A-48BF-4189-9FCE-49D30BC1E235}" type="presParOf" srcId="{A92C7B38-125B-4456-A8E2-9428668329CE}" destId="{76972CA7-6B76-4B02-AA98-D2970A515DB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7E679F6-6864-464D-93A9-F0FEEA63988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1BBE0B-9EC6-4CC9-88BB-3C9FFCAE33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Desktops/laptops just aren’t powerful enough</a:t>
          </a:r>
        </a:p>
      </dgm:t>
    </dgm:pt>
    <dgm:pt modelId="{D4239E55-2BEE-4196-9DA8-3A54BCF60178}" type="parTrans" cxnId="{9C06ACA3-54B7-4CA7-B97D-C8ECCCD69758}">
      <dgm:prSet/>
      <dgm:spPr/>
      <dgm:t>
        <a:bodyPr/>
        <a:lstStyle/>
        <a:p>
          <a:endParaRPr lang="en-US"/>
        </a:p>
      </dgm:t>
    </dgm:pt>
    <dgm:pt modelId="{CD66EB00-4743-4210-844A-00AFC0292B08}" type="sibTrans" cxnId="{9C06ACA3-54B7-4CA7-B97D-C8ECCCD69758}">
      <dgm:prSet/>
      <dgm:spPr/>
      <dgm:t>
        <a:bodyPr/>
        <a:lstStyle/>
        <a:p>
          <a:endParaRPr lang="en-US"/>
        </a:p>
      </dgm:t>
    </dgm:pt>
    <dgm:pt modelId="{E854FD20-190A-4291-AF3D-8338D0BC34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Storage space</a:t>
          </a:r>
        </a:p>
        <a:p>
          <a:pPr>
            <a:lnSpc>
              <a:spcPct val="100000"/>
            </a:lnSpc>
          </a:pPr>
          <a:r>
            <a:rPr lang="en-US" dirty="0"/>
            <a:t>RAM</a:t>
          </a:r>
        </a:p>
        <a:p>
          <a:pPr>
            <a:lnSpc>
              <a:spcPct val="100000"/>
            </a:lnSpc>
          </a:pPr>
          <a:r>
            <a:rPr lang="en-US" dirty="0"/>
            <a:t>CPUs and GPUs</a:t>
          </a:r>
        </a:p>
      </dgm:t>
    </dgm:pt>
    <dgm:pt modelId="{5860FE11-E16B-428E-AB46-04219E142362}" type="parTrans" cxnId="{2C2AD2B0-A7E6-4365-9BA0-115CCC90EF7D}">
      <dgm:prSet/>
      <dgm:spPr/>
      <dgm:t>
        <a:bodyPr/>
        <a:lstStyle/>
        <a:p>
          <a:endParaRPr lang="en-US"/>
        </a:p>
      </dgm:t>
    </dgm:pt>
    <dgm:pt modelId="{F4D42746-1173-4F90-BBD4-200517C0D3CE}" type="sibTrans" cxnId="{2C2AD2B0-A7E6-4365-9BA0-115CCC90EF7D}">
      <dgm:prSet/>
      <dgm:spPr/>
      <dgm:t>
        <a:bodyPr/>
        <a:lstStyle/>
        <a:p>
          <a:endParaRPr lang="en-US"/>
        </a:p>
      </dgm:t>
    </dgm:pt>
    <dgm:pt modelId="{FAD49754-931C-4AB5-8958-201B238D83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ITS provides Longleaf and Dogwood</a:t>
          </a:r>
        </a:p>
      </dgm:t>
    </dgm:pt>
    <dgm:pt modelId="{A5F7B2B7-07B6-4E89-AE85-370061188A35}" type="parTrans" cxnId="{4369E325-DBEC-4568-8037-13B5FDFC9062}">
      <dgm:prSet/>
      <dgm:spPr/>
      <dgm:t>
        <a:bodyPr/>
        <a:lstStyle/>
        <a:p>
          <a:endParaRPr lang="en-US"/>
        </a:p>
      </dgm:t>
    </dgm:pt>
    <dgm:pt modelId="{96C639E5-C350-41C6-A2E6-AF8FC863DAAF}" type="sibTrans" cxnId="{4369E325-DBEC-4568-8037-13B5FDFC9062}">
      <dgm:prSet/>
      <dgm:spPr/>
      <dgm:t>
        <a:bodyPr/>
        <a:lstStyle/>
        <a:p>
          <a:endParaRPr lang="en-US"/>
        </a:p>
      </dgm:t>
    </dgm:pt>
    <dgm:pt modelId="{CA4E500C-B6C1-4CF3-8C11-092C84CA19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Easy to access anywhere with VPN</a:t>
          </a:r>
        </a:p>
      </dgm:t>
    </dgm:pt>
    <dgm:pt modelId="{83130874-62C6-42B7-BB70-A68BF701B890}" type="parTrans" cxnId="{2B70B559-7516-47D5-BD85-C80E58781A53}">
      <dgm:prSet/>
      <dgm:spPr/>
      <dgm:t>
        <a:bodyPr/>
        <a:lstStyle/>
        <a:p>
          <a:endParaRPr lang="en-US"/>
        </a:p>
      </dgm:t>
    </dgm:pt>
    <dgm:pt modelId="{0111809D-6DB6-4904-B35B-0B11FAE2F715}" type="sibTrans" cxnId="{2B70B559-7516-47D5-BD85-C80E58781A53}">
      <dgm:prSet/>
      <dgm:spPr/>
      <dgm:t>
        <a:bodyPr/>
        <a:lstStyle/>
        <a:p>
          <a:endParaRPr lang="en-US"/>
        </a:p>
      </dgm:t>
    </dgm:pt>
    <dgm:pt modelId="{D23ADE94-E6B5-482B-9A1A-8419672B16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Lots of resources, easy to get job time</a:t>
          </a:r>
        </a:p>
      </dgm:t>
    </dgm:pt>
    <dgm:pt modelId="{51E743BC-9CEC-402C-A453-BDC2034964DC}" type="parTrans" cxnId="{AC918159-E7C7-44E6-BABD-0AB9AF8A03BD}">
      <dgm:prSet/>
      <dgm:spPr/>
      <dgm:t>
        <a:bodyPr/>
        <a:lstStyle/>
        <a:p>
          <a:endParaRPr lang="en-US"/>
        </a:p>
      </dgm:t>
    </dgm:pt>
    <dgm:pt modelId="{CC8711FE-0C46-4422-84B7-F440903CE57F}" type="sibTrans" cxnId="{AC918159-E7C7-44E6-BABD-0AB9AF8A03BD}">
      <dgm:prSet/>
      <dgm:spPr/>
      <dgm:t>
        <a:bodyPr/>
        <a:lstStyle/>
        <a:p>
          <a:endParaRPr lang="en-US"/>
        </a:p>
      </dgm:t>
    </dgm:pt>
    <dgm:pt modelId="{CFA7DCEA-8F04-4EE2-87AB-2DF453A645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Stable for tasks that require tons of uptime </a:t>
          </a:r>
        </a:p>
      </dgm:t>
    </dgm:pt>
    <dgm:pt modelId="{4FB15618-BF9B-4251-84A0-0D462EA57220}" type="parTrans" cxnId="{35B013B5-8AC2-4012-AAF2-7302E51F7821}">
      <dgm:prSet/>
      <dgm:spPr/>
      <dgm:t>
        <a:bodyPr/>
        <a:lstStyle/>
        <a:p>
          <a:endParaRPr lang="en-US"/>
        </a:p>
      </dgm:t>
    </dgm:pt>
    <dgm:pt modelId="{B6890FC3-9938-4C47-B4CD-EB2782A32E5F}" type="sibTrans" cxnId="{35B013B5-8AC2-4012-AAF2-7302E51F7821}">
      <dgm:prSet/>
      <dgm:spPr/>
      <dgm:t>
        <a:bodyPr/>
        <a:lstStyle/>
        <a:p>
          <a:endParaRPr lang="en-US"/>
        </a:p>
      </dgm:t>
    </dgm:pt>
    <dgm:pt modelId="{4B6ECC87-A893-4B46-994E-57E3F57865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Other avenues exist for getting HPC access such as XSEDE (</a:t>
          </a:r>
          <a:r>
            <a:rPr lang="en-US" dirty="0">
              <a:hlinkClick xmlns:r="http://schemas.openxmlformats.org/officeDocument/2006/relationships" r:id="rId1"/>
            </a:rPr>
            <a:t>https://www.xsede.org</a:t>
          </a:r>
          <a:r>
            <a:rPr lang="en-US" dirty="0"/>
            <a:t>)</a:t>
          </a:r>
        </a:p>
      </dgm:t>
    </dgm:pt>
    <dgm:pt modelId="{DB69E47B-1D79-49D4-8986-FB14D00B68D9}" type="parTrans" cxnId="{88B10E7D-3F56-4A17-9D9D-F83751423B3E}">
      <dgm:prSet/>
      <dgm:spPr/>
      <dgm:t>
        <a:bodyPr/>
        <a:lstStyle/>
        <a:p>
          <a:endParaRPr lang="en-US"/>
        </a:p>
      </dgm:t>
    </dgm:pt>
    <dgm:pt modelId="{1D5CE388-073D-48E2-A250-FE2C05724427}" type="sibTrans" cxnId="{88B10E7D-3F56-4A17-9D9D-F83751423B3E}">
      <dgm:prSet/>
      <dgm:spPr/>
      <dgm:t>
        <a:bodyPr/>
        <a:lstStyle/>
        <a:p>
          <a:endParaRPr lang="en-US"/>
        </a:p>
      </dgm:t>
    </dgm:pt>
    <dgm:pt modelId="{0ABBDB60-0413-4B1C-BEC4-33693A4DE7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Cloud computing is the industry standard, many concepts from HPC computing carry over</a:t>
          </a:r>
        </a:p>
      </dgm:t>
    </dgm:pt>
    <dgm:pt modelId="{E376F182-3478-4337-8670-6450F4C7B548}" type="parTrans" cxnId="{2E69B8A9-2388-4C82-82DC-7B7A47103031}">
      <dgm:prSet/>
      <dgm:spPr/>
      <dgm:t>
        <a:bodyPr/>
        <a:lstStyle/>
        <a:p>
          <a:endParaRPr lang="en-US"/>
        </a:p>
      </dgm:t>
    </dgm:pt>
    <dgm:pt modelId="{6B3C576A-D6FA-4E5F-851E-25A290976F8B}" type="sibTrans" cxnId="{2E69B8A9-2388-4C82-82DC-7B7A47103031}">
      <dgm:prSet/>
      <dgm:spPr/>
      <dgm:t>
        <a:bodyPr/>
        <a:lstStyle/>
        <a:p>
          <a:endParaRPr lang="en-US"/>
        </a:p>
      </dgm:t>
    </dgm:pt>
    <dgm:pt modelId="{4575A571-8822-4935-8C2E-13B03B57DBE0}" type="pres">
      <dgm:prSet presAssocID="{97E679F6-6864-464D-93A9-F0FEEA63988E}" presName="root" presStyleCnt="0">
        <dgm:presLayoutVars>
          <dgm:dir/>
          <dgm:resizeHandles val="exact"/>
        </dgm:presLayoutVars>
      </dgm:prSet>
      <dgm:spPr/>
    </dgm:pt>
    <dgm:pt modelId="{0FE8C683-3251-4E34-97D3-72F2219D30C2}" type="pres">
      <dgm:prSet presAssocID="{E31BBE0B-9EC6-4CC9-88BB-3C9FFCAE33E8}" presName="compNode" presStyleCnt="0"/>
      <dgm:spPr/>
    </dgm:pt>
    <dgm:pt modelId="{F9C98C07-AEEA-4096-9701-C962C6A6EC66}" type="pres">
      <dgm:prSet presAssocID="{E31BBE0B-9EC6-4CC9-88BB-3C9FFCAE33E8}" presName="bgRect" presStyleLbl="bgShp" presStyleIdx="0" presStyleCnt="4"/>
      <dgm:spPr/>
    </dgm:pt>
    <dgm:pt modelId="{995819D5-2DF5-4E31-81A4-6D756F93B083}" type="pres">
      <dgm:prSet presAssocID="{E31BBE0B-9EC6-4CC9-88BB-3C9FFCAE33E8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8C039D9-5A00-4D3A-827D-220C43082F79}" type="pres">
      <dgm:prSet presAssocID="{E31BBE0B-9EC6-4CC9-88BB-3C9FFCAE33E8}" presName="spaceRect" presStyleCnt="0"/>
      <dgm:spPr/>
    </dgm:pt>
    <dgm:pt modelId="{BB32C129-0447-477E-BC46-347239B722DE}" type="pres">
      <dgm:prSet presAssocID="{E31BBE0B-9EC6-4CC9-88BB-3C9FFCAE33E8}" presName="parTx" presStyleLbl="revTx" presStyleIdx="0" presStyleCnt="6">
        <dgm:presLayoutVars>
          <dgm:chMax val="0"/>
          <dgm:chPref val="0"/>
        </dgm:presLayoutVars>
      </dgm:prSet>
      <dgm:spPr/>
    </dgm:pt>
    <dgm:pt modelId="{DCD1B2EC-56FD-4BE9-97CD-02B049BD5C9B}" type="pres">
      <dgm:prSet presAssocID="{E31BBE0B-9EC6-4CC9-88BB-3C9FFCAE33E8}" presName="desTx" presStyleLbl="revTx" presStyleIdx="1" presStyleCnt="6">
        <dgm:presLayoutVars/>
      </dgm:prSet>
      <dgm:spPr/>
    </dgm:pt>
    <dgm:pt modelId="{BD889474-70C8-4A98-ADB0-BF45842C16CF}" type="pres">
      <dgm:prSet presAssocID="{CD66EB00-4743-4210-844A-00AFC0292B08}" presName="sibTrans" presStyleCnt="0"/>
      <dgm:spPr/>
    </dgm:pt>
    <dgm:pt modelId="{7F2D84BA-9076-445D-A757-E2016FED93EC}" type="pres">
      <dgm:prSet presAssocID="{FAD49754-931C-4AB5-8958-201B238D8346}" presName="compNode" presStyleCnt="0"/>
      <dgm:spPr/>
    </dgm:pt>
    <dgm:pt modelId="{96A75D7E-6FDC-43F1-903C-019B1A63453A}" type="pres">
      <dgm:prSet presAssocID="{FAD49754-931C-4AB5-8958-201B238D8346}" presName="bgRect" presStyleLbl="bgShp" presStyleIdx="1" presStyleCnt="4"/>
      <dgm:spPr/>
    </dgm:pt>
    <dgm:pt modelId="{2C085915-20B3-4507-BEB8-72C736CA1A6E}" type="pres">
      <dgm:prSet presAssocID="{FAD49754-931C-4AB5-8958-201B238D8346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6BF412BE-1ED8-4E84-B1DB-7670A09FAFEE}" type="pres">
      <dgm:prSet presAssocID="{FAD49754-931C-4AB5-8958-201B238D8346}" presName="spaceRect" presStyleCnt="0"/>
      <dgm:spPr/>
    </dgm:pt>
    <dgm:pt modelId="{1D861721-1388-4D0F-AD7D-1DBA7533575A}" type="pres">
      <dgm:prSet presAssocID="{FAD49754-931C-4AB5-8958-201B238D8346}" presName="parTx" presStyleLbl="revTx" presStyleIdx="2" presStyleCnt="6">
        <dgm:presLayoutVars>
          <dgm:chMax val="0"/>
          <dgm:chPref val="0"/>
        </dgm:presLayoutVars>
      </dgm:prSet>
      <dgm:spPr/>
    </dgm:pt>
    <dgm:pt modelId="{ED79F911-ECF7-4BEF-9D2C-6586DB3A72D3}" type="pres">
      <dgm:prSet presAssocID="{FAD49754-931C-4AB5-8958-201B238D8346}" presName="desTx" presStyleLbl="revTx" presStyleIdx="3" presStyleCnt="6">
        <dgm:presLayoutVars/>
      </dgm:prSet>
      <dgm:spPr/>
    </dgm:pt>
    <dgm:pt modelId="{24BDAFFA-433E-4B3A-BD22-DDA584D63D5D}" type="pres">
      <dgm:prSet presAssocID="{96C639E5-C350-41C6-A2E6-AF8FC863DAAF}" presName="sibTrans" presStyleCnt="0"/>
      <dgm:spPr/>
    </dgm:pt>
    <dgm:pt modelId="{69A58A05-A73E-4AB0-8AC9-E24BCDEBAE50}" type="pres">
      <dgm:prSet presAssocID="{4B6ECC87-A893-4B46-994E-57E3F57865C0}" presName="compNode" presStyleCnt="0"/>
      <dgm:spPr/>
    </dgm:pt>
    <dgm:pt modelId="{05649CAD-0827-485E-A710-E719FB2F1254}" type="pres">
      <dgm:prSet presAssocID="{4B6ECC87-A893-4B46-994E-57E3F57865C0}" presName="bgRect" presStyleLbl="bgShp" presStyleIdx="2" presStyleCnt="4"/>
      <dgm:spPr/>
    </dgm:pt>
    <dgm:pt modelId="{4AC6D999-F00F-40D1-9F88-AE4174454AA3}" type="pres">
      <dgm:prSet presAssocID="{4B6ECC87-A893-4B46-994E-57E3F57865C0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ABB9D21A-F35C-457F-B1FB-DF157DF25862}" type="pres">
      <dgm:prSet presAssocID="{4B6ECC87-A893-4B46-994E-57E3F57865C0}" presName="spaceRect" presStyleCnt="0"/>
      <dgm:spPr/>
    </dgm:pt>
    <dgm:pt modelId="{DD0033CC-D3D6-4673-9169-95E7E71BF347}" type="pres">
      <dgm:prSet presAssocID="{4B6ECC87-A893-4B46-994E-57E3F57865C0}" presName="parTx" presStyleLbl="revTx" presStyleIdx="4" presStyleCnt="6">
        <dgm:presLayoutVars>
          <dgm:chMax val="0"/>
          <dgm:chPref val="0"/>
        </dgm:presLayoutVars>
      </dgm:prSet>
      <dgm:spPr/>
    </dgm:pt>
    <dgm:pt modelId="{86088AA0-BDD6-4D5F-9883-81C720BC7A98}" type="pres">
      <dgm:prSet presAssocID="{1D5CE388-073D-48E2-A250-FE2C05724427}" presName="sibTrans" presStyleCnt="0"/>
      <dgm:spPr/>
    </dgm:pt>
    <dgm:pt modelId="{C4C5FD68-669B-499C-B732-399E204E932B}" type="pres">
      <dgm:prSet presAssocID="{0ABBDB60-0413-4B1C-BEC4-33693A4DE71F}" presName="compNode" presStyleCnt="0"/>
      <dgm:spPr/>
    </dgm:pt>
    <dgm:pt modelId="{886A3EF8-6021-4B88-8C6D-924288B1850B}" type="pres">
      <dgm:prSet presAssocID="{0ABBDB60-0413-4B1C-BEC4-33693A4DE71F}" presName="bgRect" presStyleLbl="bgShp" presStyleIdx="3" presStyleCnt="4"/>
      <dgm:spPr/>
    </dgm:pt>
    <dgm:pt modelId="{DC50FECF-CB02-432C-B430-420F8460734E}" type="pres">
      <dgm:prSet presAssocID="{0ABBDB60-0413-4B1C-BEC4-33693A4DE71F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C2C4A9E9-EDE9-47AF-9130-90D835A2A05A}" type="pres">
      <dgm:prSet presAssocID="{0ABBDB60-0413-4B1C-BEC4-33693A4DE71F}" presName="spaceRect" presStyleCnt="0"/>
      <dgm:spPr/>
    </dgm:pt>
    <dgm:pt modelId="{87DED603-211D-4F19-A2F3-5122D8502D85}" type="pres">
      <dgm:prSet presAssocID="{0ABBDB60-0413-4B1C-BEC4-33693A4DE71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D3EBA40C-F5D7-4697-8D83-1DC3C74200C2}" type="presOf" srcId="{0ABBDB60-0413-4B1C-BEC4-33693A4DE71F}" destId="{87DED603-211D-4F19-A2F3-5122D8502D85}" srcOrd="0" destOrd="0" presId="urn:microsoft.com/office/officeart/2018/2/layout/IconVerticalSolidList"/>
    <dgm:cxn modelId="{4369E325-DBEC-4568-8037-13B5FDFC9062}" srcId="{97E679F6-6864-464D-93A9-F0FEEA63988E}" destId="{FAD49754-931C-4AB5-8958-201B238D8346}" srcOrd="1" destOrd="0" parTransId="{A5F7B2B7-07B6-4E89-AE85-370061188A35}" sibTransId="{96C639E5-C350-41C6-A2E6-AF8FC863DAAF}"/>
    <dgm:cxn modelId="{96FAEC26-750A-4118-83A0-910DCD876831}" type="presOf" srcId="{CA4E500C-B6C1-4CF3-8C11-092C84CA1939}" destId="{ED79F911-ECF7-4BEF-9D2C-6586DB3A72D3}" srcOrd="0" destOrd="0" presId="urn:microsoft.com/office/officeart/2018/2/layout/IconVerticalSolidList"/>
    <dgm:cxn modelId="{9D7CA251-78F1-4765-B9B4-E073B29A10FD}" type="presOf" srcId="{D23ADE94-E6B5-482B-9A1A-8419672B16E5}" destId="{ED79F911-ECF7-4BEF-9D2C-6586DB3A72D3}" srcOrd="0" destOrd="1" presId="urn:microsoft.com/office/officeart/2018/2/layout/IconVerticalSolidList"/>
    <dgm:cxn modelId="{FD73FB51-F325-400E-8E75-B42EBC43DC2F}" type="presOf" srcId="{E31BBE0B-9EC6-4CC9-88BB-3C9FFCAE33E8}" destId="{BB32C129-0447-477E-BC46-347239B722DE}" srcOrd="0" destOrd="0" presId="urn:microsoft.com/office/officeart/2018/2/layout/IconVerticalSolidList"/>
    <dgm:cxn modelId="{AC918159-E7C7-44E6-BABD-0AB9AF8A03BD}" srcId="{FAD49754-931C-4AB5-8958-201B238D8346}" destId="{D23ADE94-E6B5-482B-9A1A-8419672B16E5}" srcOrd="1" destOrd="0" parTransId="{51E743BC-9CEC-402C-A453-BDC2034964DC}" sibTransId="{CC8711FE-0C46-4422-84B7-F440903CE57F}"/>
    <dgm:cxn modelId="{2B70B559-7516-47D5-BD85-C80E58781A53}" srcId="{FAD49754-931C-4AB5-8958-201B238D8346}" destId="{CA4E500C-B6C1-4CF3-8C11-092C84CA1939}" srcOrd="0" destOrd="0" parTransId="{83130874-62C6-42B7-BB70-A68BF701B890}" sibTransId="{0111809D-6DB6-4904-B35B-0B11FAE2F715}"/>
    <dgm:cxn modelId="{88B10E7D-3F56-4A17-9D9D-F83751423B3E}" srcId="{97E679F6-6864-464D-93A9-F0FEEA63988E}" destId="{4B6ECC87-A893-4B46-994E-57E3F57865C0}" srcOrd="2" destOrd="0" parTransId="{DB69E47B-1D79-49D4-8986-FB14D00B68D9}" sibTransId="{1D5CE388-073D-48E2-A250-FE2C05724427}"/>
    <dgm:cxn modelId="{9C06ACA3-54B7-4CA7-B97D-C8ECCCD69758}" srcId="{97E679F6-6864-464D-93A9-F0FEEA63988E}" destId="{E31BBE0B-9EC6-4CC9-88BB-3C9FFCAE33E8}" srcOrd="0" destOrd="0" parTransId="{D4239E55-2BEE-4196-9DA8-3A54BCF60178}" sibTransId="{CD66EB00-4743-4210-844A-00AFC0292B08}"/>
    <dgm:cxn modelId="{2E69B8A9-2388-4C82-82DC-7B7A47103031}" srcId="{97E679F6-6864-464D-93A9-F0FEEA63988E}" destId="{0ABBDB60-0413-4B1C-BEC4-33693A4DE71F}" srcOrd="3" destOrd="0" parTransId="{E376F182-3478-4337-8670-6450F4C7B548}" sibTransId="{6B3C576A-D6FA-4E5F-851E-25A290976F8B}"/>
    <dgm:cxn modelId="{2C2AD2B0-A7E6-4365-9BA0-115CCC90EF7D}" srcId="{E31BBE0B-9EC6-4CC9-88BB-3C9FFCAE33E8}" destId="{E854FD20-190A-4291-AF3D-8338D0BC34E0}" srcOrd="0" destOrd="0" parTransId="{5860FE11-E16B-428E-AB46-04219E142362}" sibTransId="{F4D42746-1173-4F90-BBD4-200517C0D3CE}"/>
    <dgm:cxn modelId="{8D9717B3-47D9-48B6-8359-A55F6E529CF6}" type="presOf" srcId="{FAD49754-931C-4AB5-8958-201B238D8346}" destId="{1D861721-1388-4D0F-AD7D-1DBA7533575A}" srcOrd="0" destOrd="0" presId="urn:microsoft.com/office/officeart/2018/2/layout/IconVerticalSolidList"/>
    <dgm:cxn modelId="{35B013B5-8AC2-4012-AAF2-7302E51F7821}" srcId="{FAD49754-931C-4AB5-8958-201B238D8346}" destId="{CFA7DCEA-8F04-4EE2-87AB-2DF453A645C4}" srcOrd="2" destOrd="0" parTransId="{4FB15618-BF9B-4251-84A0-0D462EA57220}" sibTransId="{B6890FC3-9938-4C47-B4CD-EB2782A32E5F}"/>
    <dgm:cxn modelId="{E0D7CCBE-13B1-40D6-8DE0-AC1864FD5D6D}" type="presOf" srcId="{CFA7DCEA-8F04-4EE2-87AB-2DF453A645C4}" destId="{ED79F911-ECF7-4BEF-9D2C-6586DB3A72D3}" srcOrd="0" destOrd="2" presId="urn:microsoft.com/office/officeart/2018/2/layout/IconVerticalSolidList"/>
    <dgm:cxn modelId="{5767DEDC-3099-414A-B429-AC8E16B2ABB5}" type="presOf" srcId="{97E679F6-6864-464D-93A9-F0FEEA63988E}" destId="{4575A571-8822-4935-8C2E-13B03B57DBE0}" srcOrd="0" destOrd="0" presId="urn:microsoft.com/office/officeart/2018/2/layout/IconVerticalSolidList"/>
    <dgm:cxn modelId="{EB2576E0-1EA6-4888-B2A0-219D9F65AC37}" type="presOf" srcId="{4B6ECC87-A893-4B46-994E-57E3F57865C0}" destId="{DD0033CC-D3D6-4673-9169-95E7E71BF347}" srcOrd="0" destOrd="0" presId="urn:microsoft.com/office/officeart/2018/2/layout/IconVerticalSolidList"/>
    <dgm:cxn modelId="{274F89E7-B348-4E3D-BDBF-72A37D75C070}" type="presOf" srcId="{E854FD20-190A-4291-AF3D-8338D0BC34E0}" destId="{DCD1B2EC-56FD-4BE9-97CD-02B049BD5C9B}" srcOrd="0" destOrd="0" presId="urn:microsoft.com/office/officeart/2018/2/layout/IconVerticalSolidList"/>
    <dgm:cxn modelId="{C372931D-5990-45D9-8E39-24CF2C03AE03}" type="presParOf" srcId="{4575A571-8822-4935-8C2E-13B03B57DBE0}" destId="{0FE8C683-3251-4E34-97D3-72F2219D30C2}" srcOrd="0" destOrd="0" presId="urn:microsoft.com/office/officeart/2018/2/layout/IconVerticalSolidList"/>
    <dgm:cxn modelId="{0649D14F-9845-4437-BD3D-62F6C0A808B7}" type="presParOf" srcId="{0FE8C683-3251-4E34-97D3-72F2219D30C2}" destId="{F9C98C07-AEEA-4096-9701-C962C6A6EC66}" srcOrd="0" destOrd="0" presId="urn:microsoft.com/office/officeart/2018/2/layout/IconVerticalSolidList"/>
    <dgm:cxn modelId="{E1037DD1-EBA7-4A6E-BA80-ACBC3F4044FB}" type="presParOf" srcId="{0FE8C683-3251-4E34-97D3-72F2219D30C2}" destId="{995819D5-2DF5-4E31-81A4-6D756F93B083}" srcOrd="1" destOrd="0" presId="urn:microsoft.com/office/officeart/2018/2/layout/IconVerticalSolidList"/>
    <dgm:cxn modelId="{2C0D720F-18B0-491A-8672-9CAA218C8064}" type="presParOf" srcId="{0FE8C683-3251-4E34-97D3-72F2219D30C2}" destId="{38C039D9-5A00-4D3A-827D-220C43082F79}" srcOrd="2" destOrd="0" presId="urn:microsoft.com/office/officeart/2018/2/layout/IconVerticalSolidList"/>
    <dgm:cxn modelId="{F5FFB6EE-B1CC-4CA8-B8C9-FCD5DCFF5B5B}" type="presParOf" srcId="{0FE8C683-3251-4E34-97D3-72F2219D30C2}" destId="{BB32C129-0447-477E-BC46-347239B722DE}" srcOrd="3" destOrd="0" presId="urn:microsoft.com/office/officeart/2018/2/layout/IconVerticalSolidList"/>
    <dgm:cxn modelId="{C29FA383-4EE5-4703-973B-D5507A6EB444}" type="presParOf" srcId="{0FE8C683-3251-4E34-97D3-72F2219D30C2}" destId="{DCD1B2EC-56FD-4BE9-97CD-02B049BD5C9B}" srcOrd="4" destOrd="0" presId="urn:microsoft.com/office/officeart/2018/2/layout/IconVerticalSolidList"/>
    <dgm:cxn modelId="{231B3FF9-3870-448C-A52C-AB55D3976BF7}" type="presParOf" srcId="{4575A571-8822-4935-8C2E-13B03B57DBE0}" destId="{BD889474-70C8-4A98-ADB0-BF45842C16CF}" srcOrd="1" destOrd="0" presId="urn:microsoft.com/office/officeart/2018/2/layout/IconVerticalSolidList"/>
    <dgm:cxn modelId="{DB788ED1-08C2-4D81-8032-7DF2CB7C0FD2}" type="presParOf" srcId="{4575A571-8822-4935-8C2E-13B03B57DBE0}" destId="{7F2D84BA-9076-445D-A757-E2016FED93EC}" srcOrd="2" destOrd="0" presId="urn:microsoft.com/office/officeart/2018/2/layout/IconVerticalSolidList"/>
    <dgm:cxn modelId="{2F9D7981-5C6C-4EFA-94D5-1A455BBA754B}" type="presParOf" srcId="{7F2D84BA-9076-445D-A757-E2016FED93EC}" destId="{96A75D7E-6FDC-43F1-903C-019B1A63453A}" srcOrd="0" destOrd="0" presId="urn:microsoft.com/office/officeart/2018/2/layout/IconVerticalSolidList"/>
    <dgm:cxn modelId="{67882D64-584F-429E-B7D2-C2468C125C65}" type="presParOf" srcId="{7F2D84BA-9076-445D-A757-E2016FED93EC}" destId="{2C085915-20B3-4507-BEB8-72C736CA1A6E}" srcOrd="1" destOrd="0" presId="urn:microsoft.com/office/officeart/2018/2/layout/IconVerticalSolidList"/>
    <dgm:cxn modelId="{7A7CF9FA-69A0-4555-AA98-BF67258C94E1}" type="presParOf" srcId="{7F2D84BA-9076-445D-A757-E2016FED93EC}" destId="{6BF412BE-1ED8-4E84-B1DB-7670A09FAFEE}" srcOrd="2" destOrd="0" presId="urn:microsoft.com/office/officeart/2018/2/layout/IconVerticalSolidList"/>
    <dgm:cxn modelId="{B6326EF2-A8A2-433D-9CE2-7A5862AE1E0E}" type="presParOf" srcId="{7F2D84BA-9076-445D-A757-E2016FED93EC}" destId="{1D861721-1388-4D0F-AD7D-1DBA7533575A}" srcOrd="3" destOrd="0" presId="urn:microsoft.com/office/officeart/2018/2/layout/IconVerticalSolidList"/>
    <dgm:cxn modelId="{09761F23-14C9-477D-AEBC-CE7844729D8F}" type="presParOf" srcId="{7F2D84BA-9076-445D-A757-E2016FED93EC}" destId="{ED79F911-ECF7-4BEF-9D2C-6586DB3A72D3}" srcOrd="4" destOrd="0" presId="urn:microsoft.com/office/officeart/2018/2/layout/IconVerticalSolidList"/>
    <dgm:cxn modelId="{75960E54-BE35-4143-8187-CE6423CF1FD0}" type="presParOf" srcId="{4575A571-8822-4935-8C2E-13B03B57DBE0}" destId="{24BDAFFA-433E-4B3A-BD22-DDA584D63D5D}" srcOrd="3" destOrd="0" presId="urn:microsoft.com/office/officeart/2018/2/layout/IconVerticalSolidList"/>
    <dgm:cxn modelId="{949339FA-5904-4343-B377-00CDF949E3A0}" type="presParOf" srcId="{4575A571-8822-4935-8C2E-13B03B57DBE0}" destId="{69A58A05-A73E-4AB0-8AC9-E24BCDEBAE50}" srcOrd="4" destOrd="0" presId="urn:microsoft.com/office/officeart/2018/2/layout/IconVerticalSolidList"/>
    <dgm:cxn modelId="{3111B64D-84DE-4F75-B6D8-B749DBDF9D50}" type="presParOf" srcId="{69A58A05-A73E-4AB0-8AC9-E24BCDEBAE50}" destId="{05649CAD-0827-485E-A710-E719FB2F1254}" srcOrd="0" destOrd="0" presId="urn:microsoft.com/office/officeart/2018/2/layout/IconVerticalSolidList"/>
    <dgm:cxn modelId="{5ED7BFDB-9315-44AE-9E03-CB0E8CCC7F13}" type="presParOf" srcId="{69A58A05-A73E-4AB0-8AC9-E24BCDEBAE50}" destId="{4AC6D999-F00F-40D1-9F88-AE4174454AA3}" srcOrd="1" destOrd="0" presId="urn:microsoft.com/office/officeart/2018/2/layout/IconVerticalSolidList"/>
    <dgm:cxn modelId="{EE5B76BE-CBA8-4262-9526-9C0F17EBF04A}" type="presParOf" srcId="{69A58A05-A73E-4AB0-8AC9-E24BCDEBAE50}" destId="{ABB9D21A-F35C-457F-B1FB-DF157DF25862}" srcOrd="2" destOrd="0" presId="urn:microsoft.com/office/officeart/2018/2/layout/IconVerticalSolidList"/>
    <dgm:cxn modelId="{954433AB-546F-4307-8C0C-74E990B48E98}" type="presParOf" srcId="{69A58A05-A73E-4AB0-8AC9-E24BCDEBAE50}" destId="{DD0033CC-D3D6-4673-9169-95E7E71BF347}" srcOrd="3" destOrd="0" presId="urn:microsoft.com/office/officeart/2018/2/layout/IconVerticalSolidList"/>
    <dgm:cxn modelId="{1BE5450E-F703-44C5-AC10-1D9FEA7FED77}" type="presParOf" srcId="{4575A571-8822-4935-8C2E-13B03B57DBE0}" destId="{86088AA0-BDD6-4D5F-9883-81C720BC7A98}" srcOrd="5" destOrd="0" presId="urn:microsoft.com/office/officeart/2018/2/layout/IconVerticalSolidList"/>
    <dgm:cxn modelId="{9855ABDF-1331-45FA-BB7A-634EBD20029D}" type="presParOf" srcId="{4575A571-8822-4935-8C2E-13B03B57DBE0}" destId="{C4C5FD68-669B-499C-B732-399E204E932B}" srcOrd="6" destOrd="0" presId="urn:microsoft.com/office/officeart/2018/2/layout/IconVerticalSolidList"/>
    <dgm:cxn modelId="{4B5A6455-C99C-40E8-9D47-E92262D9CF62}" type="presParOf" srcId="{C4C5FD68-669B-499C-B732-399E204E932B}" destId="{886A3EF8-6021-4B88-8C6D-924288B1850B}" srcOrd="0" destOrd="0" presId="urn:microsoft.com/office/officeart/2018/2/layout/IconVerticalSolidList"/>
    <dgm:cxn modelId="{2F6D1C80-8FFF-4E98-A33A-106B16662144}" type="presParOf" srcId="{C4C5FD68-669B-499C-B732-399E204E932B}" destId="{DC50FECF-CB02-432C-B430-420F8460734E}" srcOrd="1" destOrd="0" presId="urn:microsoft.com/office/officeart/2018/2/layout/IconVerticalSolidList"/>
    <dgm:cxn modelId="{88F92624-AFF7-412E-B6AF-40E981F5788F}" type="presParOf" srcId="{C4C5FD68-669B-499C-B732-399E204E932B}" destId="{C2C4A9E9-EDE9-47AF-9130-90D835A2A05A}" srcOrd="2" destOrd="0" presId="urn:microsoft.com/office/officeart/2018/2/layout/IconVerticalSolidList"/>
    <dgm:cxn modelId="{F9AEE745-1FA0-47E7-B611-3C0A49D4148F}" type="presParOf" srcId="{C4C5FD68-669B-499C-B732-399E204E932B}" destId="{87DED603-211D-4F19-A2F3-5122D8502D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39D1151-3535-479A-B313-79A00B4A5A0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FEC43E8-2C33-430E-9622-6DF65D6360EA}">
      <dgm:prSet/>
      <dgm:spPr/>
      <dgm:t>
        <a:bodyPr/>
        <a:lstStyle/>
        <a:p>
          <a:r>
            <a:rPr lang="en-US"/>
            <a:t>ITS asks that you try to schedule jobs that last around an hour on LongLeaf</a:t>
          </a:r>
        </a:p>
      </dgm:t>
    </dgm:pt>
    <dgm:pt modelId="{F7F7AF1F-3338-47D1-8EF2-BF192696F0A0}" type="parTrans" cxnId="{F3B46DC3-9EDC-4691-BD98-ED1E0A121E5F}">
      <dgm:prSet/>
      <dgm:spPr/>
      <dgm:t>
        <a:bodyPr/>
        <a:lstStyle/>
        <a:p>
          <a:endParaRPr lang="en-US"/>
        </a:p>
      </dgm:t>
    </dgm:pt>
    <dgm:pt modelId="{96345C90-78CD-4EB3-862C-E5F5CF134D47}" type="sibTrans" cxnId="{F3B46DC3-9EDC-4691-BD98-ED1E0A121E5F}">
      <dgm:prSet/>
      <dgm:spPr/>
      <dgm:t>
        <a:bodyPr/>
        <a:lstStyle/>
        <a:p>
          <a:endParaRPr lang="en-US"/>
        </a:p>
      </dgm:t>
    </dgm:pt>
    <dgm:pt modelId="{C8318FC1-80D6-4054-AE81-1CA12C1EAF33}">
      <dgm:prSet/>
      <dgm:spPr/>
      <dgm:t>
        <a:bodyPr/>
        <a:lstStyle/>
        <a:p>
          <a:r>
            <a:rPr lang="en-US"/>
            <a:t>Test your jobs, run in batches as necessary to hit around this time for optimal efficiency without making sysadmins upset</a:t>
          </a:r>
        </a:p>
      </dgm:t>
    </dgm:pt>
    <dgm:pt modelId="{DF98D259-9F61-49F1-B8F5-D1786382A800}" type="parTrans" cxnId="{ED6EEF8E-7479-4809-AD4C-59084A9FA965}">
      <dgm:prSet/>
      <dgm:spPr/>
      <dgm:t>
        <a:bodyPr/>
        <a:lstStyle/>
        <a:p>
          <a:endParaRPr lang="en-US"/>
        </a:p>
      </dgm:t>
    </dgm:pt>
    <dgm:pt modelId="{2DBEB80A-13E7-43DE-9623-C23651AEFF3F}" type="sibTrans" cxnId="{ED6EEF8E-7479-4809-AD4C-59084A9FA965}">
      <dgm:prSet/>
      <dgm:spPr/>
      <dgm:t>
        <a:bodyPr/>
        <a:lstStyle/>
        <a:p>
          <a:endParaRPr lang="en-US"/>
        </a:p>
      </dgm:t>
    </dgm:pt>
    <dgm:pt modelId="{39960358-2279-4F5C-B834-430FDDDE5A80}">
      <dgm:prSet/>
      <dgm:spPr/>
      <dgm:t>
        <a:bodyPr/>
        <a:lstStyle/>
        <a:p>
          <a:r>
            <a:rPr lang="en-US"/>
            <a:t>Don't over-request </a:t>
          </a:r>
        </a:p>
      </dgm:t>
    </dgm:pt>
    <dgm:pt modelId="{EA9C2B76-6740-4B82-A44D-925C5593D6C0}" type="parTrans" cxnId="{BE6E6C77-82DA-4A87-A446-C48309A8A965}">
      <dgm:prSet/>
      <dgm:spPr/>
      <dgm:t>
        <a:bodyPr/>
        <a:lstStyle/>
        <a:p>
          <a:endParaRPr lang="en-US"/>
        </a:p>
      </dgm:t>
    </dgm:pt>
    <dgm:pt modelId="{B29CFDAE-0443-4A3D-BF4E-2F4F8371D272}" type="sibTrans" cxnId="{BE6E6C77-82DA-4A87-A446-C48309A8A965}">
      <dgm:prSet/>
      <dgm:spPr/>
      <dgm:t>
        <a:bodyPr/>
        <a:lstStyle/>
        <a:p>
          <a:endParaRPr lang="en-US"/>
        </a:p>
      </dgm:t>
    </dgm:pt>
    <dgm:pt modelId="{F48DF04D-5422-4C8B-9751-EDB57DC6A266}">
      <dgm:prSet/>
      <dgm:spPr/>
      <dgm:t>
        <a:bodyPr/>
        <a:lstStyle/>
        <a:p>
          <a:r>
            <a:rPr lang="en-US"/>
            <a:t>Shared resource, everyone's trying to use it!</a:t>
          </a:r>
        </a:p>
      </dgm:t>
    </dgm:pt>
    <dgm:pt modelId="{319A0670-EBC0-4B99-B919-27F47F60AD3B}" type="parTrans" cxnId="{E3B77A87-8463-448B-848E-5795EBF9A5ED}">
      <dgm:prSet/>
      <dgm:spPr/>
      <dgm:t>
        <a:bodyPr/>
        <a:lstStyle/>
        <a:p>
          <a:endParaRPr lang="en-US"/>
        </a:p>
      </dgm:t>
    </dgm:pt>
    <dgm:pt modelId="{17287343-CCC8-422C-95EB-A4DF35DF6341}" type="sibTrans" cxnId="{E3B77A87-8463-448B-848E-5795EBF9A5ED}">
      <dgm:prSet/>
      <dgm:spPr/>
      <dgm:t>
        <a:bodyPr/>
        <a:lstStyle/>
        <a:p>
          <a:endParaRPr lang="en-US"/>
        </a:p>
      </dgm:t>
    </dgm:pt>
    <dgm:pt modelId="{2C78C748-154F-4B7D-8B38-D9153A98CB17}">
      <dgm:prSet/>
      <dgm:spPr/>
      <dgm:t>
        <a:bodyPr/>
        <a:lstStyle/>
        <a:p>
          <a:r>
            <a:rPr lang="en-US"/>
            <a:t>Lot of useful commands for checking on job stats if you run a test (sacct –e)</a:t>
          </a:r>
        </a:p>
      </dgm:t>
    </dgm:pt>
    <dgm:pt modelId="{AD59B44C-40AF-407B-8854-B12EEF2C28C0}" type="parTrans" cxnId="{5E58FC6F-D4EB-42AF-8343-7DCEB155DA3C}">
      <dgm:prSet/>
      <dgm:spPr/>
      <dgm:t>
        <a:bodyPr/>
        <a:lstStyle/>
        <a:p>
          <a:endParaRPr lang="en-US"/>
        </a:p>
      </dgm:t>
    </dgm:pt>
    <dgm:pt modelId="{68DA9D08-4E96-484F-AECE-9A18AED45C5D}" type="sibTrans" cxnId="{5E58FC6F-D4EB-42AF-8343-7DCEB155DA3C}">
      <dgm:prSet/>
      <dgm:spPr/>
      <dgm:t>
        <a:bodyPr/>
        <a:lstStyle/>
        <a:p>
          <a:endParaRPr lang="en-US"/>
        </a:p>
      </dgm:t>
    </dgm:pt>
    <dgm:pt modelId="{294A88AA-C582-4686-8E34-3A687BD44B39}">
      <dgm:prSet/>
      <dgm:spPr/>
      <dgm:t>
        <a:bodyPr/>
        <a:lstStyle/>
        <a:p>
          <a:r>
            <a:rPr lang="en-US"/>
            <a:t>More ressources requested also means slower start</a:t>
          </a:r>
        </a:p>
      </dgm:t>
    </dgm:pt>
    <dgm:pt modelId="{AFD6144F-E779-4090-90DE-83D7CC1489F4}" type="parTrans" cxnId="{C85E9CFD-86B2-4BA2-9A97-4ED49BA38A91}">
      <dgm:prSet/>
      <dgm:spPr/>
      <dgm:t>
        <a:bodyPr/>
        <a:lstStyle/>
        <a:p>
          <a:endParaRPr lang="en-US"/>
        </a:p>
      </dgm:t>
    </dgm:pt>
    <dgm:pt modelId="{6821E4BB-0697-447E-9FA0-E095D08976EE}" type="sibTrans" cxnId="{C85E9CFD-86B2-4BA2-9A97-4ED49BA38A91}">
      <dgm:prSet/>
      <dgm:spPr/>
      <dgm:t>
        <a:bodyPr/>
        <a:lstStyle/>
        <a:p>
          <a:endParaRPr lang="en-US"/>
        </a:p>
      </dgm:t>
    </dgm:pt>
    <dgm:pt modelId="{AFBBB28E-336B-4A11-8371-BF346F529439}">
      <dgm:prSet/>
      <dgm:spPr/>
      <dgm:t>
        <a:bodyPr/>
        <a:lstStyle/>
        <a:p>
          <a:r>
            <a:rPr lang="en-US"/>
            <a:t>Array jobs are incredibly useful</a:t>
          </a:r>
        </a:p>
      </dgm:t>
    </dgm:pt>
    <dgm:pt modelId="{7308E1E8-9C28-4DEC-9B97-594B785B335E}" type="parTrans" cxnId="{67D80371-FF76-47D3-A83A-541C59884A0C}">
      <dgm:prSet/>
      <dgm:spPr/>
      <dgm:t>
        <a:bodyPr/>
        <a:lstStyle/>
        <a:p>
          <a:endParaRPr lang="en-US"/>
        </a:p>
      </dgm:t>
    </dgm:pt>
    <dgm:pt modelId="{A5FCAB07-BD4A-41DF-AFF7-3B8657172707}" type="sibTrans" cxnId="{67D80371-FF76-47D3-A83A-541C59884A0C}">
      <dgm:prSet/>
      <dgm:spPr/>
      <dgm:t>
        <a:bodyPr/>
        <a:lstStyle/>
        <a:p>
          <a:endParaRPr lang="en-US"/>
        </a:p>
      </dgm:t>
    </dgm:pt>
    <dgm:pt modelId="{7AD020B8-32DD-443F-AA25-D5FADA9AEFC3}">
      <dgm:prSet/>
      <dgm:spPr/>
      <dgm:t>
        <a:bodyPr/>
        <a:lstStyle/>
        <a:p>
          <a:r>
            <a:rPr lang="en-US"/>
            <a:t>Can use the $SLURM_ARRAY_TASK_ID as a file identifier, to make batches of runs with a loop, etc</a:t>
          </a:r>
        </a:p>
      </dgm:t>
    </dgm:pt>
    <dgm:pt modelId="{9E16B220-35CD-4E90-9A2B-20D21B90624F}" type="parTrans" cxnId="{62FD323B-E026-4A49-9272-06FDB288FD5C}">
      <dgm:prSet/>
      <dgm:spPr/>
      <dgm:t>
        <a:bodyPr/>
        <a:lstStyle/>
        <a:p>
          <a:endParaRPr lang="en-US"/>
        </a:p>
      </dgm:t>
    </dgm:pt>
    <dgm:pt modelId="{B97AB752-A3F0-4CB0-A3D4-85EBBE4DEF96}" type="sibTrans" cxnId="{62FD323B-E026-4A49-9272-06FDB288FD5C}">
      <dgm:prSet/>
      <dgm:spPr/>
      <dgm:t>
        <a:bodyPr/>
        <a:lstStyle/>
        <a:p>
          <a:endParaRPr lang="en-US"/>
        </a:p>
      </dgm:t>
    </dgm:pt>
    <dgm:pt modelId="{B4E2A761-31F7-4A9E-AAD7-2BF1C78205EC}" type="pres">
      <dgm:prSet presAssocID="{839D1151-3535-479A-B313-79A00B4A5A02}" presName="linear" presStyleCnt="0">
        <dgm:presLayoutVars>
          <dgm:animLvl val="lvl"/>
          <dgm:resizeHandles val="exact"/>
        </dgm:presLayoutVars>
      </dgm:prSet>
      <dgm:spPr/>
    </dgm:pt>
    <dgm:pt modelId="{ED4ED65B-AA89-4557-BB12-A6A19919A501}" type="pres">
      <dgm:prSet presAssocID="{0FEC43E8-2C33-430E-9622-6DF65D6360E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AE4CB9D-C573-4CE4-98D2-145B423487D6}" type="pres">
      <dgm:prSet presAssocID="{0FEC43E8-2C33-430E-9622-6DF65D6360EA}" presName="childText" presStyleLbl="revTx" presStyleIdx="0" presStyleCnt="3">
        <dgm:presLayoutVars>
          <dgm:bulletEnabled val="1"/>
        </dgm:presLayoutVars>
      </dgm:prSet>
      <dgm:spPr/>
    </dgm:pt>
    <dgm:pt modelId="{98AD59F1-5479-4FC8-B05D-8D9BF3F9FF3E}" type="pres">
      <dgm:prSet presAssocID="{39960358-2279-4F5C-B834-430FDDDE5A8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4DEF106-A6CC-402F-B286-6FC396C0A13D}" type="pres">
      <dgm:prSet presAssocID="{39960358-2279-4F5C-B834-430FDDDE5A80}" presName="childText" presStyleLbl="revTx" presStyleIdx="1" presStyleCnt="3">
        <dgm:presLayoutVars>
          <dgm:bulletEnabled val="1"/>
        </dgm:presLayoutVars>
      </dgm:prSet>
      <dgm:spPr/>
    </dgm:pt>
    <dgm:pt modelId="{9212C4E9-D3D7-4343-99F4-420293E8FFF5}" type="pres">
      <dgm:prSet presAssocID="{AFBBB28E-336B-4A11-8371-BF346F52943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C02E2BB-AED1-4E02-B48E-087245C6493C}" type="pres">
      <dgm:prSet presAssocID="{AFBBB28E-336B-4A11-8371-BF346F52943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2FD323B-E026-4A49-9272-06FDB288FD5C}" srcId="{AFBBB28E-336B-4A11-8371-BF346F529439}" destId="{7AD020B8-32DD-443F-AA25-D5FADA9AEFC3}" srcOrd="0" destOrd="0" parTransId="{9E16B220-35CD-4E90-9A2B-20D21B90624F}" sibTransId="{B97AB752-A3F0-4CB0-A3D4-85EBBE4DEF96}"/>
    <dgm:cxn modelId="{2427D344-7078-4E8D-870F-66A388A92E03}" type="presOf" srcId="{839D1151-3535-479A-B313-79A00B4A5A02}" destId="{B4E2A761-31F7-4A9E-AAD7-2BF1C78205EC}" srcOrd="0" destOrd="0" presId="urn:microsoft.com/office/officeart/2005/8/layout/vList2"/>
    <dgm:cxn modelId="{5E58FC6F-D4EB-42AF-8343-7DCEB155DA3C}" srcId="{39960358-2279-4F5C-B834-430FDDDE5A80}" destId="{2C78C748-154F-4B7D-8B38-D9153A98CB17}" srcOrd="1" destOrd="0" parTransId="{AD59B44C-40AF-407B-8854-B12EEF2C28C0}" sibTransId="{68DA9D08-4E96-484F-AECE-9A18AED45C5D}"/>
    <dgm:cxn modelId="{67D80371-FF76-47D3-A83A-541C59884A0C}" srcId="{839D1151-3535-479A-B313-79A00B4A5A02}" destId="{AFBBB28E-336B-4A11-8371-BF346F529439}" srcOrd="2" destOrd="0" parTransId="{7308E1E8-9C28-4DEC-9B97-594B785B335E}" sibTransId="{A5FCAB07-BD4A-41DF-AFF7-3B8657172707}"/>
    <dgm:cxn modelId="{987DCE54-7F1A-457F-AD32-2AC9DE9A28A3}" type="presOf" srcId="{C8318FC1-80D6-4054-AE81-1CA12C1EAF33}" destId="{1AE4CB9D-C573-4CE4-98D2-145B423487D6}" srcOrd="0" destOrd="0" presId="urn:microsoft.com/office/officeart/2005/8/layout/vList2"/>
    <dgm:cxn modelId="{BE6E6C77-82DA-4A87-A446-C48309A8A965}" srcId="{839D1151-3535-479A-B313-79A00B4A5A02}" destId="{39960358-2279-4F5C-B834-430FDDDE5A80}" srcOrd="1" destOrd="0" parTransId="{EA9C2B76-6740-4B82-A44D-925C5593D6C0}" sibTransId="{B29CFDAE-0443-4A3D-BF4E-2F4F8371D272}"/>
    <dgm:cxn modelId="{8FC47F57-2130-4235-B4AB-C97EAD60D8B2}" type="presOf" srcId="{39960358-2279-4F5C-B834-430FDDDE5A80}" destId="{98AD59F1-5479-4FC8-B05D-8D9BF3F9FF3E}" srcOrd="0" destOrd="0" presId="urn:microsoft.com/office/officeart/2005/8/layout/vList2"/>
    <dgm:cxn modelId="{D2BB1079-1C30-4428-9412-018BEC27DBD1}" type="presOf" srcId="{294A88AA-C582-4686-8E34-3A687BD44B39}" destId="{84DEF106-A6CC-402F-B286-6FC396C0A13D}" srcOrd="0" destOrd="2" presId="urn:microsoft.com/office/officeart/2005/8/layout/vList2"/>
    <dgm:cxn modelId="{3FCFB57B-42CE-461B-BB56-CB200B0D5AA7}" type="presOf" srcId="{F48DF04D-5422-4C8B-9751-EDB57DC6A266}" destId="{84DEF106-A6CC-402F-B286-6FC396C0A13D}" srcOrd="0" destOrd="0" presId="urn:microsoft.com/office/officeart/2005/8/layout/vList2"/>
    <dgm:cxn modelId="{E3B77A87-8463-448B-848E-5795EBF9A5ED}" srcId="{39960358-2279-4F5C-B834-430FDDDE5A80}" destId="{F48DF04D-5422-4C8B-9751-EDB57DC6A266}" srcOrd="0" destOrd="0" parTransId="{319A0670-EBC0-4B99-B919-27F47F60AD3B}" sibTransId="{17287343-CCC8-422C-95EB-A4DF35DF6341}"/>
    <dgm:cxn modelId="{B3CF1888-3050-4848-A3EE-F9324B1A72C9}" type="presOf" srcId="{2C78C748-154F-4B7D-8B38-D9153A98CB17}" destId="{84DEF106-A6CC-402F-B286-6FC396C0A13D}" srcOrd="0" destOrd="1" presId="urn:microsoft.com/office/officeart/2005/8/layout/vList2"/>
    <dgm:cxn modelId="{ED6EEF8E-7479-4809-AD4C-59084A9FA965}" srcId="{0FEC43E8-2C33-430E-9622-6DF65D6360EA}" destId="{C8318FC1-80D6-4054-AE81-1CA12C1EAF33}" srcOrd="0" destOrd="0" parTransId="{DF98D259-9F61-49F1-B8F5-D1786382A800}" sibTransId="{2DBEB80A-13E7-43DE-9623-C23651AEFF3F}"/>
    <dgm:cxn modelId="{DBF04EB0-01F4-4D89-9009-2D968011B492}" type="presOf" srcId="{AFBBB28E-336B-4A11-8371-BF346F529439}" destId="{9212C4E9-D3D7-4343-99F4-420293E8FFF5}" srcOrd="0" destOrd="0" presId="urn:microsoft.com/office/officeart/2005/8/layout/vList2"/>
    <dgm:cxn modelId="{F3B46DC3-9EDC-4691-BD98-ED1E0A121E5F}" srcId="{839D1151-3535-479A-B313-79A00B4A5A02}" destId="{0FEC43E8-2C33-430E-9622-6DF65D6360EA}" srcOrd="0" destOrd="0" parTransId="{F7F7AF1F-3338-47D1-8EF2-BF192696F0A0}" sibTransId="{96345C90-78CD-4EB3-862C-E5F5CF134D47}"/>
    <dgm:cxn modelId="{77F26EE7-BC2D-4017-8E07-BBFB7CEB9B1B}" type="presOf" srcId="{7AD020B8-32DD-443F-AA25-D5FADA9AEFC3}" destId="{EC02E2BB-AED1-4E02-B48E-087245C6493C}" srcOrd="0" destOrd="0" presId="urn:microsoft.com/office/officeart/2005/8/layout/vList2"/>
    <dgm:cxn modelId="{768F1BFB-98B9-4BC3-BFA7-38226EF323BF}" type="presOf" srcId="{0FEC43E8-2C33-430E-9622-6DF65D6360EA}" destId="{ED4ED65B-AA89-4557-BB12-A6A19919A501}" srcOrd="0" destOrd="0" presId="urn:microsoft.com/office/officeart/2005/8/layout/vList2"/>
    <dgm:cxn modelId="{C85E9CFD-86B2-4BA2-9A97-4ED49BA38A91}" srcId="{39960358-2279-4F5C-B834-430FDDDE5A80}" destId="{294A88AA-C582-4686-8E34-3A687BD44B39}" srcOrd="2" destOrd="0" parTransId="{AFD6144F-E779-4090-90DE-83D7CC1489F4}" sibTransId="{6821E4BB-0697-447E-9FA0-E095D08976EE}"/>
    <dgm:cxn modelId="{C34916EA-44DA-4C14-86B1-ACC015774C29}" type="presParOf" srcId="{B4E2A761-31F7-4A9E-AAD7-2BF1C78205EC}" destId="{ED4ED65B-AA89-4557-BB12-A6A19919A501}" srcOrd="0" destOrd="0" presId="urn:microsoft.com/office/officeart/2005/8/layout/vList2"/>
    <dgm:cxn modelId="{6930B6B6-3B16-425F-AFAE-70F5104BB0E5}" type="presParOf" srcId="{B4E2A761-31F7-4A9E-AAD7-2BF1C78205EC}" destId="{1AE4CB9D-C573-4CE4-98D2-145B423487D6}" srcOrd="1" destOrd="0" presId="urn:microsoft.com/office/officeart/2005/8/layout/vList2"/>
    <dgm:cxn modelId="{61FD86CB-23C6-4EF2-A88E-476E2AF6FEC2}" type="presParOf" srcId="{B4E2A761-31F7-4A9E-AAD7-2BF1C78205EC}" destId="{98AD59F1-5479-4FC8-B05D-8D9BF3F9FF3E}" srcOrd="2" destOrd="0" presId="urn:microsoft.com/office/officeart/2005/8/layout/vList2"/>
    <dgm:cxn modelId="{38C888AB-E3C8-47A2-80D5-5EE70E7EDC2E}" type="presParOf" srcId="{B4E2A761-31F7-4A9E-AAD7-2BF1C78205EC}" destId="{84DEF106-A6CC-402F-B286-6FC396C0A13D}" srcOrd="3" destOrd="0" presId="urn:microsoft.com/office/officeart/2005/8/layout/vList2"/>
    <dgm:cxn modelId="{2908AFA1-2848-4E5E-A0DA-FEBF7EE51343}" type="presParOf" srcId="{B4E2A761-31F7-4A9E-AAD7-2BF1C78205EC}" destId="{9212C4E9-D3D7-4343-99F4-420293E8FFF5}" srcOrd="4" destOrd="0" presId="urn:microsoft.com/office/officeart/2005/8/layout/vList2"/>
    <dgm:cxn modelId="{216DA991-0BBF-46EF-AAC4-43ABC95355B6}" type="presParOf" srcId="{B4E2A761-31F7-4A9E-AAD7-2BF1C78205EC}" destId="{EC02E2BB-AED1-4E02-B48E-087245C6493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6673A-D6C4-4EB5-8A4A-AD857299D2E8}">
      <dsp:nvSpPr>
        <dsp:cNvPr id="0" name=""/>
        <dsp:cNvSpPr/>
      </dsp:nvSpPr>
      <dsp:spPr>
        <a:xfrm>
          <a:off x="0" y="396931"/>
          <a:ext cx="6263640" cy="2778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37388" rIns="48612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 way to get a brief overview of common tools and techniques used in computational biosciences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For anyone interested or currently doing computational research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 jumping off point to learn more and develop your skillset in a direction that suits you best</a:t>
          </a:r>
        </a:p>
      </dsp:txBody>
      <dsp:txXfrm>
        <a:off x="0" y="396931"/>
        <a:ext cx="6263640" cy="2778300"/>
      </dsp:txXfrm>
    </dsp:sp>
    <dsp:sp modelId="{DF8C79AF-7EF2-43BC-ABC3-C8161CC7C3F2}">
      <dsp:nvSpPr>
        <dsp:cNvPr id="0" name=""/>
        <dsp:cNvSpPr/>
      </dsp:nvSpPr>
      <dsp:spPr>
        <a:xfrm>
          <a:off x="313182" y="86971"/>
          <a:ext cx="4384548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This workshop is:</a:t>
          </a:r>
        </a:p>
      </dsp:txBody>
      <dsp:txXfrm>
        <a:off x="343444" y="117233"/>
        <a:ext cx="4324024" cy="559396"/>
      </dsp:txXfrm>
    </dsp:sp>
    <dsp:sp modelId="{13C15075-59D0-42A1-921D-22A4373DAC6B}">
      <dsp:nvSpPr>
        <dsp:cNvPr id="0" name=""/>
        <dsp:cNvSpPr/>
      </dsp:nvSpPr>
      <dsp:spPr>
        <a:xfrm>
          <a:off x="0" y="3598591"/>
          <a:ext cx="6263640" cy="1819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37388" rIns="48612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 deep dive into specific computational tools or methods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The end-all be-all of computational tool knowledge</a:t>
          </a:r>
        </a:p>
      </dsp:txBody>
      <dsp:txXfrm>
        <a:off x="0" y="3598591"/>
        <a:ext cx="6263640" cy="1819125"/>
      </dsp:txXfrm>
    </dsp:sp>
    <dsp:sp modelId="{1E623AD7-766A-40F8-99B9-BDA8B654F247}">
      <dsp:nvSpPr>
        <dsp:cNvPr id="0" name=""/>
        <dsp:cNvSpPr/>
      </dsp:nvSpPr>
      <dsp:spPr>
        <a:xfrm>
          <a:off x="313182" y="3288631"/>
          <a:ext cx="4384548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This workshop is NOT:</a:t>
          </a:r>
        </a:p>
      </dsp:txBody>
      <dsp:txXfrm>
        <a:off x="343444" y="3318893"/>
        <a:ext cx="4324024" cy="5593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CF8B8-AA9A-4189-A46E-8B7CB6ED9313}">
      <dsp:nvSpPr>
        <dsp:cNvPr id="0" name=""/>
        <dsp:cNvSpPr/>
      </dsp:nvSpPr>
      <dsp:spPr>
        <a:xfrm>
          <a:off x="0" y="50757"/>
          <a:ext cx="6263640" cy="10628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Problem: Need to run 500 pipelines, would take forever to do one by one</a:t>
          </a:r>
        </a:p>
      </dsp:txBody>
      <dsp:txXfrm>
        <a:off x="51885" y="102642"/>
        <a:ext cx="6159870" cy="959101"/>
      </dsp:txXfrm>
    </dsp:sp>
    <dsp:sp modelId="{ADC4CA62-2EF5-43ED-9918-952B58047FEE}">
      <dsp:nvSpPr>
        <dsp:cNvPr id="0" name=""/>
        <dsp:cNvSpPr/>
      </dsp:nvSpPr>
      <dsp:spPr>
        <a:xfrm>
          <a:off x="0" y="1168349"/>
          <a:ext cx="6263640" cy="10628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Solution: Specify an array of 1-500, use $SLURM_ARRAY_TASK_ID to index the input file to run from a list</a:t>
          </a:r>
        </a:p>
      </dsp:txBody>
      <dsp:txXfrm>
        <a:off x="51885" y="1220234"/>
        <a:ext cx="6159870" cy="959101"/>
      </dsp:txXfrm>
    </dsp:sp>
    <dsp:sp modelId="{9FADDC49-9A39-4F0E-91E1-BC91A3981FEC}">
      <dsp:nvSpPr>
        <dsp:cNvPr id="0" name=""/>
        <dsp:cNvSpPr/>
      </dsp:nvSpPr>
      <dsp:spPr>
        <a:xfrm>
          <a:off x="0" y="2285941"/>
          <a:ext cx="6263640" cy="10628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Benefits: </a:t>
          </a:r>
        </a:p>
      </dsp:txBody>
      <dsp:txXfrm>
        <a:off x="51885" y="2337826"/>
        <a:ext cx="6159870" cy="959101"/>
      </dsp:txXfrm>
    </dsp:sp>
    <dsp:sp modelId="{67178482-B62A-4538-8FB0-E5F5A54D1588}">
      <dsp:nvSpPr>
        <dsp:cNvPr id="0" name=""/>
        <dsp:cNvSpPr/>
      </dsp:nvSpPr>
      <dsp:spPr>
        <a:xfrm>
          <a:off x="0" y="3348813"/>
          <a:ext cx="6263640" cy="1042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Highly parallellized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Runs are independent of each other (one fail won't ruin all)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Could also index every 5 IDs and loop 5 at a time using seq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500" kern="1200" dirty="0"/>
        </a:p>
      </dsp:txBody>
      <dsp:txXfrm>
        <a:off x="0" y="3348813"/>
        <a:ext cx="6263640" cy="1042245"/>
      </dsp:txXfrm>
    </dsp:sp>
    <dsp:sp modelId="{73BCE1ED-86C9-48B5-9166-159D07DF9531}">
      <dsp:nvSpPr>
        <dsp:cNvPr id="0" name=""/>
        <dsp:cNvSpPr/>
      </dsp:nvSpPr>
      <dsp:spPr>
        <a:xfrm>
          <a:off x="0" y="4391058"/>
          <a:ext cx="6263640" cy="10628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accent1">
                  <a:lumMod val="20000"/>
                  <a:lumOff val="8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Useful tutorial on SLURM array jobs</a:t>
          </a:r>
          <a:endParaRPr lang="en-US" sz="1900" kern="1200" dirty="0">
            <a:solidFill>
              <a:schemeClr val="accent1">
                <a:lumMod val="20000"/>
                <a:lumOff val="80000"/>
              </a:schemeClr>
            </a:solidFill>
          </a:endParaRPr>
        </a:p>
      </dsp:txBody>
      <dsp:txXfrm>
        <a:off x="51885" y="4442943"/>
        <a:ext cx="6159870" cy="95910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37FC6F-3BD4-4319-99D2-6EE36C4E8B2E}">
      <dsp:nvSpPr>
        <dsp:cNvPr id="0" name=""/>
        <dsp:cNvSpPr/>
      </dsp:nvSpPr>
      <dsp:spPr>
        <a:xfrm>
          <a:off x="0" y="3400"/>
          <a:ext cx="10515600" cy="7242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A3D527-A66D-4BA3-ADA1-40D025CFE993}">
      <dsp:nvSpPr>
        <dsp:cNvPr id="0" name=""/>
        <dsp:cNvSpPr/>
      </dsp:nvSpPr>
      <dsp:spPr>
        <a:xfrm>
          <a:off x="219097" y="166365"/>
          <a:ext cx="398359" cy="3983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107997-150F-46A8-AE96-8F67A473E9AE}">
      <dsp:nvSpPr>
        <dsp:cNvPr id="0" name=""/>
        <dsp:cNvSpPr/>
      </dsp:nvSpPr>
      <dsp:spPr>
        <a:xfrm>
          <a:off x="836555" y="3400"/>
          <a:ext cx="4732020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From the command line</a:t>
          </a:r>
        </a:p>
      </dsp:txBody>
      <dsp:txXfrm>
        <a:off x="836555" y="3400"/>
        <a:ext cx="4732020" cy="724290"/>
      </dsp:txXfrm>
    </dsp:sp>
    <dsp:sp modelId="{1465AD25-DE81-430E-A013-819F4B5FF5E1}">
      <dsp:nvSpPr>
        <dsp:cNvPr id="0" name=""/>
        <dsp:cNvSpPr/>
      </dsp:nvSpPr>
      <dsp:spPr>
        <a:xfrm>
          <a:off x="5568575" y="3400"/>
          <a:ext cx="494702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onsolas" panose="020B0609020204030204" pitchFamily="49" charset="0"/>
            </a:rPr>
            <a:t>$ </a:t>
          </a:r>
          <a:r>
            <a:rPr lang="en-US" sz="1500" kern="1200" dirty="0" err="1">
              <a:latin typeface="Consolas" panose="020B0609020204030204" pitchFamily="49" charset="0"/>
            </a:rPr>
            <a:t>sbatch</a:t>
          </a:r>
          <a:r>
            <a:rPr lang="en-US" sz="1500" kern="1200" dirty="0">
              <a:latin typeface="Consolas" panose="020B0609020204030204" pitchFamily="49" charset="0"/>
            </a:rPr>
            <a:t> &lt;</a:t>
          </a:r>
          <a:r>
            <a:rPr lang="en-US" sz="1500" kern="1200" dirty="0" err="1">
              <a:latin typeface="Consolas" panose="020B0609020204030204" pitchFamily="49" charset="0"/>
            </a:rPr>
            <a:t>slurm</a:t>
          </a:r>
          <a:r>
            <a:rPr lang="en-US" sz="1500" kern="1200" dirty="0">
              <a:latin typeface="Consolas" panose="020B0609020204030204" pitchFamily="49" charset="0"/>
            </a:rPr>
            <a:t> flags&gt; --wrap=“&lt;command&gt;”</a:t>
          </a:r>
        </a:p>
      </dsp:txBody>
      <dsp:txXfrm>
        <a:off x="5568575" y="3400"/>
        <a:ext cx="4947024" cy="724290"/>
      </dsp:txXfrm>
    </dsp:sp>
    <dsp:sp modelId="{090B14D2-FDCE-4ED3-94D2-A0A4B724BD4B}">
      <dsp:nvSpPr>
        <dsp:cNvPr id="0" name=""/>
        <dsp:cNvSpPr/>
      </dsp:nvSpPr>
      <dsp:spPr>
        <a:xfrm>
          <a:off x="0" y="908763"/>
          <a:ext cx="10515600" cy="7242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202A2F-0156-4CDC-B140-C320ABD86168}">
      <dsp:nvSpPr>
        <dsp:cNvPr id="0" name=""/>
        <dsp:cNvSpPr/>
      </dsp:nvSpPr>
      <dsp:spPr>
        <a:xfrm>
          <a:off x="219097" y="1071728"/>
          <a:ext cx="398359" cy="3983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517CC-17F9-420C-9DAD-618E55EAC84E}">
      <dsp:nvSpPr>
        <dsp:cNvPr id="0" name=""/>
        <dsp:cNvSpPr/>
      </dsp:nvSpPr>
      <dsp:spPr>
        <a:xfrm>
          <a:off x="836555" y="908763"/>
          <a:ext cx="4732020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With a script</a:t>
          </a:r>
        </a:p>
      </dsp:txBody>
      <dsp:txXfrm>
        <a:off x="836555" y="908763"/>
        <a:ext cx="4732020" cy="724290"/>
      </dsp:txXfrm>
    </dsp:sp>
    <dsp:sp modelId="{C981349E-4005-411C-9C18-D8E955D615D1}">
      <dsp:nvSpPr>
        <dsp:cNvPr id="0" name=""/>
        <dsp:cNvSpPr/>
      </dsp:nvSpPr>
      <dsp:spPr>
        <a:xfrm>
          <a:off x="5568575" y="908763"/>
          <a:ext cx="494702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Create a job script, put header at top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onsolas" panose="020B0609020204030204" pitchFamily="49" charset="0"/>
            </a:rPr>
            <a:t>$ </a:t>
          </a:r>
          <a:r>
            <a:rPr lang="en-US" sz="1500" kern="1200" dirty="0" err="1">
              <a:latin typeface="Consolas" panose="020B0609020204030204" pitchFamily="49" charset="0"/>
            </a:rPr>
            <a:t>sbatch</a:t>
          </a:r>
          <a:r>
            <a:rPr lang="en-US" sz="1500" kern="1200" dirty="0">
              <a:latin typeface="Consolas" panose="020B0609020204030204" pitchFamily="49" charset="0"/>
            </a:rPr>
            <a:t> &lt;job_script.sh&gt;</a:t>
          </a:r>
        </a:p>
      </dsp:txBody>
      <dsp:txXfrm>
        <a:off x="5568575" y="908763"/>
        <a:ext cx="4947024" cy="724290"/>
      </dsp:txXfrm>
    </dsp:sp>
    <dsp:sp modelId="{1F98FE38-0028-43A2-AD25-7F6D73238810}">
      <dsp:nvSpPr>
        <dsp:cNvPr id="0" name=""/>
        <dsp:cNvSpPr/>
      </dsp:nvSpPr>
      <dsp:spPr>
        <a:xfrm>
          <a:off x="0" y="1814126"/>
          <a:ext cx="10515600" cy="7242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92DBF0-75DD-4265-9CB3-A4A6DD3C56AD}">
      <dsp:nvSpPr>
        <dsp:cNvPr id="0" name=""/>
        <dsp:cNvSpPr/>
      </dsp:nvSpPr>
      <dsp:spPr>
        <a:xfrm>
          <a:off x="219097" y="1977092"/>
          <a:ext cx="398359" cy="398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CE534-8B06-46AA-A431-C3E8BD93E957}">
      <dsp:nvSpPr>
        <dsp:cNvPr id="0" name=""/>
        <dsp:cNvSpPr/>
      </dsp:nvSpPr>
      <dsp:spPr>
        <a:xfrm>
          <a:off x="836555" y="1814126"/>
          <a:ext cx="96790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You’ll receive emails according to your header settings</a:t>
          </a:r>
        </a:p>
      </dsp:txBody>
      <dsp:txXfrm>
        <a:off x="836555" y="1814126"/>
        <a:ext cx="9679044" cy="724290"/>
      </dsp:txXfrm>
    </dsp:sp>
    <dsp:sp modelId="{BB55FF88-4A8B-414A-A0DB-863892AA7C4D}">
      <dsp:nvSpPr>
        <dsp:cNvPr id="0" name=""/>
        <dsp:cNvSpPr/>
      </dsp:nvSpPr>
      <dsp:spPr>
        <a:xfrm>
          <a:off x="0" y="2719489"/>
          <a:ext cx="10515600" cy="7242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2295B9-48E6-419A-8716-2B2F3158B83A}">
      <dsp:nvSpPr>
        <dsp:cNvPr id="0" name=""/>
        <dsp:cNvSpPr/>
      </dsp:nvSpPr>
      <dsp:spPr>
        <a:xfrm>
          <a:off x="219097" y="2882455"/>
          <a:ext cx="398359" cy="3983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01BF0-5CE1-4831-AC95-129A916FFB47}">
      <dsp:nvSpPr>
        <dsp:cNvPr id="0" name=""/>
        <dsp:cNvSpPr/>
      </dsp:nvSpPr>
      <dsp:spPr>
        <a:xfrm>
          <a:off x="836555" y="2719489"/>
          <a:ext cx="96790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Logfiles will write as the job runs</a:t>
          </a:r>
        </a:p>
      </dsp:txBody>
      <dsp:txXfrm>
        <a:off x="836555" y="2719489"/>
        <a:ext cx="9679044" cy="724290"/>
      </dsp:txXfrm>
    </dsp:sp>
    <dsp:sp modelId="{C0BC0A28-A6F8-4C97-92D7-7C5FE608087F}">
      <dsp:nvSpPr>
        <dsp:cNvPr id="0" name=""/>
        <dsp:cNvSpPr/>
      </dsp:nvSpPr>
      <dsp:spPr>
        <a:xfrm>
          <a:off x="0" y="3624853"/>
          <a:ext cx="10515600" cy="7242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F8377-CAEC-43B3-9870-57A260D3C7A9}">
      <dsp:nvSpPr>
        <dsp:cNvPr id="0" name=""/>
        <dsp:cNvSpPr/>
      </dsp:nvSpPr>
      <dsp:spPr>
        <a:xfrm>
          <a:off x="219097" y="3787818"/>
          <a:ext cx="398359" cy="3983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661D1-9866-4AE5-99D1-F6ABB164B091}">
      <dsp:nvSpPr>
        <dsp:cNvPr id="0" name=""/>
        <dsp:cNvSpPr/>
      </dsp:nvSpPr>
      <dsp:spPr>
        <a:xfrm>
          <a:off x="836555" y="3624853"/>
          <a:ext cx="96790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You can monitor your jobs with the command squeue -u &lt;onyen&gt;</a:t>
          </a:r>
        </a:p>
      </dsp:txBody>
      <dsp:txXfrm>
        <a:off x="836555" y="3624853"/>
        <a:ext cx="9679044" cy="72429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D6F77-FDB9-45E1-A57A-75A299BCAB42}">
      <dsp:nvSpPr>
        <dsp:cNvPr id="0" name=""/>
        <dsp:cNvSpPr/>
      </dsp:nvSpPr>
      <dsp:spPr>
        <a:xfrm>
          <a:off x="0" y="219558"/>
          <a:ext cx="6263640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Checkpoints are useful for obvious reasons</a:t>
          </a:r>
        </a:p>
      </dsp:txBody>
      <dsp:txXfrm>
        <a:off x="46541" y="266099"/>
        <a:ext cx="6170558" cy="860321"/>
      </dsp:txXfrm>
    </dsp:sp>
    <dsp:sp modelId="{67D44A7F-40DB-4878-87F7-78764A7FCF34}">
      <dsp:nvSpPr>
        <dsp:cNvPr id="0" name=""/>
        <dsp:cNvSpPr/>
      </dsp:nvSpPr>
      <dsp:spPr>
        <a:xfrm>
          <a:off x="0" y="1172962"/>
          <a:ext cx="6263640" cy="2136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If your system crashed tomorrow, what would happen to your project?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Could you find the exact code you wrote a month ago and then deleted because you thought you didn’t need it?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You found a bug, when was it introduced and how long has it been affecting results?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900" kern="1200" dirty="0"/>
        </a:p>
      </dsp:txBody>
      <dsp:txXfrm>
        <a:off x="0" y="1172962"/>
        <a:ext cx="6263640" cy="2136240"/>
      </dsp:txXfrm>
    </dsp:sp>
    <dsp:sp modelId="{3F861AD3-B48C-4C64-AED2-7C21C388E3EE}">
      <dsp:nvSpPr>
        <dsp:cNvPr id="0" name=""/>
        <dsp:cNvSpPr/>
      </dsp:nvSpPr>
      <dsp:spPr>
        <a:xfrm>
          <a:off x="0" y="3309202"/>
          <a:ext cx="6263640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Branching allows you to test and experiment without breaking progress on the main code</a:t>
          </a:r>
        </a:p>
      </dsp:txBody>
      <dsp:txXfrm>
        <a:off x="46541" y="3355743"/>
        <a:ext cx="6170558" cy="860321"/>
      </dsp:txXfrm>
    </dsp:sp>
    <dsp:sp modelId="{A26B303E-B89B-4C0C-9554-84E6A04C3E1E}">
      <dsp:nvSpPr>
        <dsp:cNvPr id="0" name=""/>
        <dsp:cNvSpPr/>
      </dsp:nvSpPr>
      <dsp:spPr>
        <a:xfrm>
          <a:off x="0" y="4331725"/>
          <a:ext cx="6263640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Collaboration is streamlined when everyone is on the same page</a:t>
          </a:r>
        </a:p>
      </dsp:txBody>
      <dsp:txXfrm>
        <a:off x="46541" y="4378266"/>
        <a:ext cx="6170558" cy="86032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D17B4-0085-403D-986C-A58D291F45EA}">
      <dsp:nvSpPr>
        <dsp:cNvPr id="0" name=""/>
        <dsp:cNvSpPr/>
      </dsp:nvSpPr>
      <dsp:spPr>
        <a:xfrm>
          <a:off x="0" y="18346"/>
          <a:ext cx="4635261" cy="1044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Version control – allows you to track and manage the history of a project in a "repository"</a:t>
          </a:r>
        </a:p>
      </dsp:txBody>
      <dsp:txXfrm>
        <a:off x="51003" y="69349"/>
        <a:ext cx="4533255" cy="942803"/>
      </dsp:txXfrm>
    </dsp:sp>
    <dsp:sp modelId="{483D70B1-B3FB-4EDC-A2ED-DFE34859B81D}">
      <dsp:nvSpPr>
        <dsp:cNvPr id="0" name=""/>
        <dsp:cNvSpPr/>
      </dsp:nvSpPr>
      <dsp:spPr>
        <a:xfrm>
          <a:off x="0" y="1117876"/>
          <a:ext cx="4635261" cy="1044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One of the keys to true reproducibility – both for you and your peers</a:t>
          </a:r>
        </a:p>
      </dsp:txBody>
      <dsp:txXfrm>
        <a:off x="51003" y="1168879"/>
        <a:ext cx="4533255" cy="942803"/>
      </dsp:txXfrm>
    </dsp:sp>
    <dsp:sp modelId="{EE718763-4013-4715-A2DD-246931E9B074}">
      <dsp:nvSpPr>
        <dsp:cNvPr id="0" name=""/>
        <dsp:cNvSpPr/>
      </dsp:nvSpPr>
      <dsp:spPr>
        <a:xfrm>
          <a:off x="0" y="2217406"/>
          <a:ext cx="4635261" cy="1044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Allows you to revert any tracked part of your repository whenever needed</a:t>
          </a:r>
        </a:p>
      </dsp:txBody>
      <dsp:txXfrm>
        <a:off x="51003" y="2268409"/>
        <a:ext cx="4533255" cy="942803"/>
      </dsp:txXfrm>
    </dsp:sp>
    <dsp:sp modelId="{8B42569F-AEF7-4F68-B5D0-A592DB7EF7C5}">
      <dsp:nvSpPr>
        <dsp:cNvPr id="0" name=""/>
        <dsp:cNvSpPr/>
      </dsp:nvSpPr>
      <dsp:spPr>
        <a:xfrm>
          <a:off x="0" y="3316936"/>
          <a:ext cx="4635261" cy="1044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Integral component of every software developer's workflow</a:t>
          </a:r>
        </a:p>
      </dsp:txBody>
      <dsp:txXfrm>
        <a:off x="51003" y="3367939"/>
        <a:ext cx="4533255" cy="94280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A7A94-0145-4401-A324-27110E7ED043}">
      <dsp:nvSpPr>
        <dsp:cNvPr id="0" name=""/>
        <dsp:cNvSpPr/>
      </dsp:nvSpPr>
      <dsp:spPr>
        <a:xfrm>
          <a:off x="0" y="75395"/>
          <a:ext cx="6263640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Computational work can be 100% reproducible</a:t>
          </a:r>
        </a:p>
      </dsp:txBody>
      <dsp:txXfrm>
        <a:off x="52431" y="127826"/>
        <a:ext cx="6158778" cy="969198"/>
      </dsp:txXfrm>
    </dsp:sp>
    <dsp:sp modelId="{0D38758E-AF36-4C32-9441-6744565197F8}">
      <dsp:nvSpPr>
        <dsp:cNvPr id="0" name=""/>
        <dsp:cNvSpPr/>
      </dsp:nvSpPr>
      <dsp:spPr>
        <a:xfrm>
          <a:off x="0" y="1227215"/>
          <a:ext cx="6263640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Why should you try for reproducibility?</a:t>
          </a:r>
        </a:p>
      </dsp:txBody>
      <dsp:txXfrm>
        <a:off x="52431" y="1279646"/>
        <a:ext cx="6158778" cy="969198"/>
      </dsp:txXfrm>
    </dsp:sp>
    <dsp:sp modelId="{598B7398-E8EF-4816-8AF5-E8C5A2AFDAF0}">
      <dsp:nvSpPr>
        <dsp:cNvPr id="0" name=""/>
        <dsp:cNvSpPr/>
      </dsp:nvSpPr>
      <dsp:spPr>
        <a:xfrm>
          <a:off x="0" y="2301275"/>
          <a:ext cx="6263640" cy="1397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Good science is replicable, proves authenticity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Always the possibility results will need to be repeated by yourself or others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Tool builders must prove their tools are consistent</a:t>
          </a:r>
        </a:p>
      </dsp:txBody>
      <dsp:txXfrm>
        <a:off x="0" y="2301275"/>
        <a:ext cx="6263640" cy="1397250"/>
      </dsp:txXfrm>
    </dsp:sp>
    <dsp:sp modelId="{486A553E-A347-4E7E-BD29-7F149F07B8CB}">
      <dsp:nvSpPr>
        <dsp:cNvPr id="0" name=""/>
        <dsp:cNvSpPr/>
      </dsp:nvSpPr>
      <dsp:spPr>
        <a:xfrm>
          <a:off x="0" y="3698525"/>
          <a:ext cx="6263640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Aim to make reproducibility as simple as possible</a:t>
          </a:r>
        </a:p>
      </dsp:txBody>
      <dsp:txXfrm>
        <a:off x="52431" y="3750956"/>
        <a:ext cx="6158778" cy="969198"/>
      </dsp:txXfrm>
    </dsp:sp>
    <dsp:sp modelId="{103629D6-B765-4DB1-B82B-E28884F98151}">
      <dsp:nvSpPr>
        <dsp:cNvPr id="0" name=""/>
        <dsp:cNvSpPr/>
      </dsp:nvSpPr>
      <dsp:spPr>
        <a:xfrm>
          <a:off x="0" y="4772585"/>
          <a:ext cx="6263640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How easy would it be for your collaborators to run your code?</a:t>
          </a:r>
        </a:p>
      </dsp:txBody>
      <dsp:txXfrm>
        <a:off x="0" y="4772585"/>
        <a:ext cx="6263640" cy="65670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4B2CC-1669-488E-8FB8-688B58E2892A}">
      <dsp:nvSpPr>
        <dsp:cNvPr id="0" name=""/>
        <dsp:cNvSpPr/>
      </dsp:nvSpPr>
      <dsp:spPr>
        <a:xfrm>
          <a:off x="0" y="370669"/>
          <a:ext cx="8016934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Open source package and environment management system</a:t>
          </a:r>
        </a:p>
      </dsp:txBody>
      <dsp:txXfrm>
        <a:off x="21075" y="391744"/>
        <a:ext cx="7974784" cy="389580"/>
      </dsp:txXfrm>
    </dsp:sp>
    <dsp:sp modelId="{B722B0CA-4841-4DBF-9A54-31D3A8385983}">
      <dsp:nvSpPr>
        <dsp:cNvPr id="0" name=""/>
        <dsp:cNvSpPr/>
      </dsp:nvSpPr>
      <dsp:spPr>
        <a:xfrm>
          <a:off x="0" y="854239"/>
          <a:ext cx="8016934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Mainly aimed at Python, but also allows for R packages and other software tools</a:t>
          </a:r>
        </a:p>
      </dsp:txBody>
      <dsp:txXfrm>
        <a:off x="21075" y="875314"/>
        <a:ext cx="7974784" cy="389580"/>
      </dsp:txXfrm>
    </dsp:sp>
    <dsp:sp modelId="{CA99E66D-79E7-4A30-80D2-12E64771FBCE}">
      <dsp:nvSpPr>
        <dsp:cNvPr id="0" name=""/>
        <dsp:cNvSpPr/>
      </dsp:nvSpPr>
      <dsp:spPr>
        <a:xfrm>
          <a:off x="0" y="1337809"/>
          <a:ext cx="8016934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Pulls from a series of repositories that developers upload to</a:t>
          </a:r>
        </a:p>
      </dsp:txBody>
      <dsp:txXfrm>
        <a:off x="21075" y="1358884"/>
        <a:ext cx="7974784" cy="389580"/>
      </dsp:txXfrm>
    </dsp:sp>
    <dsp:sp modelId="{DC72BF68-9924-4FE0-8768-CA2BC75BA627}">
      <dsp:nvSpPr>
        <dsp:cNvPr id="0" name=""/>
        <dsp:cNvSpPr/>
      </dsp:nvSpPr>
      <dsp:spPr>
        <a:xfrm>
          <a:off x="0" y="1769539"/>
          <a:ext cx="8016934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538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conda base, conda-forge, bioconda, etc</a:t>
          </a:r>
        </a:p>
      </dsp:txBody>
      <dsp:txXfrm>
        <a:off x="0" y="1769539"/>
        <a:ext cx="8016934" cy="298080"/>
      </dsp:txXfrm>
    </dsp:sp>
    <dsp:sp modelId="{2B421D7B-EF27-4E22-ADBA-42DCF639E9E5}">
      <dsp:nvSpPr>
        <dsp:cNvPr id="0" name=""/>
        <dsp:cNvSpPr/>
      </dsp:nvSpPr>
      <dsp:spPr>
        <a:xfrm>
          <a:off x="0" y="2067619"/>
          <a:ext cx="8016934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Allows you to create separated "buckets" of packages and software </a:t>
          </a:r>
        </a:p>
      </dsp:txBody>
      <dsp:txXfrm>
        <a:off x="21075" y="2088694"/>
        <a:ext cx="7974784" cy="389580"/>
      </dsp:txXfrm>
    </dsp:sp>
    <dsp:sp modelId="{3B008D42-2F7D-4895-9003-201F23EAF2C2}">
      <dsp:nvSpPr>
        <dsp:cNvPr id="0" name=""/>
        <dsp:cNvSpPr/>
      </dsp:nvSpPr>
      <dsp:spPr>
        <a:xfrm>
          <a:off x="0" y="2499349"/>
          <a:ext cx="8016934" cy="689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538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Minimizes compatibility issues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Will also automatically determine necessary prerequisites from packages you want to install and automatically include those in the process</a:t>
          </a:r>
        </a:p>
      </dsp:txBody>
      <dsp:txXfrm>
        <a:off x="0" y="2499349"/>
        <a:ext cx="8016934" cy="689310"/>
      </dsp:txXfrm>
    </dsp:sp>
    <dsp:sp modelId="{A27AB4E5-7788-47A1-A583-C8BCFD1AE4AF}">
      <dsp:nvSpPr>
        <dsp:cNvPr id="0" name=""/>
        <dsp:cNvSpPr/>
      </dsp:nvSpPr>
      <dsp:spPr>
        <a:xfrm>
          <a:off x="0" y="3188659"/>
          <a:ext cx="8016934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Is NOT a container, but does give some of the benefits of one</a:t>
          </a:r>
        </a:p>
      </dsp:txBody>
      <dsp:txXfrm>
        <a:off x="21075" y="3209734"/>
        <a:ext cx="7974784" cy="389580"/>
      </dsp:txXfrm>
    </dsp:sp>
    <dsp:sp modelId="{A2E1E7D4-C445-470F-A422-53008A5637FA}">
      <dsp:nvSpPr>
        <dsp:cNvPr id="0" name=""/>
        <dsp:cNvSpPr/>
      </dsp:nvSpPr>
      <dsp:spPr>
        <a:xfrm>
          <a:off x="0" y="3672229"/>
          <a:ext cx="8016934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Allows for reproducible environment sharing</a:t>
          </a:r>
        </a:p>
      </dsp:txBody>
      <dsp:txXfrm>
        <a:off x="21075" y="3693304"/>
        <a:ext cx="7974784" cy="38958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89D83-D3D9-402C-8172-019E35B141C8}">
      <dsp:nvSpPr>
        <dsp:cNvPr id="0" name=""/>
        <dsp:cNvSpPr/>
      </dsp:nvSpPr>
      <dsp:spPr>
        <a:xfrm>
          <a:off x="1252728" y="671"/>
          <a:ext cx="5010912" cy="8735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26" tIns="221881" rIns="97226" bIns="221881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Make an environment from scratch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onsolas" panose="020B0609020204030204" pitchFamily="49" charset="0"/>
            </a:rPr>
            <a:t> $ </a:t>
          </a:r>
          <a:r>
            <a:rPr lang="en-US" sz="1200" kern="1200" dirty="0" err="1">
              <a:latin typeface="Consolas" panose="020B0609020204030204" pitchFamily="49" charset="0"/>
            </a:rPr>
            <a:t>conda</a:t>
          </a:r>
          <a:r>
            <a:rPr lang="en-US" sz="1200" kern="1200" dirty="0">
              <a:latin typeface="Consolas" panose="020B0609020204030204" pitchFamily="49" charset="0"/>
            </a:rPr>
            <a:t> env create -n comp-</a:t>
          </a:r>
          <a:r>
            <a:rPr lang="en-US" sz="1200" kern="1200" dirty="0" err="1">
              <a:latin typeface="Consolas" panose="020B0609020204030204" pitchFamily="49" charset="0"/>
            </a:rPr>
            <a:t>biosci</a:t>
          </a:r>
          <a:r>
            <a:rPr lang="en-US" sz="1200" kern="1200" dirty="0">
              <a:latin typeface="Consolas" panose="020B0609020204030204" pitchFamily="49" charset="0"/>
            </a:rPr>
            <a:t>-env</a:t>
          </a:r>
        </a:p>
      </dsp:txBody>
      <dsp:txXfrm>
        <a:off x="1252728" y="671"/>
        <a:ext cx="5010912" cy="873546"/>
      </dsp:txXfrm>
    </dsp:sp>
    <dsp:sp modelId="{950CE190-44E8-4030-9C64-E11EA6380029}">
      <dsp:nvSpPr>
        <dsp:cNvPr id="0" name=""/>
        <dsp:cNvSpPr/>
      </dsp:nvSpPr>
      <dsp:spPr>
        <a:xfrm>
          <a:off x="0" y="671"/>
          <a:ext cx="1252728" cy="873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90" tIns="86287" rIns="66290" bIns="8628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Make</a:t>
          </a:r>
        </a:p>
      </dsp:txBody>
      <dsp:txXfrm>
        <a:off x="0" y="671"/>
        <a:ext cx="1252728" cy="873546"/>
      </dsp:txXfrm>
    </dsp:sp>
    <dsp:sp modelId="{5E155A70-4B6E-45AD-A647-6E1AE9462161}">
      <dsp:nvSpPr>
        <dsp:cNvPr id="0" name=""/>
        <dsp:cNvSpPr/>
      </dsp:nvSpPr>
      <dsp:spPr>
        <a:xfrm>
          <a:off x="1252728" y="926631"/>
          <a:ext cx="5010912" cy="8735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26" tIns="221881" rIns="97226" bIns="221881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Activate an environment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onsolas" panose="020B0609020204030204" pitchFamily="49" charset="0"/>
            </a:rPr>
            <a:t> $ </a:t>
          </a:r>
          <a:r>
            <a:rPr lang="en-US" sz="1200" kern="1200" dirty="0" err="1">
              <a:latin typeface="Consolas" panose="020B0609020204030204" pitchFamily="49" charset="0"/>
            </a:rPr>
            <a:t>conda</a:t>
          </a:r>
          <a:r>
            <a:rPr lang="en-US" sz="1200" kern="1200" dirty="0">
              <a:latin typeface="Consolas" panose="020B0609020204030204" pitchFamily="49" charset="0"/>
            </a:rPr>
            <a:t> activate comp-</a:t>
          </a:r>
          <a:r>
            <a:rPr lang="en-US" sz="1200" kern="1200" dirty="0" err="1">
              <a:latin typeface="Consolas" panose="020B0609020204030204" pitchFamily="49" charset="0"/>
            </a:rPr>
            <a:t>biosci</a:t>
          </a:r>
          <a:r>
            <a:rPr lang="en-US" sz="1200" kern="1200" dirty="0">
              <a:latin typeface="Consolas" panose="020B0609020204030204" pitchFamily="49" charset="0"/>
            </a:rPr>
            <a:t>-env</a:t>
          </a:r>
        </a:p>
      </dsp:txBody>
      <dsp:txXfrm>
        <a:off x="1252728" y="926631"/>
        <a:ext cx="5010912" cy="873546"/>
      </dsp:txXfrm>
    </dsp:sp>
    <dsp:sp modelId="{D6692C4F-FEC8-4F14-9631-6B90C927C4DE}">
      <dsp:nvSpPr>
        <dsp:cNvPr id="0" name=""/>
        <dsp:cNvSpPr/>
      </dsp:nvSpPr>
      <dsp:spPr>
        <a:xfrm>
          <a:off x="0" y="926631"/>
          <a:ext cx="1252728" cy="873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90" tIns="86287" rIns="66290" bIns="8628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Activate</a:t>
          </a:r>
        </a:p>
      </dsp:txBody>
      <dsp:txXfrm>
        <a:off x="0" y="926631"/>
        <a:ext cx="1252728" cy="873546"/>
      </dsp:txXfrm>
    </dsp:sp>
    <dsp:sp modelId="{5A8EFB80-C39B-4F5E-AEAF-FB34B006C524}">
      <dsp:nvSpPr>
        <dsp:cNvPr id="0" name=""/>
        <dsp:cNvSpPr/>
      </dsp:nvSpPr>
      <dsp:spPr>
        <a:xfrm>
          <a:off x="1252728" y="1852590"/>
          <a:ext cx="5010912" cy="8735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26" tIns="221881" rIns="97226" bIns="221881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Install a package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onsolas" panose="020B0609020204030204" pitchFamily="49" charset="0"/>
            </a:rPr>
            <a:t> $ </a:t>
          </a:r>
          <a:r>
            <a:rPr lang="en-US" sz="1200" kern="1200" dirty="0" err="1">
              <a:latin typeface="Consolas" panose="020B0609020204030204" pitchFamily="49" charset="0"/>
            </a:rPr>
            <a:t>conda</a:t>
          </a:r>
          <a:r>
            <a:rPr lang="en-US" sz="1200" kern="1200" dirty="0">
              <a:latin typeface="Consolas" panose="020B0609020204030204" pitchFamily="49" charset="0"/>
            </a:rPr>
            <a:t> install -c </a:t>
          </a:r>
          <a:r>
            <a:rPr lang="en-US" sz="1200" kern="1200" dirty="0" err="1">
              <a:latin typeface="Consolas" panose="020B0609020204030204" pitchFamily="49" charset="0"/>
            </a:rPr>
            <a:t>conda</a:t>
          </a:r>
          <a:r>
            <a:rPr lang="en-US" sz="1200" kern="1200" dirty="0">
              <a:latin typeface="Consolas" panose="020B0609020204030204" pitchFamily="49" charset="0"/>
            </a:rPr>
            <a:t>-forge scikit-learn</a:t>
          </a:r>
        </a:p>
      </dsp:txBody>
      <dsp:txXfrm>
        <a:off x="1252728" y="1852590"/>
        <a:ext cx="5010912" cy="873546"/>
      </dsp:txXfrm>
    </dsp:sp>
    <dsp:sp modelId="{7D0DC0F5-B8E5-43C6-8A1C-4B1402FC813A}">
      <dsp:nvSpPr>
        <dsp:cNvPr id="0" name=""/>
        <dsp:cNvSpPr/>
      </dsp:nvSpPr>
      <dsp:spPr>
        <a:xfrm>
          <a:off x="0" y="1852590"/>
          <a:ext cx="1252728" cy="873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90" tIns="86287" rIns="66290" bIns="8628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Install</a:t>
          </a:r>
        </a:p>
      </dsp:txBody>
      <dsp:txXfrm>
        <a:off x="0" y="1852590"/>
        <a:ext cx="1252728" cy="873546"/>
      </dsp:txXfrm>
    </dsp:sp>
    <dsp:sp modelId="{F2EDC17B-85F2-4D3B-95E9-F80A012AA560}">
      <dsp:nvSpPr>
        <dsp:cNvPr id="0" name=""/>
        <dsp:cNvSpPr/>
      </dsp:nvSpPr>
      <dsp:spPr>
        <a:xfrm>
          <a:off x="1252728" y="2778550"/>
          <a:ext cx="5010912" cy="8735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26" tIns="221881" rIns="97226" bIns="221881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Export your environment to share with others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onsolas" panose="020B0609020204030204" pitchFamily="49" charset="0"/>
            </a:rPr>
            <a:t> $ </a:t>
          </a:r>
          <a:r>
            <a:rPr lang="en-US" sz="1200" kern="1200" dirty="0" err="1">
              <a:latin typeface="Consolas" panose="020B0609020204030204" pitchFamily="49" charset="0"/>
            </a:rPr>
            <a:t>conda</a:t>
          </a:r>
          <a:r>
            <a:rPr lang="en-US" sz="1200" kern="1200" dirty="0">
              <a:latin typeface="Consolas" panose="020B0609020204030204" pitchFamily="49" charset="0"/>
            </a:rPr>
            <a:t> env export &gt; comp-</a:t>
          </a:r>
          <a:r>
            <a:rPr lang="en-US" sz="1200" kern="1200" dirty="0" err="1">
              <a:latin typeface="Consolas" panose="020B0609020204030204" pitchFamily="49" charset="0"/>
            </a:rPr>
            <a:t>biosci</a:t>
          </a:r>
          <a:r>
            <a:rPr lang="en-US" sz="1200" kern="1200" dirty="0">
              <a:latin typeface="Consolas" panose="020B0609020204030204" pitchFamily="49" charset="0"/>
            </a:rPr>
            <a:t>-</a:t>
          </a:r>
          <a:r>
            <a:rPr lang="en-US" sz="1200" kern="1200" dirty="0" err="1">
              <a:latin typeface="Consolas" panose="020B0609020204030204" pitchFamily="49" charset="0"/>
            </a:rPr>
            <a:t>env.yaml</a:t>
          </a:r>
          <a:endParaRPr lang="en-US" sz="1200" kern="1200" dirty="0">
            <a:latin typeface="Consolas" panose="020B0609020204030204" pitchFamily="49" charset="0"/>
          </a:endParaRPr>
        </a:p>
      </dsp:txBody>
      <dsp:txXfrm>
        <a:off x="1252728" y="2778550"/>
        <a:ext cx="5010912" cy="873546"/>
      </dsp:txXfrm>
    </dsp:sp>
    <dsp:sp modelId="{5E755127-3B14-4A4F-9F77-002DF1CE99E0}">
      <dsp:nvSpPr>
        <dsp:cNvPr id="0" name=""/>
        <dsp:cNvSpPr/>
      </dsp:nvSpPr>
      <dsp:spPr>
        <a:xfrm>
          <a:off x="0" y="2778550"/>
          <a:ext cx="1252728" cy="873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90" tIns="86287" rIns="66290" bIns="8628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Export</a:t>
          </a:r>
        </a:p>
      </dsp:txBody>
      <dsp:txXfrm>
        <a:off x="0" y="2778550"/>
        <a:ext cx="1252728" cy="873546"/>
      </dsp:txXfrm>
    </dsp:sp>
    <dsp:sp modelId="{E2E1DADF-F346-4772-B67E-4714F31A7014}">
      <dsp:nvSpPr>
        <dsp:cNvPr id="0" name=""/>
        <dsp:cNvSpPr/>
      </dsp:nvSpPr>
      <dsp:spPr>
        <a:xfrm>
          <a:off x="1252728" y="3704509"/>
          <a:ext cx="5010912" cy="8735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26" tIns="221881" rIns="97226" bIns="221881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Make an environment from env yaml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onsolas" panose="020B0609020204030204" pitchFamily="49" charset="0"/>
            </a:rPr>
            <a:t> $ </a:t>
          </a:r>
          <a:r>
            <a:rPr lang="en-US" sz="1200" kern="1200" dirty="0" err="1">
              <a:latin typeface="Consolas" panose="020B0609020204030204" pitchFamily="49" charset="0"/>
            </a:rPr>
            <a:t>conda</a:t>
          </a:r>
          <a:r>
            <a:rPr lang="en-US" sz="1200" kern="1200" dirty="0">
              <a:latin typeface="Consolas" panose="020B0609020204030204" pitchFamily="49" charset="0"/>
            </a:rPr>
            <a:t> env create -f comp-</a:t>
          </a:r>
          <a:r>
            <a:rPr lang="en-US" sz="1200" kern="1200" dirty="0" err="1">
              <a:latin typeface="Consolas" panose="020B0609020204030204" pitchFamily="49" charset="0"/>
            </a:rPr>
            <a:t>biosci</a:t>
          </a:r>
          <a:r>
            <a:rPr lang="en-US" sz="1200" kern="1200" dirty="0">
              <a:latin typeface="Consolas" panose="020B0609020204030204" pitchFamily="49" charset="0"/>
            </a:rPr>
            <a:t>-</a:t>
          </a:r>
          <a:r>
            <a:rPr lang="en-US" sz="1200" kern="1200" dirty="0" err="1">
              <a:latin typeface="Consolas" panose="020B0609020204030204" pitchFamily="49" charset="0"/>
            </a:rPr>
            <a:t>env.yaml</a:t>
          </a:r>
          <a:endParaRPr lang="en-US" sz="1200" kern="1200" dirty="0">
            <a:latin typeface="Consolas" panose="020B0609020204030204" pitchFamily="49" charset="0"/>
          </a:endParaRPr>
        </a:p>
      </dsp:txBody>
      <dsp:txXfrm>
        <a:off x="1252728" y="3704509"/>
        <a:ext cx="5010912" cy="873546"/>
      </dsp:txXfrm>
    </dsp:sp>
    <dsp:sp modelId="{B1C05174-767A-49F8-9333-63CF53880DAF}">
      <dsp:nvSpPr>
        <dsp:cNvPr id="0" name=""/>
        <dsp:cNvSpPr/>
      </dsp:nvSpPr>
      <dsp:spPr>
        <a:xfrm>
          <a:off x="0" y="3704509"/>
          <a:ext cx="1252728" cy="873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90" tIns="86287" rIns="66290" bIns="8628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Load</a:t>
          </a:r>
        </a:p>
      </dsp:txBody>
      <dsp:txXfrm>
        <a:off x="0" y="3704509"/>
        <a:ext cx="1252728" cy="873546"/>
      </dsp:txXfrm>
    </dsp:sp>
    <dsp:sp modelId="{8FA920F4-2BD3-446D-B520-B3FBB24E452B}">
      <dsp:nvSpPr>
        <dsp:cNvPr id="0" name=""/>
        <dsp:cNvSpPr/>
      </dsp:nvSpPr>
      <dsp:spPr>
        <a:xfrm>
          <a:off x="1252728" y="4630469"/>
          <a:ext cx="5010912" cy="8735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26" tIns="221881" rIns="97226" bIns="221881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Leave an environment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onsolas" panose="020B0609020204030204" pitchFamily="49" charset="0"/>
            </a:rPr>
            <a:t> $ </a:t>
          </a:r>
          <a:r>
            <a:rPr lang="en-US" sz="1200" kern="1200" dirty="0" err="1">
              <a:latin typeface="Consolas" panose="020B0609020204030204" pitchFamily="49" charset="0"/>
            </a:rPr>
            <a:t>conda</a:t>
          </a:r>
          <a:r>
            <a:rPr lang="en-US" sz="1200" kern="1200" dirty="0">
              <a:latin typeface="Consolas" panose="020B0609020204030204" pitchFamily="49" charset="0"/>
            </a:rPr>
            <a:t> deactivate</a:t>
          </a:r>
        </a:p>
      </dsp:txBody>
      <dsp:txXfrm>
        <a:off x="1252728" y="4630469"/>
        <a:ext cx="5010912" cy="873546"/>
      </dsp:txXfrm>
    </dsp:sp>
    <dsp:sp modelId="{A22EF4DF-CB58-49C4-95A0-A445A3B814A6}">
      <dsp:nvSpPr>
        <dsp:cNvPr id="0" name=""/>
        <dsp:cNvSpPr/>
      </dsp:nvSpPr>
      <dsp:spPr>
        <a:xfrm>
          <a:off x="0" y="4630469"/>
          <a:ext cx="1252728" cy="873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90" tIns="86287" rIns="66290" bIns="8628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Leave</a:t>
          </a:r>
        </a:p>
      </dsp:txBody>
      <dsp:txXfrm>
        <a:off x="0" y="4630469"/>
        <a:ext cx="1252728" cy="87354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8E890-441E-452F-9992-B2A60FFAF355}">
      <dsp:nvSpPr>
        <dsp:cNvPr id="0" name=""/>
        <dsp:cNvSpPr/>
      </dsp:nvSpPr>
      <dsp:spPr>
        <a:xfrm>
          <a:off x="0" y="48197"/>
          <a:ext cx="10515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Describes steps necessary to build container image and run desired commands</a:t>
          </a:r>
        </a:p>
      </dsp:txBody>
      <dsp:txXfrm>
        <a:off x="25759" y="73956"/>
        <a:ext cx="10464082" cy="476152"/>
      </dsp:txXfrm>
    </dsp:sp>
    <dsp:sp modelId="{B88B564C-6DC0-41F6-B84A-2BE32A8267C9}">
      <dsp:nvSpPr>
        <dsp:cNvPr id="0" name=""/>
        <dsp:cNvSpPr/>
      </dsp:nvSpPr>
      <dsp:spPr>
        <a:xfrm>
          <a:off x="0" y="639227"/>
          <a:ext cx="10515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Can be very simple – or very complex depending on the needs</a:t>
          </a:r>
        </a:p>
      </dsp:txBody>
      <dsp:txXfrm>
        <a:off x="25759" y="664986"/>
        <a:ext cx="10464082" cy="476152"/>
      </dsp:txXfrm>
    </dsp:sp>
    <dsp:sp modelId="{5BA07D4C-A411-438C-92E1-660D29A5178D}">
      <dsp:nvSpPr>
        <dsp:cNvPr id="0" name=""/>
        <dsp:cNvSpPr/>
      </dsp:nvSpPr>
      <dsp:spPr>
        <a:xfrm>
          <a:off x="0" y="1230257"/>
          <a:ext cx="10515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Build image – templates to build containers from</a:t>
          </a:r>
        </a:p>
      </dsp:txBody>
      <dsp:txXfrm>
        <a:off x="25759" y="1256016"/>
        <a:ext cx="10464082" cy="476152"/>
      </dsp:txXfrm>
    </dsp:sp>
    <dsp:sp modelId="{0239E772-9434-4E22-9C37-FA4778353C6A}">
      <dsp:nvSpPr>
        <dsp:cNvPr id="0" name=""/>
        <dsp:cNvSpPr/>
      </dsp:nvSpPr>
      <dsp:spPr>
        <a:xfrm>
          <a:off x="0" y="1757927"/>
          <a:ext cx="10515600" cy="56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>
              <a:latin typeface="Consolas" panose="020B0609020204030204" pitchFamily="49" charset="0"/>
            </a:rPr>
            <a:t>$ docker build –t &lt;</a:t>
          </a:r>
          <a:r>
            <a:rPr lang="en-US" sz="1700" kern="1200" dirty="0" err="1">
              <a:latin typeface="Consolas" panose="020B0609020204030204" pitchFamily="49" charset="0"/>
            </a:rPr>
            <a:t>image_name</a:t>
          </a:r>
          <a:r>
            <a:rPr lang="en-US" sz="1700" kern="1200" dirty="0">
              <a:latin typeface="Consolas" panose="020B0609020204030204" pitchFamily="49" charset="0"/>
            </a:rPr>
            <a:t>&gt;:&lt;</a:t>
          </a:r>
          <a:r>
            <a:rPr lang="en-US" sz="1700" kern="1200" dirty="0" err="1">
              <a:latin typeface="Consolas" panose="020B0609020204030204" pitchFamily="49" charset="0"/>
            </a:rPr>
            <a:t>tag_name</a:t>
          </a:r>
          <a:r>
            <a:rPr lang="en-US" sz="1700" kern="1200" dirty="0">
              <a:latin typeface="Consolas" panose="020B0609020204030204" pitchFamily="49" charset="0"/>
            </a:rPr>
            <a:t>&gt; &lt;</a:t>
          </a:r>
          <a:r>
            <a:rPr lang="en-US" sz="1700" kern="1200" dirty="0" err="1">
              <a:latin typeface="Consolas" panose="020B0609020204030204" pitchFamily="49" charset="0"/>
            </a:rPr>
            <a:t>Dockerfile</a:t>
          </a:r>
          <a:r>
            <a:rPr lang="en-US" sz="1700" kern="1200" dirty="0">
              <a:latin typeface="Consolas" panose="020B0609020204030204" pitchFamily="49" charset="0"/>
            </a:rPr>
            <a:t> </a:t>
          </a:r>
          <a:r>
            <a:rPr lang="en-US" sz="1700" kern="1200" dirty="0" err="1">
              <a:latin typeface="Consolas" panose="020B0609020204030204" pitchFamily="49" charset="0"/>
            </a:rPr>
            <a:t>dir</a:t>
          </a:r>
          <a:r>
            <a:rPr lang="en-US" sz="1700" kern="1200" dirty="0">
              <a:latin typeface="Consolas" panose="020B0609020204030204" pitchFamily="49" charset="0"/>
            </a:rPr>
            <a:t>&gt;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700" kern="1200" dirty="0">
            <a:latin typeface="Consolas" panose="020B0609020204030204" pitchFamily="49" charset="0"/>
          </a:endParaRPr>
        </a:p>
      </dsp:txBody>
      <dsp:txXfrm>
        <a:off x="0" y="1757927"/>
        <a:ext cx="10515600" cy="569250"/>
      </dsp:txXfrm>
    </dsp:sp>
    <dsp:sp modelId="{FD0E9F6B-18FB-42E1-8AE4-8374F22D35CD}">
      <dsp:nvSpPr>
        <dsp:cNvPr id="0" name=""/>
        <dsp:cNvSpPr/>
      </dsp:nvSpPr>
      <dsp:spPr>
        <a:xfrm>
          <a:off x="0" y="2327177"/>
          <a:ext cx="10515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Run image as a container</a:t>
          </a:r>
        </a:p>
      </dsp:txBody>
      <dsp:txXfrm>
        <a:off x="25759" y="2352936"/>
        <a:ext cx="10464082" cy="476152"/>
      </dsp:txXfrm>
    </dsp:sp>
    <dsp:sp modelId="{E9118CF5-1C82-47CB-BE97-216BA4817BF3}">
      <dsp:nvSpPr>
        <dsp:cNvPr id="0" name=""/>
        <dsp:cNvSpPr/>
      </dsp:nvSpPr>
      <dsp:spPr>
        <a:xfrm>
          <a:off x="0" y="2854847"/>
          <a:ext cx="10515600" cy="56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>
              <a:latin typeface="Consolas" panose="020B0609020204030204" pitchFamily="49" charset="0"/>
            </a:rPr>
            <a:t>$ docker run &lt;</a:t>
          </a:r>
          <a:r>
            <a:rPr lang="en-US" sz="1700" kern="1200" dirty="0" err="1">
              <a:latin typeface="Consolas" panose="020B0609020204030204" pitchFamily="49" charset="0"/>
            </a:rPr>
            <a:t>image_name</a:t>
          </a:r>
          <a:r>
            <a:rPr lang="en-US" sz="1700" kern="1200" dirty="0">
              <a:latin typeface="Consolas" panose="020B0609020204030204" pitchFamily="49" charset="0"/>
            </a:rPr>
            <a:t>&gt;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700" kern="1200" dirty="0">
            <a:latin typeface="Consolas" panose="020B0609020204030204" pitchFamily="49" charset="0"/>
          </a:endParaRPr>
        </a:p>
      </dsp:txBody>
      <dsp:txXfrm>
        <a:off x="0" y="2854847"/>
        <a:ext cx="10515600" cy="569250"/>
      </dsp:txXfrm>
    </dsp:sp>
    <dsp:sp modelId="{F12DE563-E774-4440-BBC1-A5D81CEB19FB}">
      <dsp:nvSpPr>
        <dsp:cNvPr id="0" name=""/>
        <dsp:cNvSpPr/>
      </dsp:nvSpPr>
      <dsp:spPr>
        <a:xfrm>
          <a:off x="52" y="3397325"/>
          <a:ext cx="4015171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Run a dockerfile with Singularity</a:t>
          </a:r>
        </a:p>
      </dsp:txBody>
      <dsp:txXfrm>
        <a:off x="25811" y="3423084"/>
        <a:ext cx="3963653" cy="476152"/>
      </dsp:txXfrm>
    </dsp:sp>
    <dsp:sp modelId="{C0422612-ED2C-407E-9719-F70E0786780E}">
      <dsp:nvSpPr>
        <dsp:cNvPr id="0" name=""/>
        <dsp:cNvSpPr/>
      </dsp:nvSpPr>
      <dsp:spPr>
        <a:xfrm>
          <a:off x="0" y="3951767"/>
          <a:ext cx="10515600" cy="56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>
              <a:latin typeface="Consolas" panose="020B0609020204030204" pitchFamily="49" charset="0"/>
            </a:rPr>
            <a:t>$ singularity shell &lt;</a:t>
          </a:r>
          <a:r>
            <a:rPr lang="en-US" sz="1700" kern="1200" dirty="0" err="1">
              <a:latin typeface="Consolas" panose="020B0609020204030204" pitchFamily="49" charset="0"/>
            </a:rPr>
            <a:t>image_name</a:t>
          </a:r>
          <a:r>
            <a:rPr lang="en-US" sz="1700" kern="1200" dirty="0">
              <a:latin typeface="Consolas" panose="020B0609020204030204" pitchFamily="49" charset="0"/>
            </a:rPr>
            <a:t>&gt;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>
              <a:latin typeface="Consolas" panose="020B0609020204030204" pitchFamily="49" charset="0"/>
            </a:rPr>
            <a:t>$ singularity run &lt;</a:t>
          </a:r>
          <a:r>
            <a:rPr lang="en-US" sz="1700" kern="1200" dirty="0" err="1">
              <a:latin typeface="Consolas" panose="020B0609020204030204" pitchFamily="49" charset="0"/>
            </a:rPr>
            <a:t>image_name</a:t>
          </a:r>
          <a:r>
            <a:rPr lang="en-US" sz="1700" kern="1200" dirty="0">
              <a:latin typeface="Consolas" panose="020B0609020204030204" pitchFamily="49" charset="0"/>
            </a:rPr>
            <a:t>&gt;</a:t>
          </a:r>
        </a:p>
      </dsp:txBody>
      <dsp:txXfrm>
        <a:off x="0" y="3951767"/>
        <a:ext cx="10515600" cy="56925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7DC56-A09E-4019-8D47-DDB7A5913EC9}">
      <dsp:nvSpPr>
        <dsp:cNvPr id="0" name=""/>
        <dsp:cNvSpPr/>
      </dsp:nvSpPr>
      <dsp:spPr>
        <a:xfrm>
          <a:off x="0" y="101902"/>
          <a:ext cx="6263640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Lot of computational science is stringing tools and processes together</a:t>
          </a:r>
        </a:p>
      </dsp:txBody>
      <dsp:txXfrm>
        <a:off x="44664" y="146566"/>
        <a:ext cx="6174312" cy="825612"/>
      </dsp:txXfrm>
    </dsp:sp>
    <dsp:sp modelId="{D11C5D4F-9081-45E5-9B38-E732EA09ABAD}">
      <dsp:nvSpPr>
        <dsp:cNvPr id="0" name=""/>
        <dsp:cNvSpPr/>
      </dsp:nvSpPr>
      <dsp:spPr>
        <a:xfrm>
          <a:off x="0" y="1083083"/>
          <a:ext cx="6263640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If it’s so critical, why not use the best tools?</a:t>
          </a:r>
        </a:p>
      </dsp:txBody>
      <dsp:txXfrm>
        <a:off x="44664" y="1127747"/>
        <a:ext cx="6174312" cy="825612"/>
      </dsp:txXfrm>
    </dsp:sp>
    <dsp:sp modelId="{50470B93-17A7-47E0-A60E-4EB1A6CEA551}">
      <dsp:nvSpPr>
        <dsp:cNvPr id="0" name=""/>
        <dsp:cNvSpPr/>
      </dsp:nvSpPr>
      <dsp:spPr>
        <a:xfrm>
          <a:off x="0" y="2064263"/>
          <a:ext cx="6263640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Workflow managers have come a long way</a:t>
          </a:r>
        </a:p>
      </dsp:txBody>
      <dsp:txXfrm>
        <a:off x="44664" y="2108927"/>
        <a:ext cx="6174312" cy="825612"/>
      </dsp:txXfrm>
    </dsp:sp>
    <dsp:sp modelId="{6E6910E0-D988-45C6-A6B0-55C1A815F316}">
      <dsp:nvSpPr>
        <dsp:cNvPr id="0" name=""/>
        <dsp:cNvSpPr/>
      </dsp:nvSpPr>
      <dsp:spPr>
        <a:xfrm>
          <a:off x="0" y="2979203"/>
          <a:ext cx="6263640" cy="1856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Scalability and parallelization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Resume/restart/conditional error handling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Logical flow between processes reflected in the workflow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System agnostic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Modular and robust to complex tasks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/>
        </a:p>
      </dsp:txBody>
      <dsp:txXfrm>
        <a:off x="0" y="2979203"/>
        <a:ext cx="6263640" cy="1856790"/>
      </dsp:txXfrm>
    </dsp:sp>
    <dsp:sp modelId="{74206F5C-ECFF-4F90-9258-BF361E9397E6}">
      <dsp:nvSpPr>
        <dsp:cNvPr id="0" name=""/>
        <dsp:cNvSpPr/>
      </dsp:nvSpPr>
      <dsp:spPr>
        <a:xfrm>
          <a:off x="0" y="4835993"/>
          <a:ext cx="6263640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Bash is fine for simple tasks, but what more robust options exist?</a:t>
          </a:r>
        </a:p>
      </dsp:txBody>
      <dsp:txXfrm>
        <a:off x="44664" y="4880657"/>
        <a:ext cx="6174312" cy="8256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B073D-31F3-457D-8AAA-F03F9FD64A6D}">
      <dsp:nvSpPr>
        <dsp:cNvPr id="0" name=""/>
        <dsp:cNvSpPr/>
      </dsp:nvSpPr>
      <dsp:spPr>
        <a:xfrm>
          <a:off x="0" y="844770"/>
          <a:ext cx="6263640" cy="15997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BB0719-9176-4EA5-BF21-769B6545CCF8}">
      <dsp:nvSpPr>
        <dsp:cNvPr id="0" name=""/>
        <dsp:cNvSpPr/>
      </dsp:nvSpPr>
      <dsp:spPr>
        <a:xfrm>
          <a:off x="483939" y="1204725"/>
          <a:ext cx="879889" cy="8798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F59BB-002E-45C1-B94D-1D3DCD1FB825}">
      <dsp:nvSpPr>
        <dsp:cNvPr id="0" name=""/>
        <dsp:cNvSpPr/>
      </dsp:nvSpPr>
      <dsp:spPr>
        <a:xfrm>
          <a:off x="1847768" y="844770"/>
          <a:ext cx="4359103" cy="1701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60" tIns="180060" rIns="180060" bIns="18006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hlinkClick xmlns:r="http://schemas.openxmlformats.org/officeDocument/2006/relationships" r:id="rId3"/>
            </a:rPr>
            <a:t>https://github.com/Computational-Biosciences-Club/computing_resources/blob/main/learning_links.md</a:t>
          </a:r>
          <a:endParaRPr lang="en-US" sz="1400" kern="1200"/>
        </a:p>
      </dsp:txBody>
      <dsp:txXfrm>
        <a:off x="1847768" y="844770"/>
        <a:ext cx="4359103" cy="1701349"/>
      </dsp:txXfrm>
    </dsp:sp>
    <dsp:sp modelId="{7ABDDC0C-F73A-433E-913E-0132A12A42E6}">
      <dsp:nvSpPr>
        <dsp:cNvPr id="0" name=""/>
        <dsp:cNvSpPr/>
      </dsp:nvSpPr>
      <dsp:spPr>
        <a:xfrm>
          <a:off x="0" y="2958568"/>
          <a:ext cx="6263640" cy="15997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8575E-B10E-4445-B797-B590F175E8FC}">
      <dsp:nvSpPr>
        <dsp:cNvPr id="0" name=""/>
        <dsp:cNvSpPr/>
      </dsp:nvSpPr>
      <dsp:spPr>
        <a:xfrm>
          <a:off x="483939" y="3318523"/>
          <a:ext cx="879889" cy="87988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0FF89B-C207-4D72-9EDE-FEBE3FBF9527}">
      <dsp:nvSpPr>
        <dsp:cNvPr id="0" name=""/>
        <dsp:cNvSpPr/>
      </dsp:nvSpPr>
      <dsp:spPr>
        <a:xfrm>
          <a:off x="1847768" y="2958568"/>
          <a:ext cx="4359103" cy="1701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60" tIns="180060" rIns="180060" bIns="18006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Add more if you find useful resources!</a:t>
          </a:r>
        </a:p>
      </dsp:txBody>
      <dsp:txXfrm>
        <a:off x="1847768" y="2958568"/>
        <a:ext cx="4359103" cy="17013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05008-DD3C-4F7F-A66F-940ED2B7B7B3}">
      <dsp:nvSpPr>
        <dsp:cNvPr id="0" name=""/>
        <dsp:cNvSpPr/>
      </dsp:nvSpPr>
      <dsp:spPr>
        <a:xfrm>
          <a:off x="0" y="336968"/>
          <a:ext cx="6263640" cy="2214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95732" rIns="486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During this, ask questions in the chat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Moderators will try to answer in chat as much as possible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If a question is useful to provide context for the whole audience, moderators will throw it to me and I’ll answer out loud</a:t>
          </a:r>
        </a:p>
      </dsp:txBody>
      <dsp:txXfrm>
        <a:off x="0" y="336968"/>
        <a:ext cx="6263640" cy="2214450"/>
      </dsp:txXfrm>
    </dsp:sp>
    <dsp:sp modelId="{6058A2DD-3C10-4314-A4D5-6B454C298773}">
      <dsp:nvSpPr>
        <dsp:cNvPr id="0" name=""/>
        <dsp:cNvSpPr/>
      </dsp:nvSpPr>
      <dsp:spPr>
        <a:xfrm>
          <a:off x="313182" y="56528"/>
          <a:ext cx="438454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~1 hour of talk</a:t>
          </a:r>
        </a:p>
      </dsp:txBody>
      <dsp:txXfrm>
        <a:off x="340562" y="83908"/>
        <a:ext cx="4329788" cy="506120"/>
      </dsp:txXfrm>
    </dsp:sp>
    <dsp:sp modelId="{84E133DE-BF5B-4F5B-A105-AC45FC2D732E}">
      <dsp:nvSpPr>
        <dsp:cNvPr id="0" name=""/>
        <dsp:cNvSpPr/>
      </dsp:nvSpPr>
      <dsp:spPr>
        <a:xfrm>
          <a:off x="0" y="2934458"/>
          <a:ext cx="6263640" cy="251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95732" rIns="486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Try not to be too specific, but let’s talk problems and questions you have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Good: “I’m trying to throw together a sequencing pipeline, what framework would you suggest I use and how should I think about structuring it?”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Not so good: “I’m trying to do WGS on a non-model organism, what’s the best aligner?”</a:t>
          </a:r>
        </a:p>
      </dsp:txBody>
      <dsp:txXfrm>
        <a:off x="0" y="2934458"/>
        <a:ext cx="6263640" cy="2513700"/>
      </dsp:txXfrm>
    </dsp:sp>
    <dsp:sp modelId="{13EEC1DE-3FF5-4C16-A21F-BF7C54064E63}">
      <dsp:nvSpPr>
        <dsp:cNvPr id="0" name=""/>
        <dsp:cNvSpPr/>
      </dsp:nvSpPr>
      <dsp:spPr>
        <a:xfrm>
          <a:off x="313182" y="2654018"/>
          <a:ext cx="438454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~30 mins of Q&amp;A</a:t>
          </a:r>
        </a:p>
      </dsp:txBody>
      <dsp:txXfrm>
        <a:off x="340562" y="2681398"/>
        <a:ext cx="4329788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B90988-0B07-43E9-818A-10B778E22DDB}">
      <dsp:nvSpPr>
        <dsp:cNvPr id="0" name=""/>
        <dsp:cNvSpPr/>
      </dsp:nvSpPr>
      <dsp:spPr>
        <a:xfrm>
          <a:off x="0" y="38484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Text editors/IDEs</a:t>
          </a:r>
        </a:p>
      </dsp:txBody>
      <dsp:txXfrm>
        <a:off x="31613" y="70097"/>
        <a:ext cx="10452374" cy="584369"/>
      </dsp:txXfrm>
    </dsp:sp>
    <dsp:sp modelId="{88916BD4-EB96-459C-94CB-DB632FB374C8}">
      <dsp:nvSpPr>
        <dsp:cNvPr id="0" name=""/>
        <dsp:cNvSpPr/>
      </dsp:nvSpPr>
      <dsp:spPr>
        <a:xfrm>
          <a:off x="0" y="763839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Bash/*nix systems</a:t>
          </a:r>
        </a:p>
      </dsp:txBody>
      <dsp:txXfrm>
        <a:off x="31613" y="795452"/>
        <a:ext cx="10452374" cy="584369"/>
      </dsp:txXfrm>
    </dsp:sp>
    <dsp:sp modelId="{CB802B11-D49C-4011-AF51-E5FD8141D7F2}">
      <dsp:nvSpPr>
        <dsp:cNvPr id="0" name=""/>
        <dsp:cNvSpPr/>
      </dsp:nvSpPr>
      <dsp:spPr>
        <a:xfrm>
          <a:off x="0" y="1489194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HPC systems/SLURM/Cloud Computing</a:t>
          </a:r>
        </a:p>
      </dsp:txBody>
      <dsp:txXfrm>
        <a:off x="31613" y="1520807"/>
        <a:ext cx="10452374" cy="584369"/>
      </dsp:txXfrm>
    </dsp:sp>
    <dsp:sp modelId="{8C60FACD-5872-4229-AAC1-FCCE94DC74DB}">
      <dsp:nvSpPr>
        <dsp:cNvPr id="0" name=""/>
        <dsp:cNvSpPr/>
      </dsp:nvSpPr>
      <dsp:spPr>
        <a:xfrm>
          <a:off x="0" y="2214549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Git/Github</a:t>
          </a:r>
        </a:p>
      </dsp:txBody>
      <dsp:txXfrm>
        <a:off x="31613" y="2246162"/>
        <a:ext cx="10452374" cy="584369"/>
      </dsp:txXfrm>
    </dsp:sp>
    <dsp:sp modelId="{254F7851-BDCB-4E8C-817A-EA37C8C90F1F}">
      <dsp:nvSpPr>
        <dsp:cNvPr id="0" name=""/>
        <dsp:cNvSpPr/>
      </dsp:nvSpPr>
      <dsp:spPr>
        <a:xfrm>
          <a:off x="0" y="2939904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Containerization/Conda</a:t>
          </a:r>
        </a:p>
      </dsp:txBody>
      <dsp:txXfrm>
        <a:off x="31613" y="2971517"/>
        <a:ext cx="10452374" cy="584369"/>
      </dsp:txXfrm>
    </dsp:sp>
    <dsp:sp modelId="{600EF542-6071-4121-8EB0-4ACECD67965B}">
      <dsp:nvSpPr>
        <dsp:cNvPr id="0" name=""/>
        <dsp:cNvSpPr/>
      </dsp:nvSpPr>
      <dsp:spPr>
        <a:xfrm>
          <a:off x="0" y="3665259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Workflow languages</a:t>
          </a:r>
        </a:p>
      </dsp:txBody>
      <dsp:txXfrm>
        <a:off x="31613" y="3696872"/>
        <a:ext cx="10452374" cy="5843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F0122-446A-47EF-BD7A-1B7EAF876815}">
      <dsp:nvSpPr>
        <dsp:cNvPr id="0" name=""/>
        <dsp:cNvSpPr/>
      </dsp:nvSpPr>
      <dsp:spPr>
        <a:xfrm>
          <a:off x="0" y="22711"/>
          <a:ext cx="6263640" cy="11547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Gives access to running tools, moving and manipulating files, most anything you want to do at a top-level of a system</a:t>
          </a:r>
        </a:p>
      </dsp:txBody>
      <dsp:txXfrm>
        <a:off x="56372" y="79083"/>
        <a:ext cx="6150896" cy="1042045"/>
      </dsp:txXfrm>
    </dsp:sp>
    <dsp:sp modelId="{D438EF06-93B7-4804-BC48-15468ACFA137}">
      <dsp:nvSpPr>
        <dsp:cNvPr id="0" name=""/>
        <dsp:cNvSpPr/>
      </dsp:nvSpPr>
      <dsp:spPr>
        <a:xfrm>
          <a:off x="0" y="1237981"/>
          <a:ext cx="6263640" cy="11547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Wide variety of tools and commands built-in for common tasks:</a:t>
          </a:r>
        </a:p>
      </dsp:txBody>
      <dsp:txXfrm>
        <a:off x="56372" y="1294353"/>
        <a:ext cx="6150896" cy="1042045"/>
      </dsp:txXfrm>
    </dsp:sp>
    <dsp:sp modelId="{96987C51-B64C-475D-BD25-AC9B96D1BE28}">
      <dsp:nvSpPr>
        <dsp:cNvPr id="0" name=""/>
        <dsp:cNvSpPr/>
      </dsp:nvSpPr>
      <dsp:spPr>
        <a:xfrm>
          <a:off x="0" y="2392771"/>
          <a:ext cx="6263640" cy="1108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File management and I/O (ls, cat, &gt;, &lt;, |)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Globbing and wildcards (regex, *)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Searching and summarizing (find, grep)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600" kern="1200" dirty="0"/>
        </a:p>
      </dsp:txBody>
      <dsp:txXfrm>
        <a:off x="0" y="2392771"/>
        <a:ext cx="6263640" cy="1108485"/>
      </dsp:txXfrm>
    </dsp:sp>
    <dsp:sp modelId="{E3CD5A35-4A6C-4C9A-97D2-3E7C5CF69F0B}">
      <dsp:nvSpPr>
        <dsp:cNvPr id="0" name=""/>
        <dsp:cNvSpPr/>
      </dsp:nvSpPr>
      <dsp:spPr>
        <a:xfrm>
          <a:off x="0" y="3501256"/>
          <a:ext cx="6263640" cy="11547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Can customize your shell variables and environment using ~/.bashrc</a:t>
          </a:r>
        </a:p>
      </dsp:txBody>
      <dsp:txXfrm>
        <a:off x="56372" y="3557628"/>
        <a:ext cx="6150896" cy="1042045"/>
      </dsp:txXfrm>
    </dsp:sp>
    <dsp:sp modelId="{A57F939D-368E-4055-A1F5-6FFFF2E1222C}">
      <dsp:nvSpPr>
        <dsp:cNvPr id="0" name=""/>
        <dsp:cNvSpPr/>
      </dsp:nvSpPr>
      <dsp:spPr>
        <a:xfrm>
          <a:off x="0" y="4656046"/>
          <a:ext cx="6263640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Aliases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Commands to run at startup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Export paths</a:t>
          </a:r>
        </a:p>
      </dsp:txBody>
      <dsp:txXfrm>
        <a:off x="0" y="4656046"/>
        <a:ext cx="6263640" cy="8259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3216A-E24A-4A42-977E-1E2EE5B16D60}">
      <dsp:nvSpPr>
        <dsp:cNvPr id="0" name=""/>
        <dsp:cNvSpPr/>
      </dsp:nvSpPr>
      <dsp:spPr>
        <a:xfrm>
          <a:off x="0" y="16163"/>
          <a:ext cx="6263640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Take all the useful parts of the CLI, and make it even more powerful</a:t>
          </a:r>
        </a:p>
      </dsp:txBody>
      <dsp:txXfrm>
        <a:off x="46606" y="62769"/>
        <a:ext cx="6170428" cy="861507"/>
      </dsp:txXfrm>
    </dsp:sp>
    <dsp:sp modelId="{CC5521CD-D7D2-4CDE-9D35-23CF80F68180}">
      <dsp:nvSpPr>
        <dsp:cNvPr id="0" name=""/>
        <dsp:cNvSpPr/>
      </dsp:nvSpPr>
      <dsp:spPr>
        <a:xfrm>
          <a:off x="0" y="1040003"/>
          <a:ext cx="6263640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Math, loops, variables, functions, shell expansion and substitution</a:t>
          </a:r>
        </a:p>
      </dsp:txBody>
      <dsp:txXfrm>
        <a:off x="46606" y="1086609"/>
        <a:ext cx="6170428" cy="861507"/>
      </dsp:txXfrm>
    </dsp:sp>
    <dsp:sp modelId="{20C03411-2EFB-42D3-ABA6-A07CE815E76F}">
      <dsp:nvSpPr>
        <dsp:cNvPr id="0" name=""/>
        <dsp:cNvSpPr/>
      </dsp:nvSpPr>
      <dsp:spPr>
        <a:xfrm>
          <a:off x="0" y="2063843"/>
          <a:ext cx="6263640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Built-in tools:</a:t>
          </a:r>
        </a:p>
      </dsp:txBody>
      <dsp:txXfrm>
        <a:off x="46606" y="2110449"/>
        <a:ext cx="6170428" cy="861507"/>
      </dsp:txXfrm>
    </dsp:sp>
    <dsp:sp modelId="{B3E20C85-7687-457E-A16E-95B029118611}">
      <dsp:nvSpPr>
        <dsp:cNvPr id="0" name=""/>
        <dsp:cNvSpPr/>
      </dsp:nvSpPr>
      <dsp:spPr>
        <a:xfrm>
          <a:off x="0" y="3018563"/>
          <a:ext cx="6263640" cy="151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sed – text transformations like substitutions and deletions (easy to pair with a pipe from grep)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awk – an entire scripting language for file manipulation (this could be an entire lecture)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900" kern="1200" dirty="0"/>
        </a:p>
      </dsp:txBody>
      <dsp:txXfrm>
        <a:off x="0" y="3018563"/>
        <a:ext cx="6263640" cy="1515240"/>
      </dsp:txXfrm>
    </dsp:sp>
    <dsp:sp modelId="{21EDADAA-979D-4FC5-874D-843E503C95C5}">
      <dsp:nvSpPr>
        <dsp:cNvPr id="0" name=""/>
        <dsp:cNvSpPr/>
      </dsp:nvSpPr>
      <dsp:spPr>
        <a:xfrm>
          <a:off x="0" y="4533804"/>
          <a:ext cx="6263640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Parallelization through &amp;, xargs, or gnu parallel</a:t>
          </a:r>
        </a:p>
      </dsp:txBody>
      <dsp:txXfrm>
        <a:off x="46606" y="4580410"/>
        <a:ext cx="6170428" cy="86150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8905E-62EA-4591-A68D-5573D1896A26}">
      <dsp:nvSpPr>
        <dsp:cNvPr id="0" name=""/>
        <dsp:cNvSpPr/>
      </dsp:nvSpPr>
      <dsp:spPr>
        <a:xfrm>
          <a:off x="0" y="67126"/>
          <a:ext cx="6263640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Off campus access with VPN: </a:t>
          </a:r>
          <a:r>
            <a:rPr lang="en-US" sz="2100" kern="1200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link to knowledgebase article</a:t>
          </a:r>
          <a:endParaRPr lang="en-US" sz="2100" kern="1200" dirty="0"/>
        </a:p>
      </dsp:txBody>
      <dsp:txXfrm>
        <a:off x="40780" y="107906"/>
        <a:ext cx="6182080" cy="753819"/>
      </dsp:txXfrm>
    </dsp:sp>
    <dsp:sp modelId="{A057920B-C8DE-4CE0-936D-E73A43CF33FB}">
      <dsp:nvSpPr>
        <dsp:cNvPr id="0" name=""/>
        <dsp:cNvSpPr/>
      </dsp:nvSpPr>
      <dsp:spPr>
        <a:xfrm>
          <a:off x="0" y="962986"/>
          <a:ext cx="6263640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4 Filesystems</a:t>
          </a:r>
        </a:p>
      </dsp:txBody>
      <dsp:txXfrm>
        <a:off x="40780" y="1003766"/>
        <a:ext cx="6182080" cy="753819"/>
      </dsp:txXfrm>
    </dsp:sp>
    <dsp:sp modelId="{FF2C0E4B-DD76-4BC1-AA64-6543D11E7D5D}">
      <dsp:nvSpPr>
        <dsp:cNvPr id="0" name=""/>
        <dsp:cNvSpPr/>
      </dsp:nvSpPr>
      <dsp:spPr>
        <a:xfrm>
          <a:off x="0" y="1798366"/>
          <a:ext cx="6263640" cy="2303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/proj/ - Labs are given space, medium speed, long-term project storage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/pine/ - Each user gets space as needed, fastest speed, untouched items removed after a few weeks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/overflow/ - If your lab is hardcore and needs more space, medium speed, least priority in terms of upkeep from ITS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/</a:t>
          </a:r>
          <a:r>
            <a:rPr lang="en-US" sz="1600" kern="1200" dirty="0" err="1"/>
            <a:t>ms</a:t>
          </a:r>
          <a:r>
            <a:rPr lang="en-US" sz="1600" kern="1200" dirty="0"/>
            <a:t>/ - Used to be tape storage, think they upgraded, slowest speed, *do not work from here, only transfer to and from*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600" kern="1200" dirty="0"/>
        </a:p>
      </dsp:txBody>
      <dsp:txXfrm>
        <a:off x="0" y="1798366"/>
        <a:ext cx="6263640" cy="2303910"/>
      </dsp:txXfrm>
    </dsp:sp>
    <dsp:sp modelId="{688C170C-03DA-40A2-8D1B-434CF2AA205E}">
      <dsp:nvSpPr>
        <dsp:cNvPr id="0" name=""/>
        <dsp:cNvSpPr/>
      </dsp:nvSpPr>
      <dsp:spPr>
        <a:xfrm>
          <a:off x="0" y="4102276"/>
          <a:ext cx="6263640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Highly suggest using GLOBUS to move files between filesystems or between local/cloud and LongLeaf</a:t>
          </a:r>
        </a:p>
      </dsp:txBody>
      <dsp:txXfrm>
        <a:off x="40780" y="4143056"/>
        <a:ext cx="6182080" cy="753819"/>
      </dsp:txXfrm>
    </dsp:sp>
    <dsp:sp modelId="{76972CA7-6B76-4B02-AA98-D2970A515DB1}">
      <dsp:nvSpPr>
        <dsp:cNvPr id="0" name=""/>
        <dsp:cNvSpPr/>
      </dsp:nvSpPr>
      <dsp:spPr>
        <a:xfrm>
          <a:off x="0" y="4937656"/>
          <a:ext cx="6263640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>
              <a:hlinkClick xmlns:r="http://schemas.openxmlformats.org/officeDocument/2006/relationships" r:id="rId2"/>
            </a:rPr>
            <a:t>https://its.unc.edu/research-computing/techdocs/getting-started-with-globus-connect/</a:t>
          </a:r>
          <a:endParaRPr lang="en-US" sz="1600" kern="1200"/>
        </a:p>
      </dsp:txBody>
      <dsp:txXfrm>
        <a:off x="0" y="4937656"/>
        <a:ext cx="6263640" cy="49990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98C07-AEEA-4096-9701-C962C6A6EC66}">
      <dsp:nvSpPr>
        <dsp:cNvPr id="0" name=""/>
        <dsp:cNvSpPr/>
      </dsp:nvSpPr>
      <dsp:spPr>
        <a:xfrm>
          <a:off x="0" y="5031"/>
          <a:ext cx="6269038" cy="11709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5819D5-2DF5-4E31-81A4-6D756F93B083}">
      <dsp:nvSpPr>
        <dsp:cNvPr id="0" name=""/>
        <dsp:cNvSpPr/>
      </dsp:nvSpPr>
      <dsp:spPr>
        <a:xfrm>
          <a:off x="354215" y="268497"/>
          <a:ext cx="644028" cy="6440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32C129-0447-477E-BC46-347239B722DE}">
      <dsp:nvSpPr>
        <dsp:cNvPr id="0" name=""/>
        <dsp:cNvSpPr/>
      </dsp:nvSpPr>
      <dsp:spPr>
        <a:xfrm>
          <a:off x="1352459" y="5031"/>
          <a:ext cx="2821067" cy="1170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27" tIns="123927" rIns="123927" bIns="1239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Desktops/laptops just aren’t powerful enough</a:t>
          </a:r>
        </a:p>
      </dsp:txBody>
      <dsp:txXfrm>
        <a:off x="1352459" y="5031"/>
        <a:ext cx="2821067" cy="1170960"/>
      </dsp:txXfrm>
    </dsp:sp>
    <dsp:sp modelId="{DCD1B2EC-56FD-4BE9-97CD-02B049BD5C9B}">
      <dsp:nvSpPr>
        <dsp:cNvPr id="0" name=""/>
        <dsp:cNvSpPr/>
      </dsp:nvSpPr>
      <dsp:spPr>
        <a:xfrm>
          <a:off x="4173526" y="5031"/>
          <a:ext cx="2094189" cy="1170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27" tIns="123927" rIns="123927" bIns="12392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Storage space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RAM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CPUs and GPUs</a:t>
          </a:r>
        </a:p>
      </dsp:txBody>
      <dsp:txXfrm>
        <a:off x="4173526" y="5031"/>
        <a:ext cx="2094189" cy="1170960"/>
      </dsp:txXfrm>
    </dsp:sp>
    <dsp:sp modelId="{96A75D7E-6FDC-43F1-903C-019B1A63453A}">
      <dsp:nvSpPr>
        <dsp:cNvPr id="0" name=""/>
        <dsp:cNvSpPr/>
      </dsp:nvSpPr>
      <dsp:spPr>
        <a:xfrm>
          <a:off x="0" y="1468731"/>
          <a:ext cx="6269038" cy="11709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085915-20B3-4507-BEB8-72C736CA1A6E}">
      <dsp:nvSpPr>
        <dsp:cNvPr id="0" name=""/>
        <dsp:cNvSpPr/>
      </dsp:nvSpPr>
      <dsp:spPr>
        <a:xfrm>
          <a:off x="354215" y="1732197"/>
          <a:ext cx="644028" cy="6440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61721-1388-4D0F-AD7D-1DBA7533575A}">
      <dsp:nvSpPr>
        <dsp:cNvPr id="0" name=""/>
        <dsp:cNvSpPr/>
      </dsp:nvSpPr>
      <dsp:spPr>
        <a:xfrm>
          <a:off x="1352459" y="1468731"/>
          <a:ext cx="2821067" cy="1170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27" tIns="123927" rIns="123927" bIns="1239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ITS provides Longleaf and Dogwood</a:t>
          </a:r>
        </a:p>
      </dsp:txBody>
      <dsp:txXfrm>
        <a:off x="1352459" y="1468731"/>
        <a:ext cx="2821067" cy="1170960"/>
      </dsp:txXfrm>
    </dsp:sp>
    <dsp:sp modelId="{ED79F911-ECF7-4BEF-9D2C-6586DB3A72D3}">
      <dsp:nvSpPr>
        <dsp:cNvPr id="0" name=""/>
        <dsp:cNvSpPr/>
      </dsp:nvSpPr>
      <dsp:spPr>
        <a:xfrm>
          <a:off x="4173526" y="1468731"/>
          <a:ext cx="2094189" cy="1170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27" tIns="123927" rIns="123927" bIns="12392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Easy to access anywhere with VPN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Lots of resources, easy to get job time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Stable for tasks that require tons of uptime </a:t>
          </a:r>
        </a:p>
      </dsp:txBody>
      <dsp:txXfrm>
        <a:off x="4173526" y="1468731"/>
        <a:ext cx="2094189" cy="1170960"/>
      </dsp:txXfrm>
    </dsp:sp>
    <dsp:sp modelId="{05649CAD-0827-485E-A710-E719FB2F1254}">
      <dsp:nvSpPr>
        <dsp:cNvPr id="0" name=""/>
        <dsp:cNvSpPr/>
      </dsp:nvSpPr>
      <dsp:spPr>
        <a:xfrm>
          <a:off x="0" y="2932432"/>
          <a:ext cx="6269038" cy="11709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C6D999-F00F-40D1-9F88-AE4174454AA3}">
      <dsp:nvSpPr>
        <dsp:cNvPr id="0" name=""/>
        <dsp:cNvSpPr/>
      </dsp:nvSpPr>
      <dsp:spPr>
        <a:xfrm>
          <a:off x="354215" y="3195898"/>
          <a:ext cx="644028" cy="6440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033CC-D3D6-4673-9169-95E7E71BF347}">
      <dsp:nvSpPr>
        <dsp:cNvPr id="0" name=""/>
        <dsp:cNvSpPr/>
      </dsp:nvSpPr>
      <dsp:spPr>
        <a:xfrm>
          <a:off x="1352459" y="2932432"/>
          <a:ext cx="4915256" cy="1170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27" tIns="123927" rIns="123927" bIns="1239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Other avenues exist for getting HPC access such as XSEDE (</a:t>
          </a:r>
          <a:r>
            <a:rPr lang="en-US" sz="1900" kern="1200" dirty="0">
              <a:hlinkClick xmlns:r="http://schemas.openxmlformats.org/officeDocument/2006/relationships" r:id="rId7"/>
            </a:rPr>
            <a:t>https://www.xsede.org</a:t>
          </a:r>
          <a:r>
            <a:rPr lang="en-US" sz="1900" kern="1200" dirty="0"/>
            <a:t>)</a:t>
          </a:r>
        </a:p>
      </dsp:txBody>
      <dsp:txXfrm>
        <a:off x="1352459" y="2932432"/>
        <a:ext cx="4915256" cy="1170960"/>
      </dsp:txXfrm>
    </dsp:sp>
    <dsp:sp modelId="{886A3EF8-6021-4B88-8C6D-924288B1850B}">
      <dsp:nvSpPr>
        <dsp:cNvPr id="0" name=""/>
        <dsp:cNvSpPr/>
      </dsp:nvSpPr>
      <dsp:spPr>
        <a:xfrm>
          <a:off x="0" y="4396133"/>
          <a:ext cx="6269038" cy="11709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50FECF-CB02-432C-B430-420F8460734E}">
      <dsp:nvSpPr>
        <dsp:cNvPr id="0" name=""/>
        <dsp:cNvSpPr/>
      </dsp:nvSpPr>
      <dsp:spPr>
        <a:xfrm>
          <a:off x="354215" y="4659599"/>
          <a:ext cx="644028" cy="644028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DED603-211D-4F19-A2F3-5122D8502D85}">
      <dsp:nvSpPr>
        <dsp:cNvPr id="0" name=""/>
        <dsp:cNvSpPr/>
      </dsp:nvSpPr>
      <dsp:spPr>
        <a:xfrm>
          <a:off x="1352459" y="4396133"/>
          <a:ext cx="4915256" cy="1170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27" tIns="123927" rIns="123927" bIns="1239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Cloud computing is the industry standard, many concepts from HPC computing carry over</a:t>
          </a:r>
        </a:p>
      </dsp:txBody>
      <dsp:txXfrm>
        <a:off x="1352459" y="4396133"/>
        <a:ext cx="4915256" cy="11709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4ED65B-AA89-4557-BB12-A6A19919A501}">
      <dsp:nvSpPr>
        <dsp:cNvPr id="0" name=""/>
        <dsp:cNvSpPr/>
      </dsp:nvSpPr>
      <dsp:spPr>
        <a:xfrm>
          <a:off x="0" y="213488"/>
          <a:ext cx="6263640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ITS asks that you try to schedule jobs that last around an hour on LongLeaf</a:t>
          </a:r>
        </a:p>
      </dsp:txBody>
      <dsp:txXfrm>
        <a:off x="44664" y="258152"/>
        <a:ext cx="6174312" cy="825612"/>
      </dsp:txXfrm>
    </dsp:sp>
    <dsp:sp modelId="{1AE4CB9D-C573-4CE4-98D2-145B423487D6}">
      <dsp:nvSpPr>
        <dsp:cNvPr id="0" name=""/>
        <dsp:cNvSpPr/>
      </dsp:nvSpPr>
      <dsp:spPr>
        <a:xfrm>
          <a:off x="0" y="1128428"/>
          <a:ext cx="6263640" cy="57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Test your jobs, run in batches as necessary to hit around this time for optimal efficiency without making sysadmins upset</a:t>
          </a:r>
        </a:p>
      </dsp:txBody>
      <dsp:txXfrm>
        <a:off x="0" y="1128428"/>
        <a:ext cx="6263640" cy="571320"/>
      </dsp:txXfrm>
    </dsp:sp>
    <dsp:sp modelId="{98AD59F1-5479-4FC8-B05D-8D9BF3F9FF3E}">
      <dsp:nvSpPr>
        <dsp:cNvPr id="0" name=""/>
        <dsp:cNvSpPr/>
      </dsp:nvSpPr>
      <dsp:spPr>
        <a:xfrm>
          <a:off x="0" y="1699748"/>
          <a:ext cx="6263640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Don't over-request </a:t>
          </a:r>
        </a:p>
      </dsp:txBody>
      <dsp:txXfrm>
        <a:off x="44664" y="1744412"/>
        <a:ext cx="6174312" cy="825612"/>
      </dsp:txXfrm>
    </dsp:sp>
    <dsp:sp modelId="{84DEF106-A6CC-402F-B286-6FC396C0A13D}">
      <dsp:nvSpPr>
        <dsp:cNvPr id="0" name=""/>
        <dsp:cNvSpPr/>
      </dsp:nvSpPr>
      <dsp:spPr>
        <a:xfrm>
          <a:off x="0" y="2614688"/>
          <a:ext cx="6263640" cy="119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Shared resource, everyone's trying to use it!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Lot of useful commands for checking on job stats if you run a test (sacct –e)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More ressources requested also means slower start</a:t>
          </a:r>
        </a:p>
      </dsp:txBody>
      <dsp:txXfrm>
        <a:off x="0" y="2614688"/>
        <a:ext cx="6263640" cy="1190250"/>
      </dsp:txXfrm>
    </dsp:sp>
    <dsp:sp modelId="{9212C4E9-D3D7-4343-99F4-420293E8FFF5}">
      <dsp:nvSpPr>
        <dsp:cNvPr id="0" name=""/>
        <dsp:cNvSpPr/>
      </dsp:nvSpPr>
      <dsp:spPr>
        <a:xfrm>
          <a:off x="0" y="3804938"/>
          <a:ext cx="6263640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Array jobs are incredibly useful</a:t>
          </a:r>
        </a:p>
      </dsp:txBody>
      <dsp:txXfrm>
        <a:off x="44664" y="3849602"/>
        <a:ext cx="6174312" cy="825612"/>
      </dsp:txXfrm>
    </dsp:sp>
    <dsp:sp modelId="{EC02E2BB-AED1-4E02-B48E-087245C6493C}">
      <dsp:nvSpPr>
        <dsp:cNvPr id="0" name=""/>
        <dsp:cNvSpPr/>
      </dsp:nvSpPr>
      <dsp:spPr>
        <a:xfrm>
          <a:off x="0" y="4719879"/>
          <a:ext cx="6263640" cy="57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Can use the $SLURM_ARRAY_TASK_ID as a file identifier, to make batches of runs with a loop, etc</a:t>
          </a:r>
        </a:p>
      </dsp:txBody>
      <dsp:txXfrm>
        <a:off x="0" y="4719879"/>
        <a:ext cx="6263640" cy="571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A746D-9234-430C-8BC3-9A0C173BAF0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32C3B-4D58-416A-8B02-0641A7914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73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32C3B-4D58-416A-8B02-0641A79149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68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32C3B-4D58-416A-8B02-0641A79149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74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32C3B-4D58-416A-8B02-0641A79149C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34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D96E-09CD-46CA-9511-C9DB73DB5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822C3-50B7-4477-BCF1-D3DB83132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4FD27-1B9A-4208-8B74-0B112DE11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8377-FCE8-4D2E-B61C-E6BBC3670DD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8398A-CE82-41B6-9D76-F0C0284C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008B5-34FC-4AFA-950C-5B916815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C028-DA9A-4ECF-876A-F513E9F25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4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9AEB-B3F0-4DB4-9953-FF2939F2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114EC-1071-4793-82B3-1C2C8F237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78D90-E012-4B9A-BDA3-29009D70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8377-FCE8-4D2E-B61C-E6BBC3670DD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FD35B-0C1E-44B2-91C6-BC534DD3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9366C-88F7-42CE-8963-E2475E15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C028-DA9A-4ECF-876A-F513E9F25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1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FF9983-04BF-4A43-BC43-ACEFF32C4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DC639-3E14-43ED-A519-CC5554976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E0832-5E10-4B16-831C-3C2BFD933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8377-FCE8-4D2E-B61C-E6BBC3670DD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A88AD-3FFC-42ED-83BE-953F8396B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B1EC1-A503-4913-B5BC-1ED9CFEB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C028-DA9A-4ECF-876A-F513E9F25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7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B724-E00E-4F70-A440-3D2812EE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ED8F7-DFFF-4D23-8A4A-1561E96EB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5E5FE-F264-462F-80BB-642F2DBB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8377-FCE8-4D2E-B61C-E6BBC3670DD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13955-8DCA-4E1C-9942-401DB3930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17931-D091-411E-AABF-FFAFF95C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C028-DA9A-4ECF-876A-F513E9F25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4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A6320-5E67-4CFF-8CE1-625EE6CC1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71C1C-DE2C-4B30-ADD7-C8D0B716F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0FA85-2AA4-4942-8734-75E745C6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8377-FCE8-4D2E-B61C-E6BBC3670DD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C50CB-FDDE-4E24-9879-711776B8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230C2-7708-4FBD-9FE2-0804CE19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C028-DA9A-4ECF-876A-F513E9F25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4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E7CA-7D96-4AEC-971A-CB3E05D1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73356-8026-49A1-B2D2-E3872D37F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4444F-1202-4883-8D45-834DDAF22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10988-D5D9-4342-815B-52D9FFB3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8377-FCE8-4D2E-B61C-E6BBC3670DD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3619D-2583-4088-8A51-E0025E6F9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9CF0B-027D-46FD-8B49-2D5B15F3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C028-DA9A-4ECF-876A-F513E9F25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0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02340-ECE8-41C2-95D8-63CA131C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62642-4A9D-478F-A1B8-FFBB45E53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4D663-5D2F-4660-9FBC-3743D6F48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382C7-D409-4E41-BFC6-D9EC0D079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CC4CD6-86BC-4CDA-973C-50B465BF5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EE9A79-24E1-40AC-A1D2-552B95CE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8377-FCE8-4D2E-B61C-E6BBC3670DD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46B96A-523E-456B-8FD4-B9CF1368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AA9416-EF0F-49C0-862C-388DEC99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C028-DA9A-4ECF-876A-F513E9F25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6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A430-1DE7-4546-AF35-E27E00146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4CD68-629D-4C7E-9F71-B895C1554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8377-FCE8-4D2E-B61C-E6BBC3670DD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A21EAD-E376-461E-B472-9E75DB3AE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A84685-5F4D-4B99-B0D3-553C4D1F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C028-DA9A-4ECF-876A-F513E9F25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5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044ED-7A7C-4F69-A498-231F23D2D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8377-FCE8-4D2E-B61C-E6BBC3670DD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0814D7-33F5-4931-AD26-82793DEC7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3D3AE-D3AF-4C37-8D97-899D62B7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C028-DA9A-4ECF-876A-F513E9F25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7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508A-7227-4445-BC22-8C23A911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AD480-B1D4-4958-9090-54120AD4C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9BB5E-F7EF-4F1C-9CD2-E09BE3FFC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1CEFA-A111-4B5F-8F68-640A6771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8377-FCE8-4D2E-B61C-E6BBC3670DD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56BEF-C2E5-4288-8B7D-7B2A0D6A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EFEA0-7E42-4430-8CD3-20E12AF1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C028-DA9A-4ECF-876A-F513E9F25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6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2D2EF-B0E2-4F04-BA1D-9BFD487CF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B73C96-EC89-4789-8272-C710A9922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EC4C4-01FE-435D-93FA-5906B96C8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5D5F4-100B-497E-83C4-21B20182C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8377-FCE8-4D2E-B61C-E6BBC3670DD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79722-6754-4E32-9855-B21CCAA3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2A540-8B7A-4D08-A6B5-99732088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C028-DA9A-4ECF-876A-F513E9F25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3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A8B18-F780-4FE0-8CE4-8F16A458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9535C-C422-4221-8AB7-C234CFB1B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6EE82-C263-48F3-BA32-F4BA329FA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88377-FCE8-4D2E-B61C-E6BBC3670DD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C0246-0E32-4EF1-B09E-D7B0A74E1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A2183-F16B-4CDB-809A-6123D614E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3C028-DA9A-4ECF-876A-F513E9F25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8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documentation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pdfs/summary.pdf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juristr.com/blog/2013/04/git-explained/" TargetMode="External"/><Relationship Id="rId3" Type="http://schemas.openxmlformats.org/officeDocument/2006/relationships/diagramLayout" Target="../diagrams/layout13.xml"/><Relationship Id="rId7" Type="http://schemas.openxmlformats.org/officeDocument/2006/relationships/image" Target="../media/image29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31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diagramLayout" Target="../diagrams/layout17.xml"/><Relationship Id="rId7" Type="http://schemas.openxmlformats.org/officeDocument/2006/relationships/hyperlink" Target="https://www.tutorialspoint.com/docker/docker_file.htm" TargetMode="Externa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de.visualstudio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4" name="Freeform: Shape 8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5" name="Freeform: Shape 9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F700F-C130-400C-A3E6-DAFA9453C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Common Tools of Computational Science</a:t>
            </a:r>
            <a:endParaRPr lang="en-US" sz="7200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61BB4-AA10-4F78-8E53-11BB42A0B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1500"/>
              <a:t>Computational Biosciences Club at UNC Chapel Hill</a:t>
            </a:r>
          </a:p>
          <a:p>
            <a:r>
              <a:rPr lang="en-US" sz="1500"/>
              <a:t>March 1, 2022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771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FA86C-23A9-42B4-8BD9-C41FDFED6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Bash as a scripting language</a:t>
            </a:r>
            <a:endParaRPr lang="en-US" sz="4000" dirty="0">
              <a:solidFill>
                <a:schemeClr val="bg1"/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4CAC8A5-90CA-4701-A8BC-E942500E74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371989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8973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3EFFA-FF55-41CD-8243-492F876D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  <a:cs typeface="Calibri Light"/>
              </a:rPr>
              <a:t>LongLeaf</a:t>
            </a:r>
            <a:r>
              <a:rPr lang="en-US" sz="4000" dirty="0">
                <a:solidFill>
                  <a:schemeClr val="bg1"/>
                </a:solidFill>
                <a:cs typeface="Calibri Light"/>
              </a:rPr>
              <a:t> and Dogwood</a:t>
            </a:r>
            <a:endParaRPr lang="en-US" sz="40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BFCB89-B01B-4AC5-8234-F7137BEFF7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826575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2782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EC2F5443-7172-4F8E-9E45-72D6F6097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865" y="457200"/>
            <a:ext cx="890427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37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2A975-0BD4-42EE-A2BF-735F0AD1C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HPCs and Cloud Computing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BFBBFC-7A61-4124-AA2F-D8E8FD14A8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259408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969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D94DF-B3C3-4838-BC93-7289B4F66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5047120" cy="1642969"/>
          </a:xfrm>
        </p:spPr>
        <p:txBody>
          <a:bodyPr anchor="b">
            <a:normAutofit/>
          </a:bodyPr>
          <a:lstStyle/>
          <a:p>
            <a:r>
              <a:rPr lang="en-US" sz="3700" dirty="0">
                <a:cs typeface="Calibri Light"/>
              </a:rPr>
              <a:t>Job management systems (SLURM, TORQUE, PBS)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D1D2E-7BA0-4473-B756-841881F7A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93757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>
                <a:cs typeface="Calibri"/>
              </a:rPr>
              <a:t>Allow many users to utilize resources on compute resources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Schedule jobs based on resources requested to allow for a more fair 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 err="1">
                <a:cs typeface="Calibri"/>
              </a:rPr>
              <a:t>LongLeaf</a:t>
            </a:r>
            <a:r>
              <a:rPr lang="en-US" sz="2000" dirty="0">
                <a:cs typeface="Calibri"/>
              </a:rPr>
              <a:t> and Dogwood use SLURM (</a:t>
            </a:r>
            <a:r>
              <a:rPr lang="en-US" sz="2000" dirty="0">
                <a:ea typeface="+mn-lt"/>
                <a:cs typeface="+mn-lt"/>
                <a:hlinkClick r:id="rId3"/>
              </a:rPr>
              <a:t>https://slurm.schedmd.com/documentation.html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Allows for starting, monitoring, ending jobs both serial and array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Highly scalable, open source</a:t>
            </a:r>
          </a:p>
          <a:p>
            <a:pPr lvl="1"/>
            <a:endParaRPr lang="en-US" sz="2000" dirty="0">
              <a:ea typeface="+mn-lt"/>
              <a:cs typeface="+mn-lt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8DFE647-68E7-48E4-B98C-7CB66E40F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442" y="1037692"/>
            <a:ext cx="5201023" cy="436885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72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52881-6B16-4BB6-AF28-E0D10599A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Useful </a:t>
            </a:r>
            <a:r>
              <a:rPr lang="en-US" sz="4000" dirty="0" err="1">
                <a:solidFill>
                  <a:schemeClr val="bg1"/>
                </a:solidFill>
                <a:cs typeface="Calibri Light"/>
              </a:rPr>
              <a:t>LongLeaf</a:t>
            </a:r>
            <a:r>
              <a:rPr lang="en-US" sz="4000" dirty="0">
                <a:solidFill>
                  <a:schemeClr val="bg1"/>
                </a:solidFill>
                <a:cs typeface="Calibri Light"/>
              </a:rPr>
              <a:t> and SLURM tips and concepts </a:t>
            </a:r>
            <a:endParaRPr lang="en-US" sz="40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63938B-C120-44AB-B9D6-0F257B828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396259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6608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1646-B1AB-4FB5-A964-7BAB78B3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 SLURM header for </a:t>
            </a:r>
            <a:r>
              <a:rPr lang="en-US" dirty="0" err="1">
                <a:cs typeface="Calibri Light"/>
              </a:rPr>
              <a:t>LongLeaf</a:t>
            </a:r>
            <a:endParaRPr lang="en-US" dirty="0" err="1"/>
          </a:p>
        </p:txBody>
      </p:sp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7C7958B2-FEDB-4D3F-A33B-31C787A41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16" y="1705660"/>
            <a:ext cx="7947803" cy="463999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D8D81FC-E623-454D-A283-9D333A731133}"/>
              </a:ext>
            </a:extLst>
          </p:cNvPr>
          <p:cNvGrpSpPr/>
          <p:nvPr/>
        </p:nvGrpSpPr>
        <p:grpSpPr>
          <a:xfrm>
            <a:off x="2541917" y="1963049"/>
            <a:ext cx="10330668" cy="5104211"/>
            <a:chOff x="2541917" y="1963049"/>
            <a:chExt cx="10330668" cy="510421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7DE0547-2D36-482C-BF98-1CB2B7F3648E}"/>
                </a:ext>
              </a:extLst>
            </p:cNvPr>
            <p:cNvCxnSpPr/>
            <p:nvPr/>
          </p:nvCxnSpPr>
          <p:spPr>
            <a:xfrm flipH="1">
              <a:off x="2541917" y="2137913"/>
              <a:ext cx="4606508" cy="86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C9F903-B2ED-4ACD-A82E-649FFD4DA06C}"/>
                </a:ext>
              </a:extLst>
            </p:cNvPr>
            <p:cNvSpPr txBox="1"/>
            <p:nvPr/>
          </p:nvSpPr>
          <p:spPr>
            <a:xfrm>
              <a:off x="7253917" y="1963049"/>
              <a:ext cx="351957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SLURM will open a new shell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7DC8168-6CF7-4840-950A-43E631DF5E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03009" y="2462846"/>
              <a:ext cx="2507415" cy="201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F9FD89-5859-48E2-9EA4-6719FD208CA4}"/>
                </a:ext>
              </a:extLst>
            </p:cNvPr>
            <p:cNvSpPr txBox="1"/>
            <p:nvPr/>
          </p:nvSpPr>
          <p:spPr>
            <a:xfrm>
              <a:off x="8044671" y="2322481"/>
              <a:ext cx="433908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Different partitions for </a:t>
              </a:r>
              <a:r>
                <a:rPr lang="en-US" dirty="0" err="1"/>
                <a:t>cpu</a:t>
              </a:r>
              <a:r>
                <a:rPr lang="en-US" dirty="0"/>
                <a:t>/</a:t>
              </a:r>
              <a:r>
                <a:rPr lang="en-US" dirty="0" err="1"/>
                <a:t>gpu</a:t>
              </a:r>
              <a:r>
                <a:rPr lang="en-US" dirty="0"/>
                <a:t>/</a:t>
              </a:r>
              <a:r>
                <a:rPr lang="en-US" dirty="0" err="1"/>
                <a:t>bigmem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0CECB41-D6F3-4DF4-B4C5-E6ACF1B947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0822" y="2894166"/>
              <a:ext cx="1673527" cy="574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749A49-9755-4051-8FAD-5416A6B5EA59}"/>
                </a:ext>
              </a:extLst>
            </p:cNvPr>
            <p:cNvSpPr txBox="1"/>
            <p:nvPr/>
          </p:nvSpPr>
          <p:spPr>
            <a:xfrm>
              <a:off x="5212331" y="2725049"/>
              <a:ext cx="351957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RAM required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F136193-22E5-4761-8A33-6F699A22B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2142" y="3259346"/>
              <a:ext cx="1069679" cy="86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EE59B03-536C-4A18-91ED-490C5DB5ACD6}"/>
                </a:ext>
              </a:extLst>
            </p:cNvPr>
            <p:cNvSpPr txBox="1"/>
            <p:nvPr/>
          </p:nvSpPr>
          <p:spPr>
            <a:xfrm>
              <a:off x="5068557" y="3070106"/>
              <a:ext cx="7128293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Number of  tasks (useful if using &amp;), cores and CPUs default to 1 per task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8DA50C-D559-4123-8816-5D54B32BE11F}"/>
                </a:ext>
              </a:extLst>
            </p:cNvPr>
            <p:cNvSpPr txBox="1"/>
            <p:nvPr/>
          </p:nvSpPr>
          <p:spPr>
            <a:xfrm>
              <a:off x="4221193" y="6420929"/>
              <a:ext cx="4799162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hlinkClick r:id="rId3"/>
                </a:rPr>
                <a:t>https://slurm.schedmd.com/pdfs/summary.pdf</a:t>
              </a:r>
              <a:endParaRPr lang="en-US"/>
            </a:p>
            <a:p>
              <a:endParaRPr lang="en-US" dirty="0">
                <a:cs typeface="Calibri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585F82D-F9D7-4943-9F04-4DB81E8D48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69764" y="3613033"/>
              <a:ext cx="1673527" cy="574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DCEC3C-6B31-4206-BC66-4BFD822590BB}"/>
                </a:ext>
              </a:extLst>
            </p:cNvPr>
            <p:cNvSpPr txBox="1"/>
            <p:nvPr/>
          </p:nvSpPr>
          <p:spPr>
            <a:xfrm>
              <a:off x="6391273" y="3458293"/>
              <a:ext cx="553240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Time in format &lt;days&gt;-&lt;hours&gt;:&lt;minutes&gt;:&lt;seconds&gt;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E9D7594-8036-4607-AF3E-5B12777C9F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38444" y="4073109"/>
              <a:ext cx="738999" cy="574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E0F681-2BBA-4631-9AE5-A0769AE8F46B}"/>
                </a:ext>
              </a:extLst>
            </p:cNvPr>
            <p:cNvSpPr txBox="1"/>
            <p:nvPr/>
          </p:nvSpPr>
          <p:spPr>
            <a:xfrm>
              <a:off x="4967915" y="3903992"/>
              <a:ext cx="439659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Job name (useful for identifying in queue)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BDE9889-4304-48F4-AC5D-5C933B4FA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47802" y="4423911"/>
              <a:ext cx="1141565" cy="86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77E44D-65DE-4D01-9E2E-F8D57E57D990}"/>
                </a:ext>
              </a:extLst>
            </p:cNvPr>
            <p:cNvSpPr txBox="1"/>
            <p:nvPr/>
          </p:nvSpPr>
          <p:spPr>
            <a:xfrm>
              <a:off x="9151726" y="4263425"/>
              <a:ext cx="351957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Write </a:t>
              </a:r>
              <a:r>
                <a:rPr lang="en-US" dirty="0" err="1"/>
                <a:t>stdout</a:t>
              </a:r>
              <a:r>
                <a:rPr lang="en-US" dirty="0"/>
                <a:t> to file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D9A953B-FFDD-476D-AC4F-C46704A57D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3425" y="4783346"/>
              <a:ext cx="1098433" cy="86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4C13F3-99DD-4929-8D77-3360965494D9}"/>
                </a:ext>
              </a:extLst>
            </p:cNvPr>
            <p:cNvSpPr txBox="1"/>
            <p:nvPr/>
          </p:nvSpPr>
          <p:spPr>
            <a:xfrm>
              <a:off x="9151725" y="4536594"/>
              <a:ext cx="351957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Write stderr to file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07B1D01-1632-449C-BCBE-A0CFB5F88E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1349" y="5200289"/>
              <a:ext cx="1098433" cy="86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408C7-F3B7-4105-BEBA-620F0ABCF435}"/>
                </a:ext>
              </a:extLst>
            </p:cNvPr>
            <p:cNvSpPr txBox="1"/>
            <p:nvPr/>
          </p:nvSpPr>
          <p:spPr>
            <a:xfrm>
              <a:off x="7929649" y="4953537"/>
              <a:ext cx="387901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Get emailed whenever stuff happens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E5B3265-51E0-4FBC-8E1B-31F78E1901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34708" y="5574101"/>
              <a:ext cx="1098433" cy="86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F85C6DD-88D2-4AD0-B72F-B1D1B4499D32}"/>
                </a:ext>
              </a:extLst>
            </p:cNvPr>
            <p:cNvSpPr txBox="1"/>
            <p:nvPr/>
          </p:nvSpPr>
          <p:spPr>
            <a:xfrm>
              <a:off x="9353008" y="5327349"/>
              <a:ext cx="351957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cs typeface="Calibri"/>
                </a:rPr>
                <a:t>Email acct to send messages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C3DAB59-F164-440F-9F4C-9A29391283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4858" y="5962289"/>
              <a:ext cx="595226" cy="86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283D3B2-B500-497B-8ACE-E5F5558F02EC}"/>
                </a:ext>
              </a:extLst>
            </p:cNvPr>
            <p:cNvSpPr txBox="1"/>
            <p:nvPr/>
          </p:nvSpPr>
          <p:spPr>
            <a:xfrm>
              <a:off x="5902441" y="5787424"/>
              <a:ext cx="606436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Run 2501 tasks, but only submit a job for each 100th 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0504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67CAB-ADBA-4AD1-8A01-F607965D3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Array jobs: the high-throughput hero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A1588D-1577-4C02-B31C-6D0AE8D18214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22195C8-04CD-4117-89D6-29B3744C32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081259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7264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CAD42-49A9-480E-853D-39150FA11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>
                <a:cs typeface="Calibri Light"/>
              </a:rPr>
              <a:t>Submitting a job</a:t>
            </a:r>
            <a:endParaRPr lang="en-US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4B040A-5E08-4BDC-8D65-2D90675B10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87204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6086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BDE66-13D5-4F91-93C3-AD058F8F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Version control: checkpoints for code</a:t>
            </a:r>
          </a:p>
        </p:txBody>
      </p:sp>
      <p:graphicFrame>
        <p:nvGraphicFramePr>
          <p:cNvPr id="52" name="Content Placeholder 2">
            <a:extLst>
              <a:ext uri="{FF2B5EF4-FFF2-40B4-BE49-F238E27FC236}">
                <a16:creationId xmlns:a16="http://schemas.microsoft.com/office/drawing/2014/main" id="{9A1BFE39-F975-4154-83B8-50EB557FC7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016685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818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D3F51-2303-42CD-B3B5-006DF598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What this workshop is (and isn’t)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8018A5-C9EB-4BF6-88D0-F31E0CCBC8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3869321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9369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3BAA-7857-43FD-9C3D-6E97DB92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Git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C2B7ECB-06F4-4E29-AF67-F06D71937C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837991"/>
              </p:ext>
            </p:extLst>
          </p:nvPr>
        </p:nvGraphicFramePr>
        <p:xfrm>
          <a:off x="838200" y="1825625"/>
          <a:ext cx="4635261" cy="4380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894E35F-5F08-460C-984B-E6E12C6EB2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3984" y="1031317"/>
            <a:ext cx="5633049" cy="51835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128070-504B-4572-9E44-AC734895DA83}"/>
              </a:ext>
            </a:extLst>
          </p:cNvPr>
          <p:cNvSpPr txBox="1"/>
          <p:nvPr/>
        </p:nvSpPr>
        <p:spPr>
          <a:xfrm>
            <a:off x="6694099" y="6205268"/>
            <a:ext cx="494293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8"/>
              </a:rPr>
              <a:t>https://juristr.com/blog/2013/04/git-explained/</a:t>
            </a:r>
            <a:endParaRPr lang="en-US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8129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F4ADC-E7FE-4727-9D6E-946E8C3AC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640080"/>
            <a:ext cx="3251007" cy="561323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GitHub/GitLab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8E74A-0995-40D4-9DAC-F5FA03145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>
                <a:cs typeface="Calibri"/>
              </a:rPr>
              <a:t>Service for storing and collaborating on repositories</a:t>
            </a:r>
          </a:p>
          <a:p>
            <a:r>
              <a:rPr lang="en-US" sz="1700">
                <a:cs typeface="Calibri"/>
              </a:rPr>
              <a:t>Allows for teamwork, community development</a:t>
            </a:r>
          </a:p>
          <a:p>
            <a:r>
              <a:rPr lang="en-US" sz="1700">
                <a:cs typeface="Calibri"/>
              </a:rPr>
              <a:t>Issues, wikis, tracking</a:t>
            </a:r>
          </a:p>
          <a:p>
            <a:r>
              <a:rPr lang="en-US" sz="1700">
                <a:cs typeface="Calibri"/>
              </a:rPr>
              <a:t>Automated processes such as unit and integration testing</a:t>
            </a:r>
          </a:p>
          <a:p>
            <a:r>
              <a:rPr lang="en-US" sz="1700">
                <a:cs typeface="Calibri"/>
              </a:rPr>
              <a:t>Great home for projects</a:t>
            </a:r>
          </a:p>
          <a:p>
            <a:pPr lvl="1"/>
            <a:r>
              <a:rPr lang="en-US" sz="1700">
                <a:cs typeface="Calibri"/>
              </a:rPr>
              <a:t>Nice README presentation, tagging, searching, pull requests</a:t>
            </a:r>
          </a:p>
          <a:p>
            <a:r>
              <a:rPr lang="en-US" sz="1700">
                <a:cs typeface="Calibri"/>
              </a:rPr>
              <a:t>Private/public repos</a:t>
            </a:r>
          </a:p>
        </p:txBody>
      </p:sp>
      <p:pic>
        <p:nvPicPr>
          <p:cNvPr id="4098" name="Picture 2" descr="GitHub (@github) / Twitter">
            <a:extLst>
              <a:ext uri="{FF2B5EF4-FFF2-40B4-BE49-F238E27FC236}">
                <a16:creationId xmlns:a16="http://schemas.microsoft.com/office/drawing/2014/main" id="{3FF8F1A2-F356-44E6-B5B6-156214F53D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857247" y="3446698"/>
            <a:ext cx="2488335" cy="248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510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529E47-ED9E-4C69-9F42-0B6E901D3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300">
                <a:solidFill>
                  <a:srgbClr val="FFFFFF"/>
                </a:solidFill>
                <a:cs typeface="Calibri Light"/>
              </a:rPr>
              <a:t>Example git use – adding a commit and pushing to a GitHub repo</a:t>
            </a:r>
            <a:endParaRPr lang="en-US" sz="4300">
              <a:solidFill>
                <a:srgbClr val="FFFFFF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E0201C7-55E7-46D0-9E03-5A958963D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6328"/>
            <a:ext cx="10515600" cy="4206844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Make edits to files in the repository </a:t>
            </a:r>
          </a:p>
          <a:p>
            <a:pPr lvl="1"/>
            <a:r>
              <a:rPr lang="en-US" sz="2200" dirty="0">
                <a:latin typeface="Consolas" panose="020B0609020204030204" pitchFamily="49" charset="0"/>
              </a:rPr>
              <a:t>script.py, README.md</a:t>
            </a:r>
          </a:p>
          <a:p>
            <a:pPr lvl="1"/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/>
              <a:t>Add changes to staging area (prep them, create diff)</a:t>
            </a:r>
          </a:p>
          <a:p>
            <a:pPr lvl="1"/>
            <a:r>
              <a:rPr lang="en-US" sz="2200" dirty="0">
                <a:latin typeface="Consolas" panose="020B0609020204030204" pitchFamily="49" charset="0"/>
              </a:rPr>
              <a:t>$ git add script.py README.md</a:t>
            </a:r>
          </a:p>
          <a:p>
            <a:pPr lvl="1"/>
            <a:r>
              <a:rPr lang="en-US" sz="2200" dirty="0">
                <a:latin typeface="Consolas" panose="020B0609020204030204" pitchFamily="49" charset="0"/>
              </a:rPr>
              <a:t>$ git add .</a:t>
            </a:r>
          </a:p>
          <a:p>
            <a:pPr lvl="1"/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/>
              <a:t>Commit changes (save diff to repository)</a:t>
            </a:r>
          </a:p>
          <a:p>
            <a:pPr lvl="1"/>
            <a:r>
              <a:rPr lang="en-US" sz="2200" dirty="0">
                <a:latin typeface="Consolas" panose="020B0609020204030204" pitchFamily="49" charset="0"/>
              </a:rPr>
              <a:t>$ git commit –m “&lt;describe changes&gt;”</a:t>
            </a:r>
          </a:p>
          <a:p>
            <a:pPr lvl="1"/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/>
              <a:t>Push to GitHub for remote updates</a:t>
            </a:r>
          </a:p>
          <a:p>
            <a:pPr lvl="1"/>
            <a:r>
              <a:rPr lang="en-US" sz="2200" dirty="0">
                <a:latin typeface="Consolas" panose="020B0609020204030204" pitchFamily="49" charset="0"/>
              </a:rPr>
              <a:t>$ git push –u origin master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84159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87A1AA-AB40-4B65-8B05-DEB4446BA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Reproducibility in Computational Science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985A4A-C9B7-4694-8C4B-8EF218CC03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828861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4570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4" name="Rectangle 7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58F95-F0DE-4152-9FB6-507D35B0D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 fontScale="90000"/>
          </a:bodyPr>
          <a:lstStyle/>
          <a:p>
            <a:r>
              <a:rPr lang="en-US" sz="4000">
                <a:cs typeface="Calibri Light"/>
              </a:rPr>
              <a:t>Conda: environments for scientific computing</a:t>
            </a:r>
            <a:endParaRPr lang="en-US" sz="4000" dirty="0"/>
          </a:p>
        </p:txBody>
      </p:sp>
      <p:graphicFrame>
        <p:nvGraphicFramePr>
          <p:cNvPr id="5131" name="Content Placeholder 2">
            <a:extLst>
              <a:ext uri="{FF2B5EF4-FFF2-40B4-BE49-F238E27FC236}">
                <a16:creationId xmlns:a16="http://schemas.microsoft.com/office/drawing/2014/main" id="{B02C1085-7902-4CB5-B973-F8FBBD927B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901561"/>
              </p:ext>
            </p:extLst>
          </p:nvPr>
        </p:nvGraphicFramePr>
        <p:xfrm>
          <a:off x="1136397" y="1754155"/>
          <a:ext cx="8016934" cy="4474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 descr="Conda — CRC User documentation">
            <a:extLst>
              <a:ext uri="{FF2B5EF4-FFF2-40B4-BE49-F238E27FC236}">
                <a16:creationId xmlns:a16="http://schemas.microsoft.com/office/drawing/2014/main" id="{0BC288E4-83E1-49A8-8DBF-3F95741C7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4491" y="276799"/>
            <a:ext cx="5201023" cy="209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5" name="Rectangle 7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6" name="Rectangle 7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40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D73F0-CF7A-4CF7-BA45-C23EFABA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Basic </a:t>
            </a:r>
            <a:r>
              <a:rPr lang="en-US" sz="4000" dirty="0" err="1">
                <a:solidFill>
                  <a:schemeClr val="bg1"/>
                </a:solidFill>
                <a:cs typeface="Calibri Light"/>
              </a:rPr>
              <a:t>conda</a:t>
            </a:r>
            <a:r>
              <a:rPr lang="en-US" sz="4000" dirty="0">
                <a:solidFill>
                  <a:schemeClr val="bg1"/>
                </a:solidFill>
                <a:cs typeface="Calibri Light"/>
              </a:rPr>
              <a:t> environment usage</a:t>
            </a:r>
            <a:endParaRPr lang="en-US" sz="4000" dirty="0">
              <a:solidFill>
                <a:schemeClr val="bg1"/>
              </a:solidFill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BBC3D49F-A9B9-4742-B58C-C951BC492A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2688889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3940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ADA96-ECF6-410A-9A5F-EDB3D1D8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489508"/>
            <a:ext cx="6599974" cy="1655482"/>
          </a:xfrm>
        </p:spPr>
        <p:txBody>
          <a:bodyPr anchor="b">
            <a:normAutofit/>
          </a:bodyPr>
          <a:lstStyle/>
          <a:p>
            <a:r>
              <a:rPr lang="en-US" sz="4000" dirty="0">
                <a:cs typeface="Calibri Light"/>
              </a:rPr>
              <a:t>Docker/Singularity and Containerization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C1899-AA80-4C57-8AC4-FA3D8CAC6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2" y="2418408"/>
            <a:ext cx="7343190" cy="387975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200" dirty="0">
                <a:cs typeface="Calibri"/>
              </a:rPr>
              <a:t>Containerization – packaging OS, software, and dependencies for a single executable package ("container") independent of the system running it</a:t>
            </a:r>
          </a:p>
          <a:p>
            <a:endParaRPr lang="en-US" sz="2200" dirty="0">
              <a:cs typeface="Calibri"/>
            </a:endParaRPr>
          </a:p>
          <a:p>
            <a:r>
              <a:rPr lang="en-US" sz="2200" dirty="0">
                <a:cs typeface="Calibri"/>
              </a:rPr>
              <a:t>Is the de facto standard for reproducible code, can run anywhere if Docker/Singularity is installed</a:t>
            </a:r>
          </a:p>
          <a:p>
            <a:endParaRPr lang="en-US" sz="2200" dirty="0">
              <a:cs typeface="Calibri"/>
            </a:endParaRPr>
          </a:p>
          <a:p>
            <a:r>
              <a:rPr lang="en-US" sz="2200" dirty="0">
                <a:cs typeface="Calibri"/>
              </a:rPr>
              <a:t>Docker and Singularity are roughly interchangeable</a:t>
            </a:r>
          </a:p>
          <a:p>
            <a:pPr lvl="1"/>
            <a:r>
              <a:rPr lang="en-US" sz="2200" dirty="0">
                <a:cs typeface="Calibri"/>
              </a:rPr>
              <a:t>Singularity is more common in academic HPCs because of security</a:t>
            </a:r>
          </a:p>
          <a:p>
            <a:pPr lvl="1"/>
            <a:r>
              <a:rPr lang="en-US" sz="2200" dirty="0">
                <a:cs typeface="Calibri"/>
              </a:rPr>
              <a:t>Docker is the industry standard</a:t>
            </a:r>
          </a:p>
          <a:p>
            <a:pPr lvl="1"/>
            <a:r>
              <a:rPr lang="en-US" sz="2200" dirty="0">
                <a:cs typeface="Calibri"/>
              </a:rPr>
              <a:t>You can run Docker images on Singularity, so always a good idea to write for Docker first</a:t>
            </a:r>
          </a:p>
        </p:txBody>
      </p:sp>
      <p:pic>
        <p:nvPicPr>
          <p:cNvPr id="6148" name="Picture 4" descr="Docker - Visual Studio Marketplace">
            <a:extLst>
              <a:ext uri="{FF2B5EF4-FFF2-40B4-BE49-F238E27FC236}">
                <a16:creationId xmlns:a16="http://schemas.microsoft.com/office/drawing/2014/main" id="{56381A6F-86F0-4BB5-921C-B3DA067A3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8047" y="2211455"/>
            <a:ext cx="2848058" cy="243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94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34F9-AD5D-4C52-8C69-47B5790C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Dockerfile basics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8F8CAD06-5751-4359-A0CA-38E380CA34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390410"/>
              </p:ext>
            </p:extLst>
          </p:nvPr>
        </p:nvGraphicFramePr>
        <p:xfrm>
          <a:off x="838200" y="1825624"/>
          <a:ext cx="10515600" cy="4569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8F76B5B-0456-4364-A426-26CC541806F0}"/>
              </a:ext>
            </a:extLst>
          </p:cNvPr>
          <p:cNvSpPr txBox="1"/>
          <p:nvPr/>
        </p:nvSpPr>
        <p:spPr>
          <a:xfrm>
            <a:off x="7907448" y="6565612"/>
            <a:ext cx="42845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hlinkClick r:id="rId7"/>
              </a:rPr>
              <a:t>https://www.tutorialspoint.com/docker/docker_file.htm</a:t>
            </a:r>
            <a:endParaRPr lang="en-US" sz="140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7D3DE1-E3F6-4FFA-87EC-F89438F8BF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8133" y="4825767"/>
            <a:ext cx="2581635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28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E66C5-1FEB-4B9E-8093-579B7D66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Workflows: the Good the Bash and the Ugly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4A9D60-FEDB-48FA-88C8-BB60814D9E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4110798"/>
              </p:ext>
            </p:extLst>
          </p:nvPr>
        </p:nvGraphicFramePr>
        <p:xfrm>
          <a:off x="5468389" y="620392"/>
          <a:ext cx="6263640" cy="5852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2110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B0C60769-5425-4CDA-B979-1B360DB8F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9234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1C92B0-F0A9-47AD-9635-CD4BD55DF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3446374"/>
            <a:ext cx="4809068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  <a:cs typeface="Calibri Light"/>
              </a:rPr>
              <a:t>GNU Make</a:t>
            </a:r>
            <a:endParaRPr lang="en-US" sz="4800">
              <a:solidFill>
                <a:schemeClr val="bg1"/>
              </a:solidFill>
            </a:endParaRPr>
          </a:p>
        </p:txBody>
      </p:sp>
      <p:pic>
        <p:nvPicPr>
          <p:cNvPr id="7170" name="Picture 2" descr="Introduction to Make - DEV Community">
            <a:extLst>
              <a:ext uri="{FF2B5EF4-FFF2-40B4-BE49-F238E27FC236}">
                <a16:creationId xmlns:a16="http://schemas.microsoft.com/office/drawing/2014/main" id="{2519715A-F3EE-45B3-BBA0-3DA6D38D6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1273" y="197301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464F7-66A5-44E4-86B3-B1EE4C852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30" y="654225"/>
            <a:ext cx="5579532" cy="6000071"/>
          </a:xfrm>
        </p:spPr>
        <p:txBody>
          <a:bodyPr anchor="ctr">
            <a:normAutofit/>
          </a:bodyPr>
          <a:lstStyle/>
          <a:p>
            <a:r>
              <a:rPr lang="en-US" sz="2000" dirty="0"/>
              <a:t>Built for generation of executables and other non-source files</a:t>
            </a:r>
          </a:p>
          <a:p>
            <a:r>
              <a:rPr lang="en-US" sz="2000" dirty="0"/>
              <a:t>Logic can be exploited naturally into workflow development</a:t>
            </a:r>
          </a:p>
          <a:p>
            <a:r>
              <a:rPr lang="en-US" sz="2000" dirty="0"/>
              <a:t>Follows consistent format for all tasks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target: dependencies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commands</a:t>
            </a:r>
          </a:p>
          <a:p>
            <a:pPr lvl="1"/>
            <a:r>
              <a:rPr lang="en-US" sz="2000" dirty="0"/>
              <a:t>Target – either name of the rule (like a function) or the file to be made</a:t>
            </a:r>
          </a:p>
          <a:p>
            <a:pPr lvl="1"/>
            <a:r>
              <a:rPr lang="en-US" sz="2000" dirty="0"/>
              <a:t>Dependencies – other files or targets that need to run in order for this one to be able to</a:t>
            </a:r>
          </a:p>
          <a:p>
            <a:pPr lvl="1"/>
            <a:r>
              <a:rPr lang="en-US" sz="2000" dirty="0"/>
              <a:t>Commands – any processes that need to occur to finish &lt;target&gt;</a:t>
            </a:r>
          </a:p>
          <a:p>
            <a:endParaRPr lang="en-US" sz="2000" dirty="0"/>
          </a:p>
          <a:p>
            <a:r>
              <a:rPr lang="en-US" sz="2000" dirty="0"/>
              <a:t>Logic is input/output based, and conditional on pre-existing targets</a:t>
            </a:r>
          </a:p>
          <a:p>
            <a:r>
              <a:rPr lang="en-US" sz="2000" dirty="0"/>
              <a:t>Better for doing installs and setup after download than workflow dev</a:t>
            </a:r>
          </a:p>
          <a:p>
            <a:pPr lvl="2"/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54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5D8AD-E157-4C96-97A6-003C73AE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List of resources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09E19C-1675-48F2-A94A-90F9C90529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7869939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763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B0C60769-5425-4CDA-B979-1B360DB8F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9234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072EA-5F28-49E6-A691-7C047864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3446374"/>
            <a:ext cx="4809068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  <a:cs typeface="Calibri Light"/>
              </a:rPr>
              <a:t>Snakemake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AD05CB-DEC5-457E-ABDD-02C0FBA294EF}"/>
              </a:ext>
            </a:extLst>
          </p:cNvPr>
          <p:cNvSpPr/>
          <p:nvPr/>
        </p:nvSpPr>
        <p:spPr>
          <a:xfrm>
            <a:off x="2441273" y="1973018"/>
            <a:ext cx="9144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Snakemake · GitHub">
            <a:extLst>
              <a:ext uri="{FF2B5EF4-FFF2-40B4-BE49-F238E27FC236}">
                <a16:creationId xmlns:a16="http://schemas.microsoft.com/office/drawing/2014/main" id="{0F541FBF-2CDA-4360-8FBB-1C4169D0B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1273" y="197301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FA287-CEC9-4E6E-A1A4-069C37691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30" y="654226"/>
            <a:ext cx="5579532" cy="553349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Built on the same logical flow as GNU Make</a:t>
            </a:r>
          </a:p>
          <a:p>
            <a:pPr lvl="1"/>
            <a:r>
              <a:rPr lang="en-US" sz="1600" dirty="0"/>
              <a:t>I/O and File-based logic</a:t>
            </a:r>
          </a:p>
          <a:p>
            <a:r>
              <a:rPr lang="en-US" sz="2000" dirty="0"/>
              <a:t>Integrates well with HPC/Cloud systems</a:t>
            </a:r>
          </a:p>
          <a:p>
            <a:r>
              <a:rPr lang="en-US" sz="2000" dirty="0"/>
              <a:t>Per-rule </a:t>
            </a:r>
            <a:r>
              <a:rPr lang="en-US" sz="2000" dirty="0" err="1"/>
              <a:t>Conda</a:t>
            </a:r>
            <a:r>
              <a:rPr lang="en-US" sz="2000" dirty="0"/>
              <a:t> env or container</a:t>
            </a:r>
          </a:p>
          <a:p>
            <a:r>
              <a:rPr lang="en-US" sz="2000" dirty="0"/>
              <a:t>Built on Python</a:t>
            </a:r>
          </a:p>
          <a:p>
            <a:pPr lvl="1"/>
            <a:r>
              <a:rPr lang="en-US" sz="2000" dirty="0"/>
              <a:t>Syntax is identical</a:t>
            </a:r>
          </a:p>
          <a:p>
            <a:pPr lvl="1"/>
            <a:r>
              <a:rPr lang="en-US" sz="2000" dirty="0"/>
              <a:t>Python scripting integrated with </a:t>
            </a:r>
            <a:r>
              <a:rPr lang="en-US" sz="2000" dirty="0" err="1"/>
              <a:t>Snakemake</a:t>
            </a:r>
            <a:r>
              <a:rPr lang="en-US" sz="2000" dirty="0"/>
              <a:t> code</a:t>
            </a:r>
          </a:p>
          <a:p>
            <a:endParaRPr lang="en-US" sz="2000" dirty="0"/>
          </a:p>
          <a:p>
            <a:r>
              <a:rPr lang="en-US" sz="2000" dirty="0"/>
              <a:t>Abstracts out ID handling to wildcard system</a:t>
            </a:r>
          </a:p>
          <a:p>
            <a:pPr lvl="1"/>
            <a:r>
              <a:rPr lang="en-US" sz="2000" dirty="0"/>
              <a:t>Steep learning curve, but very powerful once learned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glob_wildcards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lvl="1"/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/>
              <a:t>Preferred in academia</a:t>
            </a:r>
          </a:p>
        </p:txBody>
      </p:sp>
    </p:spTree>
    <p:extLst>
      <p:ext uri="{BB962C8B-B14F-4D97-AF65-F5344CB8AC3E}">
        <p14:creationId xmlns:p14="http://schemas.microsoft.com/office/powerpoint/2010/main" val="2667344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B0C60769-5425-4CDA-B979-1B360DB8F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9234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75451-D8D2-4E7A-BD90-26DE827E1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3446374"/>
            <a:ext cx="4809068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  <a:cs typeface="Calibri Light"/>
              </a:rPr>
              <a:t>Nextflow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BD0C60-7B5B-4161-A725-E6FCEB3FE987}"/>
              </a:ext>
            </a:extLst>
          </p:cNvPr>
          <p:cNvSpPr/>
          <p:nvPr/>
        </p:nvSpPr>
        <p:spPr>
          <a:xfrm>
            <a:off x="1949848" y="2528596"/>
            <a:ext cx="2028518" cy="57849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GitHub - nextflow-io/nextflow: A DSL for data-driven computational pipelines">
            <a:extLst>
              <a:ext uri="{FF2B5EF4-FFF2-40B4-BE49-F238E27FC236}">
                <a16:creationId xmlns:a16="http://schemas.microsoft.com/office/drawing/2014/main" id="{30C3A4E8-4C7F-4547-BF1C-B7E630616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9848" y="2270818"/>
            <a:ext cx="2028518" cy="101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CFB3B-4C11-467F-B284-364E1F6AC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30" y="654226"/>
            <a:ext cx="5579532" cy="5533496"/>
          </a:xfrm>
        </p:spPr>
        <p:txBody>
          <a:bodyPr anchor="ctr">
            <a:normAutofit/>
          </a:bodyPr>
          <a:lstStyle/>
          <a:p>
            <a:r>
              <a:rPr lang="en-US" dirty="0" err="1"/>
              <a:t>Seqera</a:t>
            </a:r>
            <a:r>
              <a:rPr lang="en-US" dirty="0"/>
              <a:t> Labs</a:t>
            </a:r>
          </a:p>
          <a:p>
            <a:pPr lvl="1"/>
            <a:r>
              <a:rPr lang="en-US" dirty="0"/>
              <a:t>Open source</a:t>
            </a:r>
          </a:p>
          <a:p>
            <a:r>
              <a:rPr lang="en-US" dirty="0"/>
              <a:t>Language agnostic</a:t>
            </a:r>
          </a:p>
          <a:p>
            <a:r>
              <a:rPr lang="en-US" dirty="0"/>
              <a:t>Fast to get up and running</a:t>
            </a:r>
          </a:p>
          <a:p>
            <a:r>
              <a:rPr lang="en-US" dirty="0"/>
              <a:t>Readable and easy to write</a:t>
            </a:r>
          </a:p>
          <a:p>
            <a:r>
              <a:rPr lang="en-US" dirty="0"/>
              <a:t>Process (function) based logic</a:t>
            </a:r>
          </a:p>
          <a:p>
            <a:pPr lvl="1"/>
            <a:r>
              <a:rPr lang="en-US" dirty="0"/>
              <a:t>Easier to grok than I/O-based workflows</a:t>
            </a:r>
          </a:p>
        </p:txBody>
      </p:sp>
    </p:spTree>
    <p:extLst>
      <p:ext uri="{BB962C8B-B14F-4D97-AF65-F5344CB8AC3E}">
        <p14:creationId xmlns:p14="http://schemas.microsoft.com/office/powerpoint/2010/main" val="177604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195F2-405D-4205-8A17-4DD937A8E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CDA89-2BDC-41F2-A1EC-9E9548524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>
                <a:latin typeface="Consolas" panose="020B0609020204030204" pitchFamily="49" charset="0"/>
              </a:rPr>
              <a:t>input.txt</a:t>
            </a:r>
          </a:p>
          <a:p>
            <a:r>
              <a:rPr lang="en-US" dirty="0"/>
              <a:t>Cut out the 2nd column from input and write to file </a:t>
            </a:r>
            <a:r>
              <a:rPr lang="en-US" dirty="0">
                <a:latin typeface="Consolas" panose="020B0609020204030204" pitchFamily="49" charset="0"/>
              </a:rPr>
              <a:t>intermed.txt</a:t>
            </a:r>
          </a:p>
          <a:p>
            <a:r>
              <a:rPr lang="en-US" dirty="0"/>
              <a:t>Run </a:t>
            </a:r>
            <a:r>
              <a:rPr lang="en-US" dirty="0">
                <a:latin typeface="Consolas" panose="020B0609020204030204" pitchFamily="49" charset="0"/>
              </a:rPr>
              <a:t>process.py</a:t>
            </a:r>
          </a:p>
          <a:p>
            <a:pPr lvl="1"/>
            <a:r>
              <a:rPr lang="en-US" dirty="0"/>
              <a:t>Which outputs </a:t>
            </a:r>
            <a:r>
              <a:rPr lang="en-US" dirty="0">
                <a:latin typeface="Consolas" panose="020B0609020204030204" pitchFamily="49" charset="0"/>
              </a:rPr>
              <a:t>output.png</a:t>
            </a:r>
          </a:p>
        </p:txBody>
      </p:sp>
    </p:spTree>
    <p:extLst>
      <p:ext uri="{BB962C8B-B14F-4D97-AF65-F5344CB8AC3E}">
        <p14:creationId xmlns:p14="http://schemas.microsoft.com/office/powerpoint/2010/main" val="9633568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06E22-DD86-4798-9D30-5A5DA0EC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Bash version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C9105-1B4E-45AE-B242-202B130A0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</a:rPr>
              <a:t> input.txt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cut -f2 input.txt &gt; intermed.txt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python process.py -</a:t>
            </a:r>
            <a:r>
              <a:rPr lang="en-US" dirty="0" err="1"/>
              <a:t>i</a:t>
            </a:r>
            <a:r>
              <a:rPr lang="en-US" dirty="0"/>
              <a:t> intermed.txt -o output.png</a:t>
            </a:r>
          </a:p>
        </p:txBody>
      </p:sp>
    </p:spTree>
    <p:extLst>
      <p:ext uri="{BB962C8B-B14F-4D97-AF65-F5344CB8AC3E}">
        <p14:creationId xmlns:p14="http://schemas.microsoft.com/office/powerpoint/2010/main" val="147797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7937-1ECB-4CC5-BD5F-77A23DC57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Makefile</a:t>
            </a:r>
            <a:r>
              <a:rPr lang="en-US" dirty="0">
                <a:cs typeface="Calibri Light"/>
              </a:rPr>
              <a:t> version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BC26-85D6-44B4-8DEE-C8DE0A5E3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all: output.png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input.txt: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</a:rPr>
              <a:t> input.txt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intermed.txt: input.txt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cut -f2 input.txt &gt; intermed.txt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output.png: intermed.txt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python process.py -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intermed.txt -o output.png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424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D6F3-3D3A-4824-B6E8-7C85FE93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Snakemake</a:t>
            </a:r>
            <a:r>
              <a:rPr lang="en-US" dirty="0">
                <a:cs typeface="Calibri Light"/>
              </a:rPr>
              <a:t> version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14738-49B9-41A9-8C34-E4656CA5D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sz="5600" dirty="0">
                <a:latin typeface="Consolas" panose="020B0609020204030204" pitchFamily="49" charset="0"/>
              </a:rPr>
              <a:t>rule all: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5600" dirty="0">
                <a:latin typeface="Consolas" panose="020B0609020204030204" pitchFamily="49" charset="0"/>
              </a:rPr>
              <a:t>    input: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5600" dirty="0">
                <a:latin typeface="Consolas" panose="020B0609020204030204" pitchFamily="49" charset="0"/>
              </a:rPr>
              <a:t>        "output.png"</a:t>
            </a:r>
          </a:p>
          <a:p>
            <a:pPr marL="0" indent="0">
              <a:spcBef>
                <a:spcPts val="100"/>
              </a:spcBef>
              <a:buNone/>
            </a:pPr>
            <a:endParaRPr lang="en-US" sz="560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5600" dirty="0">
                <a:latin typeface="Consolas" panose="020B0609020204030204" pitchFamily="49" charset="0"/>
              </a:rPr>
              <a:t>rule download: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5600" dirty="0">
                <a:latin typeface="Consolas" panose="020B0609020204030204" pitchFamily="49" charset="0"/>
              </a:rPr>
              <a:t>    output: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5600" dirty="0">
                <a:latin typeface="Consolas" panose="020B0609020204030204" pitchFamily="49" charset="0"/>
              </a:rPr>
              <a:t>        “input.txt”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5600" dirty="0">
                <a:latin typeface="Consolas" panose="020B0609020204030204" pitchFamily="49" charset="0"/>
              </a:rPr>
              <a:t>    shell: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5600" dirty="0">
                <a:latin typeface="Consolas" panose="020B0609020204030204" pitchFamily="49" charset="0"/>
              </a:rPr>
              <a:t>        "</a:t>
            </a:r>
            <a:r>
              <a:rPr lang="en-US" sz="5600" dirty="0" err="1">
                <a:latin typeface="Consolas" panose="020B0609020204030204" pitchFamily="49" charset="0"/>
              </a:rPr>
              <a:t>wget</a:t>
            </a:r>
            <a:r>
              <a:rPr lang="en-US" sz="5600" dirty="0">
                <a:latin typeface="Consolas" panose="020B0609020204030204" pitchFamily="49" charset="0"/>
              </a:rPr>
              <a:t> {output}"</a:t>
            </a:r>
          </a:p>
          <a:p>
            <a:pPr marL="0" indent="0">
              <a:spcBef>
                <a:spcPts val="100"/>
              </a:spcBef>
              <a:buNone/>
            </a:pPr>
            <a:endParaRPr lang="en-US" sz="560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5600" dirty="0">
                <a:latin typeface="Consolas" panose="020B0609020204030204" pitchFamily="49" charset="0"/>
              </a:rPr>
              <a:t>rule cut: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5600" dirty="0">
                <a:latin typeface="Consolas" panose="020B0609020204030204" pitchFamily="49" charset="0"/>
              </a:rPr>
              <a:t>    input: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5600" dirty="0">
                <a:latin typeface="Consolas" panose="020B0609020204030204" pitchFamily="49" charset="0"/>
              </a:rPr>
              <a:t>        “input.txt”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5600" dirty="0">
                <a:latin typeface="Consolas" panose="020B0609020204030204" pitchFamily="49" charset="0"/>
              </a:rPr>
              <a:t>    output: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5600" dirty="0">
                <a:latin typeface="Consolas" panose="020B0609020204030204" pitchFamily="49" charset="0"/>
              </a:rPr>
              <a:t>        “intermed.txt”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5600" dirty="0">
                <a:latin typeface="Consolas" panose="020B0609020204030204" pitchFamily="49" charset="0"/>
              </a:rPr>
              <a:t>    shell: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5600" dirty="0">
                <a:latin typeface="Consolas" panose="020B0609020204030204" pitchFamily="49" charset="0"/>
              </a:rPr>
              <a:t>        "cut -f2 {input}  &gt; {output}"</a:t>
            </a:r>
          </a:p>
          <a:p>
            <a:pPr marL="0" indent="0">
              <a:spcBef>
                <a:spcPts val="100"/>
              </a:spcBef>
              <a:buNone/>
            </a:pPr>
            <a:endParaRPr lang="en-US" sz="560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5600" dirty="0">
                <a:latin typeface="Consolas" panose="020B0609020204030204" pitchFamily="49" charset="0"/>
              </a:rPr>
              <a:t>rule </a:t>
            </a:r>
            <a:r>
              <a:rPr lang="en-US" sz="5600" dirty="0" err="1">
                <a:latin typeface="Consolas" panose="020B0609020204030204" pitchFamily="49" charset="0"/>
              </a:rPr>
              <a:t>run_script</a:t>
            </a:r>
            <a:r>
              <a:rPr lang="en-US" sz="5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5600" dirty="0">
                <a:latin typeface="Consolas" panose="020B0609020204030204" pitchFamily="49" charset="0"/>
              </a:rPr>
              <a:t>    input: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5600" dirty="0">
                <a:latin typeface="Consolas" panose="020B0609020204030204" pitchFamily="49" charset="0"/>
              </a:rPr>
              <a:t>        “intermed.txt”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5600" dirty="0">
                <a:latin typeface="Consolas" panose="020B0609020204030204" pitchFamily="49" charset="0"/>
              </a:rPr>
              <a:t>    output: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5600" dirty="0">
                <a:latin typeface="Consolas" panose="020B0609020204030204" pitchFamily="49" charset="0"/>
              </a:rPr>
              <a:t>        “output.png”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5600" dirty="0">
                <a:latin typeface="Consolas" panose="020B0609020204030204" pitchFamily="49" charset="0"/>
              </a:rPr>
              <a:t>    shell: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5600" dirty="0">
                <a:latin typeface="Consolas" panose="020B0609020204030204" pitchFamily="49" charset="0"/>
              </a:rPr>
              <a:t>        python process.py -</a:t>
            </a:r>
            <a:r>
              <a:rPr lang="en-US" sz="5600" dirty="0" err="1">
                <a:latin typeface="Consolas" panose="020B0609020204030204" pitchFamily="49" charset="0"/>
              </a:rPr>
              <a:t>i</a:t>
            </a:r>
            <a:r>
              <a:rPr lang="en-US" sz="5600" dirty="0">
                <a:latin typeface="Consolas" panose="020B0609020204030204" pitchFamily="49" charset="0"/>
              </a:rPr>
              <a:t> {input} -o output.png</a:t>
            </a:r>
          </a:p>
          <a:p>
            <a:pPr marL="0" indent="0">
              <a:spcBef>
                <a:spcPts val="10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8026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3A43-E4A4-4B2D-9788-C417F28AF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Nextflow</a:t>
            </a:r>
            <a:r>
              <a:rPr lang="en-US" dirty="0">
                <a:cs typeface="Calibri Light"/>
              </a:rPr>
              <a:t> version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C26E0-FCCB-4222-8A80-2C7DF549A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100"/>
              </a:spcBef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 err="1">
                <a:latin typeface="Consolas" panose="020B0609020204030204" pitchFamily="49" charset="0"/>
              </a:rPr>
              <a:t>infile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Channel.fromPath</a:t>
            </a:r>
            <a:r>
              <a:rPr lang="en-US" sz="1000" dirty="0">
                <a:latin typeface="Consolas" panose="020B0609020204030204" pitchFamily="49" charset="0"/>
              </a:rPr>
              <a:t>(“input.txt”)</a:t>
            </a:r>
          </a:p>
          <a:p>
            <a:pPr marL="0" indent="0">
              <a:spcBef>
                <a:spcPts val="100"/>
              </a:spcBef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process download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output: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path </a:t>
            </a:r>
            <a:r>
              <a:rPr lang="en-US" sz="1000" dirty="0" err="1">
                <a:latin typeface="Consolas" panose="020B0609020204030204" pitchFamily="49" charset="0"/>
              </a:rPr>
              <a:t>input_data</a:t>
            </a:r>
            <a:r>
              <a:rPr lang="en-US" sz="1000" dirty="0">
                <a:latin typeface="Consolas" panose="020B0609020204030204" pitchFamily="49" charset="0"/>
              </a:rPr>
              <a:t> into </a:t>
            </a:r>
            <a:r>
              <a:rPr lang="en-US" sz="1000" dirty="0" err="1">
                <a:latin typeface="Consolas" panose="020B0609020204030204" pitchFamily="49" charset="0"/>
              </a:rPr>
              <a:t>infile</a:t>
            </a: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shell: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'''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wget</a:t>
            </a:r>
            <a:r>
              <a:rPr lang="en-US" sz="1000" dirty="0">
                <a:latin typeface="Consolas" panose="020B0609020204030204" pitchFamily="49" charset="0"/>
              </a:rPr>
              <a:t> ${</a:t>
            </a:r>
            <a:r>
              <a:rPr lang="en-US" sz="1000" dirty="0" err="1">
                <a:latin typeface="Consolas" panose="020B0609020204030204" pitchFamily="49" charset="0"/>
              </a:rPr>
              <a:t>input_data</a:t>
            </a:r>
            <a:r>
              <a:rPr lang="en-US" sz="1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'''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100"/>
              </a:spcBef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process cut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input: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path </a:t>
            </a:r>
            <a:r>
              <a:rPr lang="en-US" sz="1000" dirty="0" err="1">
                <a:latin typeface="Consolas" panose="020B0609020204030204" pitchFamily="49" charset="0"/>
              </a:rPr>
              <a:t>input_data</a:t>
            </a:r>
            <a:r>
              <a:rPr lang="en-US" sz="1000" dirty="0">
                <a:latin typeface="Consolas" panose="020B0609020204030204" pitchFamily="49" charset="0"/>
              </a:rPr>
              <a:t> from </a:t>
            </a:r>
            <a:r>
              <a:rPr lang="en-US" sz="1000" dirty="0" err="1">
                <a:latin typeface="Consolas" panose="020B0609020204030204" pitchFamily="49" charset="0"/>
              </a:rPr>
              <a:t>infile</a:t>
            </a: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output: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path “intermed.txt” into </a:t>
            </a:r>
            <a:r>
              <a:rPr lang="en-US" sz="1000" dirty="0" err="1">
                <a:latin typeface="Consolas" panose="020B0609020204030204" pitchFamily="49" charset="0"/>
              </a:rPr>
              <a:t>intermed_file</a:t>
            </a: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shell: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'''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cut -f2 ${</a:t>
            </a:r>
            <a:r>
              <a:rPr lang="en-US" sz="1000" dirty="0" err="1">
                <a:latin typeface="Consolas" panose="020B0609020204030204" pitchFamily="49" charset="0"/>
              </a:rPr>
              <a:t>input_data</a:t>
            </a:r>
            <a:r>
              <a:rPr lang="en-US" sz="1000" dirty="0">
                <a:latin typeface="Consolas" panose="020B0609020204030204" pitchFamily="49" charset="0"/>
              </a:rPr>
              <a:t>}  &gt; ${</a:t>
            </a:r>
            <a:r>
              <a:rPr lang="en-US" sz="1000" dirty="0" err="1">
                <a:latin typeface="Consolas" panose="020B0609020204030204" pitchFamily="49" charset="0"/>
              </a:rPr>
              <a:t>intermed_file</a:t>
            </a:r>
            <a:r>
              <a:rPr lang="en-US" sz="1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'''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100"/>
              </a:spcBef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process </a:t>
            </a:r>
            <a:r>
              <a:rPr lang="en-US" sz="1000" dirty="0" err="1">
                <a:latin typeface="Consolas" panose="020B0609020204030204" pitchFamily="49" charset="0"/>
              </a:rPr>
              <a:t>run_script</a:t>
            </a:r>
            <a:r>
              <a:rPr lang="en-US" sz="10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input: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path </a:t>
            </a:r>
            <a:r>
              <a:rPr lang="en-US" sz="1000" dirty="0" err="1">
                <a:latin typeface="Consolas" panose="020B0609020204030204" pitchFamily="49" charset="0"/>
              </a:rPr>
              <a:t>intermed_data</a:t>
            </a:r>
            <a:r>
              <a:rPr lang="en-US" sz="1000" dirty="0">
                <a:latin typeface="Consolas" panose="020B0609020204030204" pitchFamily="49" charset="0"/>
              </a:rPr>
              <a:t> from </a:t>
            </a:r>
            <a:r>
              <a:rPr lang="en-US" sz="1000" dirty="0" err="1">
                <a:latin typeface="Consolas" panose="020B0609020204030204" pitchFamily="49" charset="0"/>
              </a:rPr>
              <a:t>intermed_file</a:t>
            </a: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output: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path “output.png” into </a:t>
            </a:r>
            <a:r>
              <a:rPr lang="en-US" sz="1000" dirty="0" err="1">
                <a:latin typeface="Consolas" panose="020B0609020204030204" pitchFamily="49" charset="0"/>
              </a:rPr>
              <a:t>output_file</a:t>
            </a: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shell: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'''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python process.py –</a:t>
            </a:r>
            <a:r>
              <a:rPr lang="en-US" sz="1000" dirty="0" err="1">
                <a:latin typeface="Consolas" panose="020B0609020204030204" pitchFamily="49" charset="0"/>
              </a:rPr>
              <a:t>i</a:t>
            </a:r>
            <a:r>
              <a:rPr lang="en-US" sz="1000" dirty="0">
                <a:latin typeface="Consolas" panose="020B0609020204030204" pitchFamily="49" charset="0"/>
              </a:rPr>
              <a:t> ${</a:t>
            </a:r>
            <a:r>
              <a:rPr lang="en-US" sz="1000" dirty="0" err="1">
                <a:latin typeface="Consolas" panose="020B0609020204030204" pitchFamily="49" charset="0"/>
              </a:rPr>
              <a:t>intermed_file</a:t>
            </a:r>
            <a:r>
              <a:rPr lang="en-US" sz="1000" dirty="0">
                <a:latin typeface="Consolas" panose="020B0609020204030204" pitchFamily="49" charset="0"/>
              </a:rPr>
              <a:t>} –o ${</a:t>
            </a:r>
            <a:r>
              <a:rPr lang="en-US" sz="1000" dirty="0" err="1">
                <a:latin typeface="Consolas" panose="020B0609020204030204" pitchFamily="49" charset="0"/>
              </a:rPr>
              <a:t>output_file</a:t>
            </a:r>
            <a:r>
              <a:rPr lang="en-US" sz="1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    '''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000" dirty="0">
                <a:latin typeface="Consolas" panose="020B0609020204030204" pitchFamily="49" charset="0"/>
              </a:rPr>
              <a:t>}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9351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6E94E0-6AFD-4951-9A61-D1FE2B92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Structure of this workshop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EEF0EF3-0537-430A-97EB-55DD8E366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021132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159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7FF6-6CC9-4EEE-8E87-19398F27A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What tools are (mostly) common to everyone?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773183C-698A-4621-BD9E-73462338A7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3781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6708FAB-3898-47A9-B05A-AB9ECBD9E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CFE2E-7166-45CA-86DD-7336D23A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8" y="457201"/>
            <a:ext cx="10117810" cy="1150470"/>
          </a:xfrm>
        </p:spPr>
        <p:txBody>
          <a:bodyPr anchor="b">
            <a:normAutofit/>
          </a:bodyPr>
          <a:lstStyle/>
          <a:p>
            <a:r>
              <a:rPr lang="en-US" sz="4000" dirty="0">
                <a:cs typeface="Calibri Light"/>
              </a:rPr>
              <a:t>VS Code is my favorite workstation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DF6B6-56BE-4E69-BA11-B046C7483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286" y="1980774"/>
            <a:ext cx="6001836" cy="404883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700" dirty="0">
                <a:ea typeface="+mn-lt"/>
                <a:cs typeface="+mn-lt"/>
                <a:hlinkClick r:id="rId2"/>
              </a:rPr>
              <a:t>https://code.visualstudio.com</a:t>
            </a:r>
            <a:endParaRPr lang="en-US" sz="1700" dirty="0">
              <a:ea typeface="+mn-lt"/>
              <a:cs typeface="+mn-lt"/>
            </a:endParaRPr>
          </a:p>
          <a:p>
            <a:r>
              <a:rPr lang="en-US" sz="1700" dirty="0">
                <a:cs typeface="Calibri"/>
              </a:rPr>
              <a:t>FOSS, run by Microsoft, regularly contributed to by community</a:t>
            </a:r>
          </a:p>
          <a:p>
            <a:r>
              <a:rPr lang="en-US" sz="1700" dirty="0">
                <a:cs typeface="Calibri"/>
              </a:rPr>
              <a:t>Huge number of extensions for languages, processes, formatting, </a:t>
            </a:r>
            <a:r>
              <a:rPr lang="en-US" sz="1700" dirty="0" err="1">
                <a:cs typeface="Calibri"/>
              </a:rPr>
              <a:t>etc</a:t>
            </a:r>
            <a:endParaRPr lang="en-US" sz="1700" dirty="0">
              <a:cs typeface="Calibri"/>
            </a:endParaRPr>
          </a:p>
          <a:p>
            <a:endParaRPr lang="en-US" sz="1700" dirty="0">
              <a:cs typeface="Calibri"/>
            </a:endParaRPr>
          </a:p>
          <a:p>
            <a:r>
              <a:rPr lang="en-US" sz="1700" dirty="0">
                <a:cs typeface="Calibri"/>
              </a:rPr>
              <a:t>Complete workstation</a:t>
            </a:r>
          </a:p>
          <a:p>
            <a:pPr lvl="1"/>
            <a:r>
              <a:rPr lang="en-US" sz="1700" dirty="0">
                <a:cs typeface="Calibri"/>
              </a:rPr>
              <a:t>Text editor</a:t>
            </a:r>
          </a:p>
          <a:p>
            <a:pPr lvl="1"/>
            <a:r>
              <a:rPr lang="en-US" sz="1700" dirty="0">
                <a:cs typeface="Calibri"/>
              </a:rPr>
              <a:t>Docker and </a:t>
            </a:r>
            <a:r>
              <a:rPr lang="en-US" sz="1700" dirty="0" err="1">
                <a:cs typeface="Calibri"/>
              </a:rPr>
              <a:t>Conda</a:t>
            </a:r>
            <a:r>
              <a:rPr lang="en-US" sz="1700" dirty="0">
                <a:cs typeface="Calibri"/>
              </a:rPr>
              <a:t> environment integration</a:t>
            </a:r>
          </a:p>
          <a:p>
            <a:pPr lvl="1"/>
            <a:r>
              <a:rPr lang="en-US" sz="1700" dirty="0" err="1">
                <a:cs typeface="Calibri"/>
              </a:rPr>
              <a:t>Jupyter</a:t>
            </a:r>
            <a:r>
              <a:rPr lang="en-US" sz="1700" dirty="0">
                <a:cs typeface="Calibri"/>
              </a:rPr>
              <a:t> notebook support</a:t>
            </a:r>
          </a:p>
          <a:p>
            <a:pPr lvl="1"/>
            <a:r>
              <a:rPr lang="en-US" sz="1700" dirty="0">
                <a:cs typeface="Calibri"/>
              </a:rPr>
              <a:t>Multi-terminal support</a:t>
            </a:r>
          </a:p>
          <a:p>
            <a:pPr lvl="1"/>
            <a:r>
              <a:rPr lang="en-US" sz="1700" dirty="0">
                <a:cs typeface="Calibri"/>
              </a:rPr>
              <a:t>Filesystem explorer</a:t>
            </a:r>
          </a:p>
          <a:p>
            <a:pPr lvl="1"/>
            <a:r>
              <a:rPr lang="en-US" sz="1700" dirty="0">
                <a:cs typeface="Calibri"/>
              </a:rPr>
              <a:t>Directly connects to SSH and allows you to do all of this on </a:t>
            </a:r>
            <a:r>
              <a:rPr lang="en-US" sz="1700" dirty="0" err="1">
                <a:cs typeface="Calibri"/>
              </a:rPr>
              <a:t>LongLeaf</a:t>
            </a:r>
            <a:endParaRPr lang="en-US" sz="1700" dirty="0">
              <a:cs typeface="Calibri"/>
            </a:endParaRPr>
          </a:p>
          <a:p>
            <a:pPr lvl="1"/>
            <a:r>
              <a:rPr lang="en-US" sz="1700" dirty="0">
                <a:cs typeface="Calibri"/>
              </a:rPr>
              <a:t>Git/GitHub integration with easy diff manipulation</a:t>
            </a:r>
          </a:p>
          <a:p>
            <a:pPr lvl="1"/>
            <a:endParaRPr lang="en-US" sz="1700" dirty="0">
              <a:cs typeface="Calibri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8BCE29-D567-4187-81F5-6FA68BF81A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" r="-2" b="1707"/>
          <a:stretch/>
        </p:blipFill>
        <p:spPr bwMode="auto">
          <a:xfrm>
            <a:off x="7646838" y="1980775"/>
            <a:ext cx="3748858" cy="363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2E438CA0-CB4D-4C94-8C39-9C7FC9BBE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B2C05E3-84E7-4957-95EF-B471CBF71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4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9F81ECF-0A4A-42B0-BE6F-34E13A4C9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374" y="0"/>
            <a:ext cx="12301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14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7E6DD-45A4-44D3-A2C0-9B13A8767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1640180"/>
          </a:xfrm>
        </p:spPr>
        <p:txBody>
          <a:bodyPr anchor="b">
            <a:normAutofit/>
          </a:bodyPr>
          <a:lstStyle/>
          <a:p>
            <a:r>
              <a:rPr lang="en-US" sz="4000" dirty="0">
                <a:cs typeface="Calibri Light"/>
              </a:rPr>
              <a:t>Unix/Linux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7D472-8908-4ACF-BF2B-7300D24C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2423821"/>
            <a:ext cx="5929422" cy="351978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1700" dirty="0">
                <a:cs typeface="Calibri"/>
              </a:rPr>
              <a:t>Linux is a FOSS clone of Unix</a:t>
            </a:r>
          </a:p>
          <a:p>
            <a:pPr lvl="1"/>
            <a:r>
              <a:rPr lang="en-US" sz="1700" dirty="0">
                <a:cs typeface="Calibri"/>
              </a:rPr>
              <a:t>Unix – Bell Labs in 1960s</a:t>
            </a:r>
          </a:p>
          <a:p>
            <a:pPr lvl="1"/>
            <a:r>
              <a:rPr lang="en-US" sz="1700" dirty="0">
                <a:cs typeface="Calibri"/>
              </a:rPr>
              <a:t>Linux – Linus Torvalds in 1990s</a:t>
            </a:r>
          </a:p>
          <a:p>
            <a:pPr lvl="1"/>
            <a:endParaRPr lang="en-US" sz="1700" dirty="0">
              <a:cs typeface="Calibri"/>
            </a:endParaRPr>
          </a:p>
          <a:p>
            <a:r>
              <a:rPr lang="en-US" sz="1700" dirty="0">
                <a:cs typeface="Calibri"/>
              </a:rPr>
              <a:t>Linux is an OS</a:t>
            </a:r>
          </a:p>
          <a:p>
            <a:pPr lvl="1"/>
            <a:r>
              <a:rPr lang="en-US" sz="1700" dirty="0">
                <a:cs typeface="Calibri"/>
              </a:rPr>
              <a:t>Controls filesystems, sits between hardware and software</a:t>
            </a:r>
          </a:p>
          <a:p>
            <a:pPr lvl="1"/>
            <a:endParaRPr lang="en-US" sz="1700" dirty="0">
              <a:cs typeface="Calibri"/>
            </a:endParaRPr>
          </a:p>
          <a:p>
            <a:r>
              <a:rPr lang="en-US" sz="1700" dirty="0">
                <a:cs typeface="Calibri"/>
              </a:rPr>
              <a:t>Most every system you encounter for computational work will be some form of Linux</a:t>
            </a:r>
          </a:p>
          <a:p>
            <a:endParaRPr lang="en-US" sz="1700" dirty="0">
              <a:cs typeface="Calibri"/>
            </a:endParaRPr>
          </a:p>
          <a:p>
            <a:r>
              <a:rPr lang="en-US" sz="1700" dirty="0">
                <a:cs typeface="Calibri"/>
              </a:rPr>
              <a:t>Default shell is Bash</a:t>
            </a:r>
          </a:p>
          <a:p>
            <a:pPr lvl="1"/>
            <a:r>
              <a:rPr lang="en-US" sz="1700" dirty="0">
                <a:cs typeface="Calibri"/>
              </a:rPr>
              <a:t>Shell: how a user interacts with the operating system</a:t>
            </a:r>
          </a:p>
          <a:p>
            <a:pPr lvl="1"/>
            <a:endParaRPr lang="en-US" sz="1700" dirty="0">
              <a:cs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B48116-F40C-4D3F-AB89-32E37A41A2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" r="3493"/>
          <a:stretch/>
        </p:blipFill>
        <p:spPr bwMode="auto">
          <a:xfrm>
            <a:off x="7745506" y="1051696"/>
            <a:ext cx="3765176" cy="464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35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5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DE0DC-7FD4-4430-A71E-F99FC3940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Bash as a Command Line Interface (CLI) </a:t>
            </a:r>
            <a:endParaRPr lang="en-US" sz="4000" dirty="0">
              <a:solidFill>
                <a:schemeClr val="bg1"/>
              </a:solidFill>
            </a:endParaRPr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EB7816BF-6FB4-4710-9277-E84D9EBA1F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517925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903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2599</Words>
  <Application>Microsoft Office PowerPoint</Application>
  <PresentationFormat>Widescreen</PresentationFormat>
  <Paragraphs>362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Office Theme</vt:lpstr>
      <vt:lpstr>Common Tools of Computational Science</vt:lpstr>
      <vt:lpstr>What this workshop is (and isn’t)</vt:lpstr>
      <vt:lpstr>List of resources</vt:lpstr>
      <vt:lpstr>Structure of this workshop</vt:lpstr>
      <vt:lpstr>What tools are (mostly) common to everyone?</vt:lpstr>
      <vt:lpstr>VS Code is my favorite workstation</vt:lpstr>
      <vt:lpstr>PowerPoint Presentation</vt:lpstr>
      <vt:lpstr>Unix/Linux</vt:lpstr>
      <vt:lpstr>Bash as a Command Line Interface (CLI) </vt:lpstr>
      <vt:lpstr>Bash as a scripting language</vt:lpstr>
      <vt:lpstr>LongLeaf and Dogwood</vt:lpstr>
      <vt:lpstr>PowerPoint Presentation</vt:lpstr>
      <vt:lpstr>HPCs and Cloud Computing</vt:lpstr>
      <vt:lpstr>Job management systems (SLURM, TORQUE, PBS)</vt:lpstr>
      <vt:lpstr>Useful LongLeaf and SLURM tips and concepts </vt:lpstr>
      <vt:lpstr>Example SLURM header for LongLeaf</vt:lpstr>
      <vt:lpstr>Array jobs: the high-throughput hero</vt:lpstr>
      <vt:lpstr>Submitting a job</vt:lpstr>
      <vt:lpstr>Version control: checkpoints for code</vt:lpstr>
      <vt:lpstr>Git</vt:lpstr>
      <vt:lpstr>GitHub/GitLab</vt:lpstr>
      <vt:lpstr>Example git use – adding a commit and pushing to a GitHub repo</vt:lpstr>
      <vt:lpstr>Reproducibility in Computational Science</vt:lpstr>
      <vt:lpstr>Conda: environments for scientific computing</vt:lpstr>
      <vt:lpstr>Basic conda environment usage</vt:lpstr>
      <vt:lpstr>Docker/Singularity and Containerization</vt:lpstr>
      <vt:lpstr>Dockerfile basics</vt:lpstr>
      <vt:lpstr>Workflows: the Good the Bash and the Ugly</vt:lpstr>
      <vt:lpstr>GNU Make</vt:lpstr>
      <vt:lpstr>Snakemake</vt:lpstr>
      <vt:lpstr>Nextflow</vt:lpstr>
      <vt:lpstr>Example Scenario</vt:lpstr>
      <vt:lpstr>Bash version</vt:lpstr>
      <vt:lpstr>Makefile version</vt:lpstr>
      <vt:lpstr>Snakemake version</vt:lpstr>
      <vt:lpstr>Nextflow 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Tools of Computational Science</dc:title>
  <dc:creator>Logan</dc:creator>
  <cp:lastModifiedBy>Whitehouse, Logan</cp:lastModifiedBy>
  <cp:revision>1038</cp:revision>
  <dcterms:created xsi:type="dcterms:W3CDTF">2022-02-14T18:24:32Z</dcterms:created>
  <dcterms:modified xsi:type="dcterms:W3CDTF">2022-02-22T18:57:04Z</dcterms:modified>
</cp:coreProperties>
</file>