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6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59" r:id="rId10"/>
    <p:sldId id="267" r:id="rId11"/>
    <p:sldId id="260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/>
    <p:restoredTop sz="94168"/>
  </p:normalViewPr>
  <p:slideViewPr>
    <p:cSldViewPr snapToGrid="0" snapToObjects="1">
      <p:cViewPr varScale="1">
        <p:scale>
          <a:sx n="73" d="100"/>
          <a:sy n="73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AE3DE-F71C-7542-8FF1-2360472AC46A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8E6A-111C-A549-A5FB-00B2D4D6C86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98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AE3DE-F71C-7542-8FF1-2360472AC46A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8E6A-111C-A549-A5FB-00B2D4D6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38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AE3DE-F71C-7542-8FF1-2360472AC46A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8E6A-111C-A549-A5FB-00B2D4D6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6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AE3DE-F71C-7542-8FF1-2360472AC46A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8E6A-111C-A549-A5FB-00B2D4D6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3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AE3DE-F71C-7542-8FF1-2360472AC46A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8E6A-111C-A549-A5FB-00B2D4D6C86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890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AE3DE-F71C-7542-8FF1-2360472AC46A}" type="datetimeFigureOut">
              <a:rPr lang="en-US" smtClean="0"/>
              <a:t>5/25/18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8E6A-111C-A549-A5FB-00B2D4D6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21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AE3DE-F71C-7542-8FF1-2360472AC46A}" type="datetimeFigureOut">
              <a:rPr lang="en-US" smtClean="0"/>
              <a:t>5/25/18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8E6A-111C-A549-A5FB-00B2D4D6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AE3DE-F71C-7542-8FF1-2360472AC46A}" type="datetimeFigureOut">
              <a:rPr lang="en-US" smtClean="0"/>
              <a:t>5/25/18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8E6A-111C-A549-A5FB-00B2D4D6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1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AE3DE-F71C-7542-8FF1-2360472AC46A}" type="datetimeFigureOut">
              <a:rPr lang="en-US" smtClean="0"/>
              <a:t>5/25/18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8E6A-111C-A549-A5FB-00B2D4D6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11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A6AE3DE-F71C-7542-8FF1-2360472AC46A}" type="datetimeFigureOut">
              <a:rPr lang="en-US" smtClean="0"/>
              <a:t>5/25/18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728E6A-111C-A549-A5FB-00B2D4D6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35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AE3DE-F71C-7542-8FF1-2360472AC46A}" type="datetimeFigureOut">
              <a:rPr lang="en-US" smtClean="0"/>
              <a:t>5/25/18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8E6A-111C-A549-A5FB-00B2D4D6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1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A6AE3DE-F71C-7542-8FF1-2360472AC46A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9728E6A-111C-A549-A5FB-00B2D4D6C86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80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Scripting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Nick </a:t>
            </a:r>
            <a:r>
              <a:rPr lang="en-US" dirty="0" err="1" smtClean="0"/>
              <a:t>Colaianni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33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sz="3200" dirty="0" smtClean="0"/>
              <a:t>What if we would like to see if all numbers from 1-99 ended up with a value of 4?</a:t>
            </a:r>
          </a:p>
          <a:p>
            <a:pPr lvl="1">
              <a:buFont typeface="Wingdings" charset="2"/>
              <a:buChar char="§"/>
            </a:pPr>
            <a:r>
              <a:rPr lang="en-US" sz="2800" dirty="0" smtClean="0"/>
              <a:t>We could calculate each one individually</a:t>
            </a:r>
          </a:p>
          <a:p>
            <a:pPr lvl="1">
              <a:buFont typeface="Wingdings" charset="2"/>
              <a:buChar char="§"/>
            </a:pPr>
            <a:r>
              <a:rPr lang="en-US" sz="2800" dirty="0" smtClean="0"/>
              <a:t>Or we could write a script to do that for us</a:t>
            </a:r>
          </a:p>
          <a:p>
            <a:pPr>
              <a:buFont typeface="Wingdings" charset="2"/>
              <a:buChar char="§"/>
            </a:pPr>
            <a:endParaRPr lang="en-US" sz="3000" dirty="0"/>
          </a:p>
          <a:p>
            <a:pPr>
              <a:buFont typeface="Wingdings" charset="2"/>
              <a:buChar char="§"/>
            </a:pPr>
            <a:r>
              <a:rPr lang="en-US" sz="3200" dirty="0" smtClean="0"/>
              <a:t>How fast do you think a script can run this calculation?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5084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Lets run a script to find </a:t>
            </a:r>
            <a:r>
              <a:rPr lang="en-US" dirty="0" smtClean="0"/>
              <a:t>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sz="2800" dirty="0" smtClean="0"/>
              <a:t>If you haven’t already, please download the script and file that was sent out</a:t>
            </a:r>
          </a:p>
          <a:p>
            <a:pPr>
              <a:buFont typeface="Wingdings" charset="2"/>
              <a:buChar char="§"/>
            </a:pPr>
            <a:r>
              <a:rPr lang="en-US" sz="2800" dirty="0" smtClean="0"/>
              <a:t>Open up the file (not the script)</a:t>
            </a:r>
            <a:r>
              <a:rPr lang="en-US" sz="2600" dirty="0" smtClean="0"/>
              <a:t> and take a look at it</a:t>
            </a:r>
          </a:p>
          <a:p>
            <a:pPr>
              <a:buFont typeface="Wingdings" charset="2"/>
              <a:buChar char="§"/>
            </a:pPr>
            <a:r>
              <a:rPr lang="en-US" sz="2600" dirty="0" smtClean="0"/>
              <a:t>We will now run the script in the terminal</a:t>
            </a:r>
          </a:p>
          <a:p>
            <a:pPr lvl="1">
              <a:buFont typeface="Wingdings" charset="2"/>
              <a:buChar char="§"/>
            </a:pPr>
            <a:r>
              <a:rPr lang="en-US" sz="2600" dirty="0" smtClean="0"/>
              <a:t>Use the </a:t>
            </a:r>
            <a:r>
              <a:rPr lang="en-US" sz="2600" dirty="0" smtClean="0"/>
              <a:t>command python </a:t>
            </a:r>
            <a:r>
              <a:rPr lang="en-US" sz="2600" i="1" dirty="0" err="1" smtClean="0"/>
              <a:t>script_name</a:t>
            </a:r>
            <a:endParaRPr lang="en-US" sz="2600" dirty="0" smtClean="0"/>
          </a:p>
          <a:p>
            <a:pPr lvl="1">
              <a:buFont typeface="Wingdings" charset="2"/>
              <a:buChar char="§"/>
            </a:pPr>
            <a:endParaRPr lang="en-US" sz="2600" dirty="0"/>
          </a:p>
          <a:p>
            <a:pPr>
              <a:buFont typeface="Wingdings" charset="2"/>
              <a:buChar char="§"/>
            </a:pPr>
            <a:r>
              <a:rPr lang="en-US" sz="2800" dirty="0" smtClean="0"/>
              <a:t>You should now see a new file in your directory. Open it up and take a look at it</a:t>
            </a:r>
          </a:p>
        </p:txBody>
      </p:sp>
    </p:spTree>
    <p:extLst>
      <p:ext uri="{BB962C8B-B14F-4D97-AF65-F5344CB8AC3E}">
        <p14:creationId xmlns:p14="http://schemas.microsoft.com/office/powerpoint/2010/main" val="35624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script I wrote should cover almost everything we will cover in the class. If there is something I left out or overstepped on (timing feature was just an interest) let me know.</a:t>
            </a:r>
          </a:p>
          <a:p>
            <a:endParaRPr lang="en-US" dirty="0"/>
          </a:p>
          <a:p>
            <a:r>
              <a:rPr lang="en-US" dirty="0" smtClean="0"/>
              <a:t>I will let everyone know this, so that if anyone wants to take a look at the script and see what the will learn to do by the end of the class they can see the script.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418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many of you have run a script given to you by someone else?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</a:pPr>
            <a:r>
              <a:rPr lang="en-US" sz="3200" dirty="0" smtClean="0"/>
              <a:t>What did you do to run it?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</a:pPr>
            <a:r>
              <a:rPr lang="en-US" sz="3200" dirty="0" smtClean="0"/>
              <a:t>What did that script do?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</a:pPr>
            <a:r>
              <a:rPr lang="en-US" sz="3200" dirty="0" smtClean="0"/>
              <a:t>Can anyone tell me what things a script can do?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5641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At it’s core, a script is like an automated cookbook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sz="2800" dirty="0" smtClean="0"/>
              <a:t>A script has all the instructions </a:t>
            </a:r>
            <a:r>
              <a:rPr lang="en-US" sz="2800" dirty="0" smtClean="0"/>
              <a:t>perform a task on some given </a:t>
            </a:r>
            <a:r>
              <a:rPr lang="en-US" sz="2800" dirty="0" smtClean="0"/>
              <a:t>input</a:t>
            </a:r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Ingredients </a:t>
            </a:r>
            <a:r>
              <a:rPr lang="mr-IN" sz="2400" dirty="0" smtClean="0"/>
              <a:t>–</a:t>
            </a:r>
            <a:r>
              <a:rPr lang="en-US" sz="2400" dirty="0" smtClean="0"/>
              <a:t> files, numbers, any data you’d like to transform, or need to pull out data from a large file with things you don’t need for your analysis</a:t>
            </a:r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Cooking Instructions </a:t>
            </a:r>
            <a:r>
              <a:rPr lang="mr-IN" sz="2400" dirty="0" smtClean="0"/>
              <a:t>–</a:t>
            </a:r>
            <a:r>
              <a:rPr lang="en-US" sz="2400" dirty="0" smtClean="0"/>
              <a:t> the code that actually performs the task you desire</a:t>
            </a:r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Great food </a:t>
            </a:r>
            <a:r>
              <a:rPr lang="mr-IN" sz="2400" dirty="0" smtClean="0"/>
              <a:t>–</a:t>
            </a:r>
            <a:r>
              <a:rPr lang="en-US" sz="2400" dirty="0" smtClean="0"/>
              <a:t> great data like: </a:t>
            </a:r>
            <a:r>
              <a:rPr lang="en-US" sz="2400" dirty="0" smtClean="0"/>
              <a:t>gene </a:t>
            </a:r>
            <a:r>
              <a:rPr lang="en-US" sz="2400" dirty="0" smtClean="0"/>
              <a:t>counts, final product of mathematical calculations, text clean-up, or transformed data</a:t>
            </a:r>
          </a:p>
          <a:p>
            <a:pPr lvl="1">
              <a:buFont typeface="Wingdings" charset="2"/>
              <a:buChar char="§"/>
            </a:pPr>
            <a:endParaRPr lang="en-US" sz="2400" dirty="0"/>
          </a:p>
          <a:p>
            <a:pPr>
              <a:buFont typeface="Wingdings" charset="2"/>
              <a:buChar char="§"/>
            </a:pPr>
            <a:r>
              <a:rPr lang="en-US" sz="2600" dirty="0" smtClean="0"/>
              <a:t>A recipe can create as many cookies as you’d </a:t>
            </a:r>
            <a:r>
              <a:rPr lang="en-US" sz="2600" dirty="0" smtClean="0"/>
              <a:t>like. </a:t>
            </a:r>
            <a:r>
              <a:rPr lang="en-US" sz="2600" dirty="0" smtClean="0"/>
              <a:t>Just depends on the amount of input. This is similar to a script </a:t>
            </a:r>
            <a:r>
              <a:rPr lang="mr-IN" sz="2600" dirty="0" smtClean="0"/>
              <a:t>–</a:t>
            </a:r>
            <a:r>
              <a:rPr lang="en-US" sz="2600" dirty="0" smtClean="0"/>
              <a:t> which can perform many calculations or </a:t>
            </a:r>
            <a:r>
              <a:rPr lang="en-US" sz="2600" dirty="0" smtClean="0"/>
              <a:t>actions on any size input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44269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sz="3200" dirty="0" smtClean="0"/>
              <a:t>The shebang line</a:t>
            </a:r>
          </a:p>
          <a:p>
            <a:pPr lvl="1">
              <a:buFont typeface="Wingdings" charset="2"/>
              <a:buChar char="§"/>
            </a:pPr>
            <a:r>
              <a:rPr lang="en-US" sz="2800" dirty="0"/>
              <a:t>#! /</a:t>
            </a:r>
            <a:r>
              <a:rPr lang="en-US" sz="2800" dirty="0" err="1"/>
              <a:t>usr</a:t>
            </a:r>
            <a:r>
              <a:rPr lang="en-US" sz="2800" dirty="0"/>
              <a:t>/bin/</a:t>
            </a:r>
            <a:r>
              <a:rPr lang="en-US" sz="2800" dirty="0" err="1"/>
              <a:t>env</a:t>
            </a:r>
            <a:r>
              <a:rPr lang="en-US" sz="2800" dirty="0"/>
              <a:t> </a:t>
            </a:r>
            <a:r>
              <a:rPr lang="en-US" sz="2800" dirty="0" smtClean="0"/>
              <a:t>python</a:t>
            </a:r>
          </a:p>
          <a:p>
            <a:pPr lvl="2">
              <a:buFont typeface="Wingdings" charset="2"/>
              <a:buChar char="§"/>
            </a:pPr>
            <a:r>
              <a:rPr lang="en-US" sz="2400" dirty="0" smtClean="0"/>
              <a:t>This tells your computer what interpreter to use ( </a:t>
            </a:r>
            <a:r>
              <a:rPr lang="en-US" sz="2400" dirty="0" err="1" smtClean="0"/>
              <a:t>ie</a:t>
            </a:r>
            <a:r>
              <a:rPr lang="en-US" sz="2400" dirty="0" smtClean="0"/>
              <a:t> the coding language the script is </a:t>
            </a:r>
            <a:r>
              <a:rPr lang="mr-IN" sz="2400" dirty="0" smtClean="0"/>
              <a:t>–</a:t>
            </a:r>
            <a:r>
              <a:rPr lang="en-US" sz="2400" dirty="0" smtClean="0"/>
              <a:t> Java, python, </a:t>
            </a:r>
            <a:r>
              <a:rPr lang="en-US" sz="2400" dirty="0" err="1" smtClean="0"/>
              <a:t>perl</a:t>
            </a:r>
            <a:r>
              <a:rPr lang="en-US" sz="2400" dirty="0" smtClean="0"/>
              <a:t>, R, </a:t>
            </a:r>
            <a:r>
              <a:rPr lang="en-US" sz="2400" dirty="0" err="1" smtClean="0"/>
              <a:t>etc</a:t>
            </a:r>
            <a:r>
              <a:rPr lang="en-US" sz="2400" dirty="0" smtClean="0"/>
              <a:t> 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5396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sz="3000" dirty="0"/>
              <a:t>Need some way of handling input</a:t>
            </a:r>
          </a:p>
          <a:p>
            <a:pPr lvl="1">
              <a:buFont typeface="Wingdings" charset="2"/>
              <a:buChar char="§"/>
            </a:pPr>
            <a:r>
              <a:rPr lang="en-US" sz="2800" dirty="0"/>
              <a:t>Can manually put data into the script or pass data into the 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25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sz="3000" dirty="0" smtClean="0"/>
              <a:t>Need code/instructions to perform the task you desire</a:t>
            </a:r>
            <a:endParaRPr lang="en-US" sz="3000" dirty="0"/>
          </a:p>
          <a:p>
            <a:pPr lvl="1">
              <a:buFont typeface="Wingdings" charset="2"/>
              <a:buChar char="§"/>
            </a:pPr>
            <a:r>
              <a:rPr lang="en-US" sz="2800" dirty="0" smtClean="0"/>
              <a:t>There are always multiple solutions to a problem</a:t>
            </a:r>
          </a:p>
          <a:p>
            <a:pPr lvl="1">
              <a:buFont typeface="Wingdings" charset="2"/>
              <a:buChar char="§"/>
            </a:pPr>
            <a:r>
              <a:rPr lang="en-US" sz="2800" dirty="0" smtClean="0"/>
              <a:t>Code should be well commented</a:t>
            </a:r>
          </a:p>
          <a:p>
            <a:pPr lvl="2">
              <a:buFont typeface="Wingdings" charset="2"/>
              <a:buChar char="§"/>
            </a:pPr>
            <a:r>
              <a:rPr lang="en-US" sz="2400" dirty="0" smtClean="0"/>
              <a:t>Description of what you’re doing</a:t>
            </a:r>
          </a:p>
          <a:p>
            <a:pPr lvl="2">
              <a:buFont typeface="Wingdings" charset="2"/>
              <a:buChar char="§"/>
            </a:pPr>
            <a:r>
              <a:rPr lang="en-US" sz="2400" dirty="0" smtClean="0"/>
              <a:t>Code</a:t>
            </a:r>
            <a:endParaRPr lang="en-US" sz="2400" dirty="0"/>
          </a:p>
          <a:p>
            <a:pPr lvl="1">
              <a:buFont typeface="Wingdings" charset="2"/>
              <a:buChar char="§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99573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sz="3000" dirty="0"/>
              <a:t>Need a way to produce output</a:t>
            </a:r>
          </a:p>
          <a:p>
            <a:pPr lvl="1">
              <a:buFont typeface="Wingdings" charset="2"/>
              <a:buChar char="§"/>
            </a:pPr>
            <a:r>
              <a:rPr lang="en-US" sz="2800" dirty="0"/>
              <a:t>Can print the output to the terminal or into a </a:t>
            </a:r>
            <a:r>
              <a:rPr lang="en-US" sz="2800" dirty="0" smtClean="0"/>
              <a:t>file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0452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charset="2"/>
              <a:buChar char="§"/>
            </a:pPr>
            <a:r>
              <a:rPr lang="en-US" sz="3200" dirty="0" smtClean="0"/>
              <a:t>First locate the script and move to the directory the script is in</a:t>
            </a:r>
          </a:p>
          <a:p>
            <a:pPr>
              <a:buFont typeface="Wingdings" charset="2"/>
              <a:buChar char="§"/>
            </a:pPr>
            <a:r>
              <a:rPr lang="en-US" sz="3200" dirty="0" smtClean="0"/>
              <a:t>Find out what language it is written in </a:t>
            </a:r>
          </a:p>
          <a:p>
            <a:pPr lvl="1">
              <a:buFont typeface="Wingdings" charset="2"/>
              <a:buChar char="§"/>
            </a:pPr>
            <a:r>
              <a:rPr lang="en-US" sz="3000" dirty="0" smtClean="0"/>
              <a:t>This is usually indicated the final extension (.</a:t>
            </a:r>
            <a:r>
              <a:rPr lang="en-US" sz="3000" dirty="0" err="1" smtClean="0"/>
              <a:t>py</a:t>
            </a:r>
            <a:r>
              <a:rPr lang="en-US" sz="3000" dirty="0" smtClean="0"/>
              <a:t> is the python extension)</a:t>
            </a:r>
          </a:p>
          <a:p>
            <a:pPr>
              <a:buFont typeface="Wingdings" charset="2"/>
              <a:buChar char="§"/>
            </a:pPr>
            <a:r>
              <a:rPr lang="en-US" sz="3200" dirty="0" smtClean="0"/>
              <a:t>To run a script -&gt; </a:t>
            </a:r>
            <a:r>
              <a:rPr lang="en-US" sz="3200" i="1" dirty="0" smtClean="0"/>
              <a:t>language script </a:t>
            </a:r>
            <a:endParaRPr lang="en-US" sz="3200" dirty="0" smtClean="0"/>
          </a:p>
          <a:p>
            <a:pPr lvl="1">
              <a:buFont typeface="Wingdings" charset="2"/>
              <a:buChar char="§"/>
            </a:pPr>
            <a:r>
              <a:rPr lang="en-US" sz="3000" dirty="0"/>
              <a:t>p</a:t>
            </a:r>
            <a:r>
              <a:rPr lang="en-US" sz="3000" dirty="0" smtClean="0"/>
              <a:t>ython </a:t>
            </a:r>
            <a:r>
              <a:rPr lang="en-US" sz="3000" dirty="0" err="1" smtClean="0"/>
              <a:t>gene_count.py</a:t>
            </a:r>
            <a:endParaRPr lang="en-US" sz="3000" dirty="0" smtClean="0"/>
          </a:p>
          <a:p>
            <a:pPr lvl="1">
              <a:buFont typeface="Wingdings" charset="2"/>
              <a:buChar char="§"/>
            </a:pPr>
            <a:r>
              <a:rPr lang="en-US" sz="3000" dirty="0" err="1" smtClean="0"/>
              <a:t>Rscript</a:t>
            </a:r>
            <a:r>
              <a:rPr lang="en-US" sz="3000" dirty="0" smtClean="0"/>
              <a:t> </a:t>
            </a:r>
            <a:r>
              <a:rPr lang="en-US" sz="3000" dirty="0" err="1" smtClean="0"/>
              <a:t>do_stats.R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2708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Lets </a:t>
            </a:r>
            <a:r>
              <a:rPr lang="en-US" dirty="0" smtClean="0"/>
              <a:t>do some mathematical wizardry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Think of any number you’d like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In the terminal multiply that number by 9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Continue adding the digits of your new number until you get a single digit (</a:t>
            </a:r>
            <a:r>
              <a:rPr lang="en-US" sz="2800" dirty="0" err="1" smtClean="0"/>
              <a:t>ie</a:t>
            </a:r>
            <a:r>
              <a:rPr lang="en-US" sz="2800" dirty="0" smtClean="0"/>
              <a:t> 134 = 1+3+4 = 8)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Now subtract 5 from that number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What is your number?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sz="2600" dirty="0" smtClean="0"/>
              <a:t>Is it 4?</a:t>
            </a:r>
          </a:p>
        </p:txBody>
      </p:sp>
    </p:spTree>
    <p:extLst>
      <p:ext uri="{BB962C8B-B14F-4D97-AF65-F5344CB8AC3E}">
        <p14:creationId xmlns:p14="http://schemas.microsoft.com/office/powerpoint/2010/main" val="134120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112</TotalTime>
  <Words>581</Words>
  <Application>Microsoft Macintosh PowerPoint</Application>
  <PresentationFormat>Widescreen</PresentationFormat>
  <Paragraphs>63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Mangal</vt:lpstr>
      <vt:lpstr>Wingdings</vt:lpstr>
      <vt:lpstr>Retrospect</vt:lpstr>
      <vt:lpstr>Scripting</vt:lpstr>
      <vt:lpstr>How many of you have run a script given to you by someone else?</vt:lpstr>
      <vt:lpstr>At it’s core, a script is like an automated cookbook</vt:lpstr>
      <vt:lpstr>Script Basics</vt:lpstr>
      <vt:lpstr>Script Basics</vt:lpstr>
      <vt:lpstr>Script Basics</vt:lpstr>
      <vt:lpstr>Script Basics</vt:lpstr>
      <vt:lpstr>Running a script</vt:lpstr>
      <vt:lpstr>Lets do some mathematical wizardry</vt:lpstr>
      <vt:lpstr>Some thoughts</vt:lpstr>
      <vt:lpstr>Lets run a script to find out</vt:lpstr>
      <vt:lpstr>Side Notes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Scripting</dc:title>
  <dc:creator>Nick Colaianni</dc:creator>
  <cp:lastModifiedBy>Nick Colaianni</cp:lastModifiedBy>
  <cp:revision>11</cp:revision>
  <dcterms:created xsi:type="dcterms:W3CDTF">2018-05-23T02:25:04Z</dcterms:created>
  <dcterms:modified xsi:type="dcterms:W3CDTF">2018-05-25T19:32:34Z</dcterms:modified>
</cp:coreProperties>
</file>