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365" r:id="rId4"/>
    <p:sldId id="347" r:id="rId5"/>
    <p:sldId id="346" r:id="rId6"/>
    <p:sldId id="358" r:id="rId7"/>
    <p:sldId id="355" r:id="rId8"/>
    <p:sldId id="356" r:id="rId9"/>
    <p:sldId id="260" r:id="rId10"/>
    <p:sldId id="261" r:id="rId11"/>
    <p:sldId id="362" r:id="rId12"/>
    <p:sldId id="363" r:id="rId13"/>
    <p:sldId id="364" r:id="rId14"/>
    <p:sldId id="367" r:id="rId15"/>
    <p:sldId id="360" r:id="rId16"/>
    <p:sldId id="361" r:id="rId17"/>
    <p:sldId id="366" r:id="rId18"/>
    <p:sldId id="368" r:id="rId19"/>
    <p:sldId id="369" r:id="rId20"/>
    <p:sldId id="376" r:id="rId21"/>
    <p:sldId id="379" r:id="rId22"/>
    <p:sldId id="371" r:id="rId23"/>
    <p:sldId id="372" r:id="rId24"/>
    <p:sldId id="373" r:id="rId25"/>
    <p:sldId id="374" r:id="rId26"/>
    <p:sldId id="370" r:id="rId27"/>
    <p:sldId id="375" r:id="rId28"/>
    <p:sldId id="377" r:id="rId29"/>
    <p:sldId id="3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2C3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B2E77-DA59-A34D-9E0D-DE98F4FDA704}" v="348" dt="2023-05-09T20:46:12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5"/>
    <p:restoredTop sz="95853"/>
  </p:normalViewPr>
  <p:slideViewPr>
    <p:cSldViewPr snapToGrid="0">
      <p:cViewPr varScale="1">
        <p:scale>
          <a:sx n="108" d="100"/>
          <a:sy n="108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, Claire" userId="dc68de1f-84b0-4451-afcc-86d78448e32e" providerId="ADAL" clId="{303B2E77-DA59-A34D-9E0D-DE98F4FDA704}"/>
    <pc:docChg chg="undo custSel addSld delSld modSld sldOrd">
      <pc:chgData name="Arthur, Claire" userId="dc68de1f-84b0-4451-afcc-86d78448e32e" providerId="ADAL" clId="{303B2E77-DA59-A34D-9E0D-DE98F4FDA704}" dt="2023-05-09T20:46:30.225" v="3149" actId="12788"/>
      <pc:docMkLst>
        <pc:docMk/>
      </pc:docMkLst>
      <pc:sldChg chg="del">
        <pc:chgData name="Arthur, Claire" userId="dc68de1f-84b0-4451-afcc-86d78448e32e" providerId="ADAL" clId="{303B2E77-DA59-A34D-9E0D-DE98F4FDA704}" dt="2023-05-08T18:21:28.540" v="173" actId="2696"/>
        <pc:sldMkLst>
          <pc:docMk/>
          <pc:sldMk cId="83372418" sldId="360"/>
        </pc:sldMkLst>
      </pc:sldChg>
      <pc:sldChg chg="add">
        <pc:chgData name="Arthur, Claire" userId="dc68de1f-84b0-4451-afcc-86d78448e32e" providerId="ADAL" clId="{303B2E77-DA59-A34D-9E0D-DE98F4FDA704}" dt="2023-05-08T18:21:34.841" v="174"/>
        <pc:sldMkLst>
          <pc:docMk/>
          <pc:sldMk cId="3584255248" sldId="360"/>
        </pc:sldMkLst>
      </pc:sldChg>
      <pc:sldChg chg="modSp mod">
        <pc:chgData name="Arthur, Claire" userId="dc68de1f-84b0-4451-afcc-86d78448e32e" providerId="ADAL" clId="{303B2E77-DA59-A34D-9E0D-DE98F4FDA704}" dt="2023-05-08T20:21:30.780" v="758" actId="21"/>
        <pc:sldMkLst>
          <pc:docMk/>
          <pc:sldMk cId="3997730527" sldId="361"/>
        </pc:sldMkLst>
        <pc:spChg chg="mod">
          <ac:chgData name="Arthur, Claire" userId="dc68de1f-84b0-4451-afcc-86d78448e32e" providerId="ADAL" clId="{303B2E77-DA59-A34D-9E0D-DE98F4FDA704}" dt="2023-05-08T20:21:30.780" v="758" actId="21"/>
          <ac:spMkLst>
            <pc:docMk/>
            <pc:sldMk cId="3997730527" sldId="361"/>
            <ac:spMk id="3" creationId="{91DCE91E-1AD7-F53C-F8C4-D66237C80D8D}"/>
          </ac:spMkLst>
        </pc:spChg>
      </pc:sldChg>
      <pc:sldChg chg="modSp mod">
        <pc:chgData name="Arthur, Claire" userId="dc68de1f-84b0-4451-afcc-86d78448e32e" providerId="ADAL" clId="{303B2E77-DA59-A34D-9E0D-DE98F4FDA704}" dt="2023-05-08T20:41:00.180" v="987" actId="20577"/>
        <pc:sldMkLst>
          <pc:docMk/>
          <pc:sldMk cId="2174282847" sldId="362"/>
        </pc:sldMkLst>
        <pc:spChg chg="mod">
          <ac:chgData name="Arthur, Claire" userId="dc68de1f-84b0-4451-afcc-86d78448e32e" providerId="ADAL" clId="{303B2E77-DA59-A34D-9E0D-DE98F4FDA704}" dt="2023-05-08T20:41:00.180" v="987" actId="20577"/>
          <ac:spMkLst>
            <pc:docMk/>
            <pc:sldMk cId="2174282847" sldId="362"/>
            <ac:spMk id="3" creationId="{6BB7F60A-25F3-8B2C-12E3-4BC116D9BD82}"/>
          </ac:spMkLst>
        </pc:spChg>
      </pc:sldChg>
      <pc:sldChg chg="modSp new mod">
        <pc:chgData name="Arthur, Claire" userId="dc68de1f-84b0-4451-afcc-86d78448e32e" providerId="ADAL" clId="{303B2E77-DA59-A34D-9E0D-DE98F4FDA704}" dt="2023-05-08T20:42:17.192" v="1025" actId="20577"/>
        <pc:sldMkLst>
          <pc:docMk/>
          <pc:sldMk cId="1051001277" sldId="366"/>
        </pc:sldMkLst>
        <pc:spChg chg="mod">
          <ac:chgData name="Arthur, Claire" userId="dc68de1f-84b0-4451-afcc-86d78448e32e" providerId="ADAL" clId="{303B2E77-DA59-A34D-9E0D-DE98F4FDA704}" dt="2023-05-08T18:13:01.654" v="37" actId="20577"/>
          <ac:spMkLst>
            <pc:docMk/>
            <pc:sldMk cId="1051001277" sldId="366"/>
            <ac:spMk id="2" creationId="{B5B8B9B8-6A58-82C4-3372-AE7F0C7618BB}"/>
          </ac:spMkLst>
        </pc:spChg>
        <pc:spChg chg="mod">
          <ac:chgData name="Arthur, Claire" userId="dc68de1f-84b0-4451-afcc-86d78448e32e" providerId="ADAL" clId="{303B2E77-DA59-A34D-9E0D-DE98F4FDA704}" dt="2023-05-08T20:42:17.192" v="1025" actId="20577"/>
          <ac:spMkLst>
            <pc:docMk/>
            <pc:sldMk cId="1051001277" sldId="366"/>
            <ac:spMk id="3" creationId="{FFEFE444-845E-6175-E408-1F07A85D7E3F}"/>
          </ac:spMkLst>
        </pc:spChg>
      </pc:sldChg>
      <pc:sldChg chg="modSp add del mod">
        <pc:chgData name="Arthur, Claire" userId="dc68de1f-84b0-4451-afcc-86d78448e32e" providerId="ADAL" clId="{303B2E77-DA59-A34D-9E0D-DE98F4FDA704}" dt="2023-05-08T18:29:19.858" v="247" actId="2696"/>
        <pc:sldMkLst>
          <pc:docMk/>
          <pc:sldMk cId="2263871820" sldId="367"/>
        </pc:sldMkLst>
        <pc:spChg chg="mod">
          <ac:chgData name="Arthur, Claire" userId="dc68de1f-84b0-4451-afcc-86d78448e32e" providerId="ADAL" clId="{303B2E77-DA59-A34D-9E0D-DE98F4FDA704}" dt="2023-05-08T18:29:11.713" v="246" actId="20577"/>
          <ac:spMkLst>
            <pc:docMk/>
            <pc:sldMk cId="2263871820" sldId="367"/>
            <ac:spMk id="2" creationId="{D464EF02-3993-FC27-8711-28FA24520C74}"/>
          </ac:spMkLst>
        </pc:spChg>
      </pc:sldChg>
      <pc:sldChg chg="addSp delSp modSp add mod">
        <pc:chgData name="Arthur, Claire" userId="dc68de1f-84b0-4451-afcc-86d78448e32e" providerId="ADAL" clId="{303B2E77-DA59-A34D-9E0D-DE98F4FDA704}" dt="2023-05-08T21:14:54.547" v="2243" actId="207"/>
        <pc:sldMkLst>
          <pc:docMk/>
          <pc:sldMk cId="2608753066" sldId="367"/>
        </pc:sldMkLst>
        <pc:spChg chg="mod">
          <ac:chgData name="Arthur, Claire" userId="dc68de1f-84b0-4451-afcc-86d78448e32e" providerId="ADAL" clId="{303B2E77-DA59-A34D-9E0D-DE98F4FDA704}" dt="2023-05-08T18:37:32.389" v="557" actId="20577"/>
          <ac:spMkLst>
            <pc:docMk/>
            <pc:sldMk cId="2608753066" sldId="367"/>
            <ac:spMk id="2" creationId="{5796F72E-9565-135B-2EC3-04D1423048A9}"/>
          </ac:spMkLst>
        </pc:spChg>
        <pc:spChg chg="add del mod">
          <ac:chgData name="Arthur, Claire" userId="dc68de1f-84b0-4451-afcc-86d78448e32e" providerId="ADAL" clId="{303B2E77-DA59-A34D-9E0D-DE98F4FDA704}" dt="2023-05-08T21:14:54.547" v="2243" actId="207"/>
          <ac:spMkLst>
            <pc:docMk/>
            <pc:sldMk cId="2608753066" sldId="367"/>
            <ac:spMk id="3" creationId="{6BB7F60A-25F3-8B2C-12E3-4BC116D9BD82}"/>
          </ac:spMkLst>
        </pc:spChg>
        <pc:spChg chg="add del mod">
          <ac:chgData name="Arthur, Claire" userId="dc68de1f-84b0-4451-afcc-86d78448e32e" providerId="ADAL" clId="{303B2E77-DA59-A34D-9E0D-DE98F4FDA704}" dt="2023-05-08T20:29:49.660" v="814" actId="478"/>
          <ac:spMkLst>
            <pc:docMk/>
            <pc:sldMk cId="2608753066" sldId="367"/>
            <ac:spMk id="12" creationId="{180D96C4-9F15-DB05-1914-646F4CF194EC}"/>
          </ac:spMkLst>
        </pc:spChg>
        <pc:spChg chg="add del mod">
          <ac:chgData name="Arthur, Claire" userId="dc68de1f-84b0-4451-afcc-86d78448e32e" providerId="ADAL" clId="{303B2E77-DA59-A34D-9E0D-DE98F4FDA704}" dt="2023-05-08T20:29:49.202" v="813" actId="22"/>
          <ac:spMkLst>
            <pc:docMk/>
            <pc:sldMk cId="2608753066" sldId="367"/>
            <ac:spMk id="15" creationId="{A3345980-EFA5-DCC3-4FAF-82C8E4DCCCEA}"/>
          </ac:spMkLst>
        </pc:spChg>
        <pc:spChg chg="del">
          <ac:chgData name="Arthur, Claire" userId="dc68de1f-84b0-4451-afcc-86d78448e32e" providerId="ADAL" clId="{303B2E77-DA59-A34D-9E0D-DE98F4FDA704}" dt="2023-05-08T18:30:00.192" v="273" actId="478"/>
          <ac:spMkLst>
            <pc:docMk/>
            <pc:sldMk cId="2608753066" sldId="367"/>
            <ac:spMk id="23" creationId="{1C9C6F47-1590-401B-EFDD-489C88796457}"/>
          </ac:spMkLst>
        </pc:spChg>
        <pc:spChg chg="topLvl">
          <ac:chgData name="Arthur, Claire" userId="dc68de1f-84b0-4451-afcc-86d78448e32e" providerId="ADAL" clId="{303B2E77-DA59-A34D-9E0D-DE98F4FDA704}" dt="2023-05-08T18:37:57.180" v="591" actId="478"/>
          <ac:spMkLst>
            <pc:docMk/>
            <pc:sldMk cId="2608753066" sldId="367"/>
            <ac:spMk id="27" creationId="{E59EAA24-CF11-C847-6B70-B31BDFC91AE9}"/>
          </ac:spMkLst>
        </pc:spChg>
        <pc:grpChg chg="del">
          <ac:chgData name="Arthur, Claire" userId="dc68de1f-84b0-4451-afcc-86d78448e32e" providerId="ADAL" clId="{303B2E77-DA59-A34D-9E0D-DE98F4FDA704}" dt="2023-05-08T18:29:57.746" v="271" actId="478"/>
          <ac:grpSpMkLst>
            <pc:docMk/>
            <pc:sldMk cId="2608753066" sldId="367"/>
            <ac:grpSpMk id="9" creationId="{FB5FDC0E-4511-8A7B-1E73-C2DCFA6A0085}"/>
          </ac:grpSpMkLst>
        </pc:grpChg>
        <pc:grpChg chg="del">
          <ac:chgData name="Arthur, Claire" userId="dc68de1f-84b0-4451-afcc-86d78448e32e" providerId="ADAL" clId="{303B2E77-DA59-A34D-9E0D-DE98F4FDA704}" dt="2023-05-08T18:29:58.698" v="272" actId="478"/>
          <ac:grpSpMkLst>
            <pc:docMk/>
            <pc:sldMk cId="2608753066" sldId="367"/>
            <ac:grpSpMk id="17" creationId="{1D2D9048-B427-789F-631E-604D5D16B25C}"/>
          </ac:grpSpMkLst>
        </pc:grpChg>
        <pc:grpChg chg="del">
          <ac:chgData name="Arthur, Claire" userId="dc68de1f-84b0-4451-afcc-86d78448e32e" providerId="ADAL" clId="{303B2E77-DA59-A34D-9E0D-DE98F4FDA704}" dt="2023-05-08T18:37:57.180" v="591" actId="478"/>
          <ac:grpSpMkLst>
            <pc:docMk/>
            <pc:sldMk cId="2608753066" sldId="367"/>
            <ac:grpSpMk id="26" creationId="{81747D9E-7003-DB34-7CAA-CE0329DBE540}"/>
          </ac:grpSpMkLst>
        </pc:grpChg>
        <pc:cxnChg chg="del mod topLvl">
          <ac:chgData name="Arthur, Claire" userId="dc68de1f-84b0-4451-afcc-86d78448e32e" providerId="ADAL" clId="{303B2E77-DA59-A34D-9E0D-DE98F4FDA704}" dt="2023-05-08T18:37:57.180" v="591" actId="478"/>
          <ac:cxnSpMkLst>
            <pc:docMk/>
            <pc:sldMk cId="2608753066" sldId="367"/>
            <ac:cxnSpMk id="28" creationId="{D0892B66-BB43-1F5C-9351-C6D59F77EFD3}"/>
          </ac:cxnSpMkLst>
        </pc:cxnChg>
      </pc:sldChg>
      <pc:sldChg chg="modSp add mod">
        <pc:chgData name="Arthur, Claire" userId="dc68de1f-84b0-4451-afcc-86d78448e32e" providerId="ADAL" clId="{303B2E77-DA59-A34D-9E0D-DE98F4FDA704}" dt="2023-05-08T21:15:07.418" v="2245" actId="20577"/>
        <pc:sldMkLst>
          <pc:docMk/>
          <pc:sldMk cId="1612790477" sldId="368"/>
        </pc:sldMkLst>
        <pc:spChg chg="mod">
          <ac:chgData name="Arthur, Claire" userId="dc68de1f-84b0-4451-afcc-86d78448e32e" providerId="ADAL" clId="{303B2E77-DA59-A34D-9E0D-DE98F4FDA704}" dt="2023-05-08T21:15:07.418" v="2245" actId="20577"/>
          <ac:spMkLst>
            <pc:docMk/>
            <pc:sldMk cId="1612790477" sldId="368"/>
            <ac:spMk id="2" creationId="{25DBD724-DC7B-AF09-B2AC-37A325E454B5}"/>
          </ac:spMkLst>
        </pc:spChg>
        <pc:spChg chg="mod">
          <ac:chgData name="Arthur, Claire" userId="dc68de1f-84b0-4451-afcc-86d78448e32e" providerId="ADAL" clId="{303B2E77-DA59-A34D-9E0D-DE98F4FDA704}" dt="2023-05-08T20:43:23.746" v="1098" actId="403"/>
          <ac:spMkLst>
            <pc:docMk/>
            <pc:sldMk cId="1612790477" sldId="368"/>
            <ac:spMk id="3" creationId="{A378E216-0124-DFB2-9F27-C06F37F836C6}"/>
          </ac:spMkLst>
        </pc:spChg>
      </pc:sldChg>
      <pc:sldChg chg="modSp new del mod">
        <pc:chgData name="Arthur, Claire" userId="dc68de1f-84b0-4451-afcc-86d78448e32e" providerId="ADAL" clId="{303B2E77-DA59-A34D-9E0D-DE98F4FDA704}" dt="2023-05-08T20:29:43.930" v="803" actId="680"/>
        <pc:sldMkLst>
          <pc:docMk/>
          <pc:sldMk cId="2874331801" sldId="368"/>
        </pc:sldMkLst>
        <pc:spChg chg="mod">
          <ac:chgData name="Arthur, Claire" userId="dc68de1f-84b0-4451-afcc-86d78448e32e" providerId="ADAL" clId="{303B2E77-DA59-A34D-9E0D-DE98F4FDA704}" dt="2023-05-08T20:29:43.219" v="802"/>
          <ac:spMkLst>
            <pc:docMk/>
            <pc:sldMk cId="2874331801" sldId="368"/>
            <ac:spMk id="3" creationId="{3DB3A323-42D8-CA58-E0B0-52452322F300}"/>
          </ac:spMkLst>
        </pc:spChg>
      </pc:sldChg>
      <pc:sldChg chg="modSp new mod">
        <pc:chgData name="Arthur, Claire" userId="dc68de1f-84b0-4451-afcc-86d78448e32e" providerId="ADAL" clId="{303B2E77-DA59-A34D-9E0D-DE98F4FDA704}" dt="2023-05-09T15:11:23.251" v="2899" actId="20577"/>
        <pc:sldMkLst>
          <pc:docMk/>
          <pc:sldMk cId="3767011777" sldId="369"/>
        </pc:sldMkLst>
        <pc:spChg chg="mod">
          <ac:chgData name="Arthur, Claire" userId="dc68de1f-84b0-4451-afcc-86d78448e32e" providerId="ADAL" clId="{303B2E77-DA59-A34D-9E0D-DE98F4FDA704}" dt="2023-05-08T20:47:06.788" v="1312" actId="20577"/>
          <ac:spMkLst>
            <pc:docMk/>
            <pc:sldMk cId="3767011777" sldId="369"/>
            <ac:spMk id="2" creationId="{52677AFC-39DF-F876-4624-5FEA565EFB6D}"/>
          </ac:spMkLst>
        </pc:spChg>
        <pc:spChg chg="mod">
          <ac:chgData name="Arthur, Claire" userId="dc68de1f-84b0-4451-afcc-86d78448e32e" providerId="ADAL" clId="{303B2E77-DA59-A34D-9E0D-DE98F4FDA704}" dt="2023-05-09T15:11:23.251" v="2899" actId="20577"/>
          <ac:spMkLst>
            <pc:docMk/>
            <pc:sldMk cId="3767011777" sldId="369"/>
            <ac:spMk id="3" creationId="{8B92AAA7-FAD6-02BB-759E-6B4DD42EF285}"/>
          </ac:spMkLst>
        </pc:spChg>
      </pc:sldChg>
      <pc:sldChg chg="addSp modSp new mod">
        <pc:chgData name="Arthur, Claire" userId="dc68de1f-84b0-4451-afcc-86d78448e32e" providerId="ADAL" clId="{303B2E77-DA59-A34D-9E0D-DE98F4FDA704}" dt="2023-05-09T15:12:51.140" v="2944" actId="20577"/>
        <pc:sldMkLst>
          <pc:docMk/>
          <pc:sldMk cId="762194616" sldId="370"/>
        </pc:sldMkLst>
        <pc:spChg chg="mod">
          <ac:chgData name="Arthur, Claire" userId="dc68de1f-84b0-4451-afcc-86d78448e32e" providerId="ADAL" clId="{303B2E77-DA59-A34D-9E0D-DE98F4FDA704}" dt="2023-05-08T20:45:44.989" v="1145" actId="20577"/>
          <ac:spMkLst>
            <pc:docMk/>
            <pc:sldMk cId="762194616" sldId="370"/>
            <ac:spMk id="2" creationId="{53E9C437-4582-596C-8AA8-046CC31C9F56}"/>
          </ac:spMkLst>
        </pc:spChg>
        <pc:spChg chg="mod">
          <ac:chgData name="Arthur, Claire" userId="dc68de1f-84b0-4451-afcc-86d78448e32e" providerId="ADAL" clId="{303B2E77-DA59-A34D-9E0D-DE98F4FDA704}" dt="2023-05-08T20:56:05.770" v="2015" actId="5793"/>
          <ac:spMkLst>
            <pc:docMk/>
            <pc:sldMk cId="762194616" sldId="370"/>
            <ac:spMk id="3" creationId="{3265ACCA-9235-2D42-EBDC-2BDA15555267}"/>
          </ac:spMkLst>
        </pc:spChg>
        <pc:graphicFrameChg chg="add mod modGraphic">
          <ac:chgData name="Arthur, Claire" userId="dc68de1f-84b0-4451-afcc-86d78448e32e" providerId="ADAL" clId="{303B2E77-DA59-A34D-9E0D-DE98F4FDA704}" dt="2023-05-09T15:12:51.140" v="2944" actId="20577"/>
          <ac:graphicFrameMkLst>
            <pc:docMk/>
            <pc:sldMk cId="762194616" sldId="370"/>
            <ac:graphicFrameMk id="4" creationId="{D8625C71-5913-F30F-AA77-F7E5A020DA80}"/>
          </ac:graphicFrameMkLst>
        </pc:graphicFrameChg>
      </pc:sldChg>
      <pc:sldChg chg="modSp add mod">
        <pc:chgData name="Arthur, Claire" userId="dc68de1f-84b0-4451-afcc-86d78448e32e" providerId="ADAL" clId="{303B2E77-DA59-A34D-9E0D-DE98F4FDA704}" dt="2023-05-09T15:09:13.339" v="2874" actId="20577"/>
        <pc:sldMkLst>
          <pc:docMk/>
          <pc:sldMk cId="1073195904" sldId="371"/>
        </pc:sldMkLst>
        <pc:spChg chg="mod">
          <ac:chgData name="Arthur, Claire" userId="dc68de1f-84b0-4451-afcc-86d78448e32e" providerId="ADAL" clId="{303B2E77-DA59-A34D-9E0D-DE98F4FDA704}" dt="2023-05-09T15:09:13.339" v="2874" actId="20577"/>
          <ac:spMkLst>
            <pc:docMk/>
            <pc:sldMk cId="1073195904" sldId="371"/>
            <ac:spMk id="3" creationId="{8B92AAA7-FAD6-02BB-759E-6B4DD42EF285}"/>
          </ac:spMkLst>
        </pc:spChg>
      </pc:sldChg>
      <pc:sldChg chg="modSp add mod">
        <pc:chgData name="Arthur, Claire" userId="dc68de1f-84b0-4451-afcc-86d78448e32e" providerId="ADAL" clId="{303B2E77-DA59-A34D-9E0D-DE98F4FDA704}" dt="2023-05-09T15:09:28.630" v="2875"/>
        <pc:sldMkLst>
          <pc:docMk/>
          <pc:sldMk cId="1943575986" sldId="372"/>
        </pc:sldMkLst>
        <pc:spChg chg="mod">
          <ac:chgData name="Arthur, Claire" userId="dc68de1f-84b0-4451-afcc-86d78448e32e" providerId="ADAL" clId="{303B2E77-DA59-A34D-9E0D-DE98F4FDA704}" dt="2023-05-09T15:09:28.630" v="2875"/>
          <ac:spMkLst>
            <pc:docMk/>
            <pc:sldMk cId="1943575986" sldId="372"/>
            <ac:spMk id="3" creationId="{8B92AAA7-FAD6-02BB-759E-6B4DD42EF285}"/>
          </ac:spMkLst>
        </pc:spChg>
      </pc:sldChg>
      <pc:sldChg chg="modSp add mod">
        <pc:chgData name="Arthur, Claire" userId="dc68de1f-84b0-4451-afcc-86d78448e32e" providerId="ADAL" clId="{303B2E77-DA59-A34D-9E0D-DE98F4FDA704}" dt="2023-05-09T15:09:33.185" v="2876"/>
        <pc:sldMkLst>
          <pc:docMk/>
          <pc:sldMk cId="2257708594" sldId="373"/>
        </pc:sldMkLst>
        <pc:spChg chg="mod">
          <ac:chgData name="Arthur, Claire" userId="dc68de1f-84b0-4451-afcc-86d78448e32e" providerId="ADAL" clId="{303B2E77-DA59-A34D-9E0D-DE98F4FDA704}" dt="2023-05-09T15:09:33.185" v="2876"/>
          <ac:spMkLst>
            <pc:docMk/>
            <pc:sldMk cId="2257708594" sldId="373"/>
            <ac:spMk id="3" creationId="{8B92AAA7-FAD6-02BB-759E-6B4DD42EF285}"/>
          </ac:spMkLst>
        </pc:spChg>
      </pc:sldChg>
      <pc:sldChg chg="modSp add mod">
        <pc:chgData name="Arthur, Claire" userId="dc68de1f-84b0-4451-afcc-86d78448e32e" providerId="ADAL" clId="{303B2E77-DA59-A34D-9E0D-DE98F4FDA704}" dt="2023-05-09T15:09:37.181" v="2877"/>
        <pc:sldMkLst>
          <pc:docMk/>
          <pc:sldMk cId="3213793577" sldId="374"/>
        </pc:sldMkLst>
        <pc:spChg chg="mod">
          <ac:chgData name="Arthur, Claire" userId="dc68de1f-84b0-4451-afcc-86d78448e32e" providerId="ADAL" clId="{303B2E77-DA59-A34D-9E0D-DE98F4FDA704}" dt="2023-05-09T15:09:37.181" v="2877"/>
          <ac:spMkLst>
            <pc:docMk/>
            <pc:sldMk cId="3213793577" sldId="374"/>
            <ac:spMk id="3" creationId="{8B92AAA7-FAD6-02BB-759E-6B4DD42EF285}"/>
          </ac:spMkLst>
        </pc:spChg>
      </pc:sldChg>
      <pc:sldChg chg="addSp delSp modSp add mod">
        <pc:chgData name="Arthur, Claire" userId="dc68de1f-84b0-4451-afcc-86d78448e32e" providerId="ADAL" clId="{303B2E77-DA59-A34D-9E0D-DE98F4FDA704}" dt="2023-05-08T21:24:31.926" v="2706" actId="2165"/>
        <pc:sldMkLst>
          <pc:docMk/>
          <pc:sldMk cId="4257529546" sldId="375"/>
        </pc:sldMkLst>
        <pc:spChg chg="mod">
          <ac:chgData name="Arthur, Claire" userId="dc68de1f-84b0-4451-afcc-86d78448e32e" providerId="ADAL" clId="{303B2E77-DA59-A34D-9E0D-DE98F4FDA704}" dt="2023-05-08T21:18:59.585" v="2442" actId="20577"/>
          <ac:spMkLst>
            <pc:docMk/>
            <pc:sldMk cId="4257529546" sldId="375"/>
            <ac:spMk id="3" creationId="{3265ACCA-9235-2D42-EBDC-2BDA15555267}"/>
          </ac:spMkLst>
        </pc:spChg>
        <pc:graphicFrameChg chg="add del mod modGraphic">
          <ac:chgData name="Arthur, Claire" userId="dc68de1f-84b0-4451-afcc-86d78448e32e" providerId="ADAL" clId="{303B2E77-DA59-A34D-9E0D-DE98F4FDA704}" dt="2023-05-08T21:24:31.926" v="2706" actId="2165"/>
          <ac:graphicFrameMkLst>
            <pc:docMk/>
            <pc:sldMk cId="4257529546" sldId="375"/>
            <ac:graphicFrameMk id="4" creationId="{D8625C71-5913-F30F-AA77-F7E5A020DA80}"/>
          </ac:graphicFrameMkLst>
        </pc:graphicFrameChg>
      </pc:sldChg>
      <pc:sldChg chg="modSp new mod ord">
        <pc:chgData name="Arthur, Claire" userId="dc68de1f-84b0-4451-afcc-86d78448e32e" providerId="ADAL" clId="{303B2E77-DA59-A34D-9E0D-DE98F4FDA704}" dt="2023-05-08T21:26:28.847" v="2784" actId="20578"/>
        <pc:sldMkLst>
          <pc:docMk/>
          <pc:sldMk cId="1584750465" sldId="376"/>
        </pc:sldMkLst>
        <pc:spChg chg="mod">
          <ac:chgData name="Arthur, Claire" userId="dc68de1f-84b0-4451-afcc-86d78448e32e" providerId="ADAL" clId="{303B2E77-DA59-A34D-9E0D-DE98F4FDA704}" dt="2023-05-08T21:25:28.696" v="2737" actId="20577"/>
          <ac:spMkLst>
            <pc:docMk/>
            <pc:sldMk cId="1584750465" sldId="376"/>
            <ac:spMk id="2" creationId="{A6DBF42E-5E0B-2D44-AA0A-171CFAA582D6}"/>
          </ac:spMkLst>
        </pc:spChg>
        <pc:spChg chg="mod">
          <ac:chgData name="Arthur, Claire" userId="dc68de1f-84b0-4451-afcc-86d78448e32e" providerId="ADAL" clId="{303B2E77-DA59-A34D-9E0D-DE98F4FDA704}" dt="2023-05-08T21:26:20.647" v="2781" actId="20577"/>
          <ac:spMkLst>
            <pc:docMk/>
            <pc:sldMk cId="1584750465" sldId="376"/>
            <ac:spMk id="3" creationId="{2C1ABF37-D033-F208-5C30-C5BACDF1136C}"/>
          </ac:spMkLst>
        </pc:spChg>
      </pc:sldChg>
      <pc:sldChg chg="add ord">
        <pc:chgData name="Arthur, Claire" userId="dc68de1f-84b0-4451-afcc-86d78448e32e" providerId="ADAL" clId="{303B2E77-DA59-A34D-9E0D-DE98F4FDA704}" dt="2023-05-09T15:10:14.441" v="2879" actId="20578"/>
        <pc:sldMkLst>
          <pc:docMk/>
          <pc:sldMk cId="441985981" sldId="377"/>
        </pc:sldMkLst>
      </pc:sldChg>
      <pc:sldChg chg="modSp new mod">
        <pc:chgData name="Arthur, Claire" userId="dc68de1f-84b0-4451-afcc-86d78448e32e" providerId="ADAL" clId="{303B2E77-DA59-A34D-9E0D-DE98F4FDA704}" dt="2023-05-09T20:27:21.385" v="3083" actId="20577"/>
        <pc:sldMkLst>
          <pc:docMk/>
          <pc:sldMk cId="968161813" sldId="378"/>
        </pc:sldMkLst>
        <pc:spChg chg="mod">
          <ac:chgData name="Arthur, Claire" userId="dc68de1f-84b0-4451-afcc-86d78448e32e" providerId="ADAL" clId="{303B2E77-DA59-A34D-9E0D-DE98F4FDA704}" dt="2023-05-09T15:21:34.552" v="2971" actId="20577"/>
          <ac:spMkLst>
            <pc:docMk/>
            <pc:sldMk cId="968161813" sldId="378"/>
            <ac:spMk id="2" creationId="{780570E3-AC12-5A9D-FE00-0A6A5A807158}"/>
          </ac:spMkLst>
        </pc:spChg>
        <pc:spChg chg="mod">
          <ac:chgData name="Arthur, Claire" userId="dc68de1f-84b0-4451-afcc-86d78448e32e" providerId="ADAL" clId="{303B2E77-DA59-A34D-9E0D-DE98F4FDA704}" dt="2023-05-09T20:27:21.385" v="3083" actId="20577"/>
          <ac:spMkLst>
            <pc:docMk/>
            <pc:sldMk cId="968161813" sldId="378"/>
            <ac:spMk id="3" creationId="{61FCBDDD-2136-1A34-41DC-C840B3084012}"/>
          </ac:spMkLst>
        </pc:spChg>
      </pc:sldChg>
      <pc:sldChg chg="addSp delSp modSp add mod">
        <pc:chgData name="Arthur, Claire" userId="dc68de1f-84b0-4451-afcc-86d78448e32e" providerId="ADAL" clId="{303B2E77-DA59-A34D-9E0D-DE98F4FDA704}" dt="2023-05-09T20:46:30.225" v="3149" actId="12788"/>
        <pc:sldMkLst>
          <pc:docMk/>
          <pc:sldMk cId="3187732596" sldId="379"/>
        </pc:sldMkLst>
        <pc:spChg chg="mod">
          <ac:chgData name="Arthur, Claire" userId="dc68de1f-84b0-4451-afcc-86d78448e32e" providerId="ADAL" clId="{303B2E77-DA59-A34D-9E0D-DE98F4FDA704}" dt="2023-05-09T20:40:44.544" v="3086" actId="20577"/>
          <ac:spMkLst>
            <pc:docMk/>
            <pc:sldMk cId="3187732596" sldId="379"/>
            <ac:spMk id="2" creationId="{B5B8B9B8-6A58-82C4-3372-AE7F0C7618BB}"/>
          </ac:spMkLst>
        </pc:spChg>
        <pc:spChg chg="mod">
          <ac:chgData name="Arthur, Claire" userId="dc68de1f-84b0-4451-afcc-86d78448e32e" providerId="ADAL" clId="{303B2E77-DA59-A34D-9E0D-DE98F4FDA704}" dt="2023-05-09T20:40:58.259" v="3116" actId="20577"/>
          <ac:spMkLst>
            <pc:docMk/>
            <pc:sldMk cId="3187732596" sldId="379"/>
            <ac:spMk id="3" creationId="{FFEFE444-845E-6175-E408-1F07A85D7E3F}"/>
          </ac:spMkLst>
        </pc:spChg>
        <pc:picChg chg="add del mod modCrop">
          <ac:chgData name="Arthur, Claire" userId="dc68de1f-84b0-4451-afcc-86d78448e32e" providerId="ADAL" clId="{303B2E77-DA59-A34D-9E0D-DE98F4FDA704}" dt="2023-05-09T20:46:02.326" v="3130" actId="478"/>
          <ac:picMkLst>
            <pc:docMk/>
            <pc:sldMk cId="3187732596" sldId="379"/>
            <ac:picMk id="5" creationId="{9FE35AFB-1CE0-3FC2-94B8-299A3AA7EF18}"/>
          </ac:picMkLst>
        </pc:picChg>
        <pc:picChg chg="add mod">
          <ac:chgData name="Arthur, Claire" userId="dc68de1f-84b0-4451-afcc-86d78448e32e" providerId="ADAL" clId="{303B2E77-DA59-A34D-9E0D-DE98F4FDA704}" dt="2023-05-09T20:46:30.225" v="3149" actId="12788"/>
          <ac:picMkLst>
            <pc:docMk/>
            <pc:sldMk cId="3187732596" sldId="379"/>
            <ac:picMk id="7" creationId="{5DAE5A31-C03F-BF60-789C-941290C7FA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8ACA4-1BB6-3243-AFB4-3DBB6EB249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7F081-81F8-F04C-B446-06AD50FFE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339A42-391E-184D-A00D-E02F04EE45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0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0C442-74FC-6B49-A8C8-7E882227F3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3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Metadata: triple bang (show) – will follow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F9E0A-CB72-0142-A1DE-39CCEECBC1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7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Metadata: triple bang (show) – will follow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F9E0A-CB72-0142-A1DE-39CCEECBC1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6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Metadata: triple bang (show) – will follow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F9E0A-CB72-0142-A1DE-39CCEECBC1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Metadata: triple bang (show) – will follow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F9E0A-CB72-0142-A1DE-39CCEECBC1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Metadata: triple bang (show) – will follow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F9E0A-CB72-0142-A1DE-39CCEECBC1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6A5041-FB72-C5BB-E122-4AE75FBCE97E}"/>
              </a:ext>
            </a:extLst>
          </p:cNvPr>
          <p:cNvSpPr/>
          <p:nvPr userDrawn="1"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rgbClr val="2C3D4F"/>
          </a:solidFill>
          <a:ln>
            <a:solidFill>
              <a:srgbClr val="2C3D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42114-AFA8-F2FE-7A30-A55E1C94C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A2D18-A573-105D-E627-4CDCD4211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3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845B-28E2-9591-05CC-E07180E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C2B11-2801-E96E-0235-82A8E9B02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423F-AFB6-7C0A-C034-C823BBF7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196A-5A53-AE40-A94E-4947E92575F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F6F5-197C-699D-96DF-A79192A4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E4251-4810-659F-49A7-531D1C92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0A4-378E-3F4C-A8C2-E220D78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8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1862E-9907-B80E-6766-88720E62F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364D9-F32E-91B6-7769-0F2FAB0D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6B16-BF23-172C-FF40-466C7C2F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196A-5A53-AE40-A94E-4947E92575F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B29B6-D64A-B8C7-505C-296154AE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4A7F-11C4-0BE1-2B77-501C10CF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0A4-378E-3F4C-A8C2-E220D78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468F-1EB7-993E-290B-F974562B1E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690688"/>
          </a:xfrm>
          <a:solidFill>
            <a:srgbClr val="2C3D4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2EC0-DEEA-0826-23B0-59BAE389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3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48CF2-46FA-0C59-7AC8-692CF7CA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196A-5A53-AE40-A94E-4947E92575F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888CA-3F9B-DD50-8FD4-4215216F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C32C6-8A91-B17A-75C2-BC69077E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0A4-378E-3F4C-A8C2-E220D78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920E-A3D1-5F6E-DF87-B81A32E4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722B-323B-709E-7DA6-4A676B5D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7857-1522-03C1-9715-496D651F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196A-5A53-AE40-A94E-4947E92575F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A2598-B026-A7C2-DD5F-8F3ACB72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1250-73A5-21E1-6A7D-D0274A2F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0A4-378E-3F4C-A8C2-E220D78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F6C9-9B35-AAC4-7E82-3C7899E2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8706-CA4A-D261-01D8-CC15F08E7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05B3-9CF8-B80A-F298-DD4F14F4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ED25A-90D6-954F-8A44-612184B4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196A-5A53-AE40-A94E-4947E92575F2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7EB9A-F82B-31DD-FE12-451E06ED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31B21-FBDF-5414-CC91-62263F0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0A4-378E-3F4C-A8C2-E220D78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5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F85F-3356-D28E-B646-195FA376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4C776-1F6E-DBFE-C203-0BE876602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AF491-AD07-3A3F-4C6D-E2465F4D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0E9CC-D96B-4F94-63F3-CF5296A9A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94AE5-DDB7-8384-3A0B-04FA71BC7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2D63A-79BA-2D73-D65A-9D2A18D4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196A-5A53-AE40-A94E-4947E92575F2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19183-DA91-1245-014D-AC504676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4ACF5-5765-65D8-830E-1C797FCD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0A4-378E-3F4C-A8C2-E220D78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5166-6A02-CA41-3B84-95ED0D0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492D9-B33A-1864-4B96-FEAAA1CB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196A-5A53-AE40-A94E-4947E92575F2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6F642-01E8-7B46-22EA-A80282CF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582AE-94BC-FE24-A3B5-24121AE8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0A4-378E-3F4C-A8C2-E220D78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CB565-90EF-9026-58D6-AD2EC713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196A-5A53-AE40-A94E-4947E92575F2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8CC01-F14D-5A55-F44C-969BA85D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5542F-71F0-9EB6-44DF-77713410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0A4-378E-3F4C-A8C2-E220D78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D8F0-4BA8-1706-5DC8-F64D115C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8D3E-3D1D-3B47-C4A1-6B5B075B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F1C6D-9F7D-0A7A-CDA4-FFBA3CAC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8C8FE-5FC1-A45B-00CB-C75CD8E1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196A-5A53-AE40-A94E-4947E92575F2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83A8C-6DE5-EE22-900C-C9723177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51034-351B-516C-A0FB-F43FBF48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0A4-378E-3F4C-A8C2-E220D78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14DF-D6B4-DEDA-D99B-95948289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02280-87B0-6569-B97D-980E0A4C2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7739C-96B2-BD83-8C34-51BAA75A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47DA5-086C-DCC6-0F18-424330C8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196A-5A53-AE40-A94E-4947E92575F2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43CD8-7A70-A659-C393-27D3DE5E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341D-A31D-77C5-A62E-46A8B04E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0A4-378E-3F4C-A8C2-E220D78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E842A-6C5A-F5D9-8B55-0A9660DA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A9CF4-6056-3455-95BE-36AB4E7B6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330B-9DD6-849D-40FD-691057428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196A-5A53-AE40-A94E-4947E92575F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60500-91F0-D674-6AFC-6E0FE45D0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BAC8-920C-B458-9F0E-8DB8B4C3C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E0A4-378E-3F4C-A8C2-E220D78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erovio.humdrum.org/?t=KiprZXJuCipjbGVmRjQKIUxPOlRYOmE6dD1waXRjaCB0b2tlbnMgCkMKRApFCkYjCkcKQS0KQi0KYwoqY2xlZkcyCmQKZQpmCmcKYQpiCmNjIwpkZAplZS0KZmYKZ2cKYWEKYmIKY2NjCj09CipjbGVmRjQKIUxPOlRYOmE6dD1yaHl0aG0gdG9rZW5zCjFDCjFyCiF0aWVzClsyQwoyQ10KMi5DCjJDCjJyCjQuQwo0Qwo0cgo4LkMKOEMKOHIKMTJDCjEyQwoxMkMKMTZDCjI0QwoyNEMKMjRDCjMyQwozMnIKNjRDCjY0cgo9PQohTE86VFg6YTp0PWFydGljdWxhdGlvbiB0b2tlbnMKIXNsdXIKKDRDCjREKQohc3RhY2NhdG8KNEMnCiFhY2NlbnRzCjRDdgo0Q14KPT0KIWJhcmxpbmVzCjFDCj0KMUMKPXw6CjFDCj06fAoxQwo9PQoqLQo=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verovio.humdrum.org/humdrum/getting_started/" TargetMode="External"/><Relationship Id="rId2" Type="http://schemas.openxmlformats.org/officeDocument/2006/relationships/hyperlink" Target="https://verovio.humdrum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D724-DC7B-AF09-B2AC-37A325E45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b="0" i="0" dirty="0" err="1">
                <a:solidFill>
                  <a:srgbClr val="1ABC9C"/>
                </a:solidFill>
                <a:effectLst/>
                <a:latin typeface="Lato" panose="020F0502020204030203" pitchFamily="34" charset="0"/>
              </a:rPr>
              <a:t>humdrum</a:t>
            </a:r>
            <a:r>
              <a:rPr lang="en-US" b="0" i="0" baseline="-25000" dirty="0" err="1">
                <a:solidFill>
                  <a:srgbClr val="1ABC9C"/>
                </a:solidFill>
                <a:effectLst/>
                <a:latin typeface="Lato" panose="020F0502020204030203" pitchFamily="34" charset="0"/>
              </a:rPr>
              <a:t>ℝ</a:t>
            </a:r>
            <a:b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</a:br>
            <a:r>
              <a:rPr lang="en-US" dirty="0"/>
              <a:t>Workshop 2023!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E216-0124-DFB2-9F27-C06F37F83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Hosts: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Nat Condit-Schultz, </a:t>
            </a:r>
            <a:r>
              <a:rPr lang="en-US" dirty="0" err="1">
                <a:solidFill>
                  <a:srgbClr val="1ABC9C"/>
                </a:solidFill>
              </a:rPr>
              <a:t>ncs@gatech.edu</a:t>
            </a:r>
            <a:endParaRPr lang="en-US" dirty="0">
              <a:solidFill>
                <a:srgbClr val="1ABC9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Claire Arthur, </a:t>
            </a:r>
            <a:r>
              <a:rPr lang="en-US" dirty="0" err="1">
                <a:solidFill>
                  <a:srgbClr val="1ABC9C"/>
                </a:solidFill>
              </a:rPr>
              <a:t>claire.arthur@gatech.edu</a:t>
            </a:r>
            <a:endParaRPr lang="en-US" dirty="0">
              <a:solidFill>
                <a:srgbClr val="1AB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F72E-9565-135B-2EC3-04D14230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Humdrum Information: </a:t>
            </a:r>
            <a:br>
              <a:rPr lang="en-US" dirty="0"/>
            </a:br>
            <a:r>
              <a:rPr lang="en-US" dirty="0"/>
              <a:t>	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F60A-25F3-8B2C-12E3-4BC116D9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389" y="1806693"/>
            <a:ext cx="7603525" cy="5174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Metadata (Work, title, composer, year, etc.); placed in </a:t>
            </a:r>
            <a:r>
              <a:rPr lang="en-US" sz="2400" i="1" dirty="0">
                <a:solidFill>
                  <a:srgbClr val="1ABC9C"/>
                </a:solidFill>
              </a:rPr>
              <a:t>comment records</a:t>
            </a:r>
            <a:endParaRPr lang="en-US" sz="2400" dirty="0">
              <a:solidFill>
                <a:srgbClr val="1ABC9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C0DF7-E1D5-6C7E-2316-996CB77C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04" y="551543"/>
            <a:ext cx="5346914" cy="60350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B5FDC0E-4511-8A7B-1E73-C2DCFA6A0085}"/>
              </a:ext>
            </a:extLst>
          </p:cNvPr>
          <p:cNvGrpSpPr/>
          <p:nvPr/>
        </p:nvGrpSpPr>
        <p:grpSpPr>
          <a:xfrm>
            <a:off x="7997371" y="551543"/>
            <a:ext cx="1175658" cy="1255151"/>
            <a:chOff x="7997371" y="551543"/>
            <a:chExt cx="1175658" cy="1255151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FEE501F0-5EE9-E4D3-A15F-138666AD9B60}"/>
                </a:ext>
              </a:extLst>
            </p:cNvPr>
            <p:cNvSpPr/>
            <p:nvPr/>
          </p:nvSpPr>
          <p:spPr>
            <a:xfrm>
              <a:off x="8953995" y="551543"/>
              <a:ext cx="219034" cy="885371"/>
            </a:xfrm>
            <a:prstGeom prst="leftBrace">
              <a:avLst>
                <a:gd name="adj1" fmla="val 8333"/>
                <a:gd name="adj2" fmla="val 50000"/>
              </a:avLst>
            </a:prstGeom>
            <a:ln w="28575">
              <a:solidFill>
                <a:srgbClr val="1AB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C5D17F-A00A-6949-130C-7B73B9A12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7371" y="1104405"/>
              <a:ext cx="837871" cy="702289"/>
            </a:xfrm>
            <a:prstGeom prst="straightConnector1">
              <a:avLst/>
            </a:prstGeom>
            <a:ln w="28575">
              <a:solidFill>
                <a:srgbClr val="1AB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87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F72E-9565-135B-2EC3-04D14230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Humdrum Information: </a:t>
            </a:r>
            <a:br>
              <a:rPr lang="en-US" dirty="0"/>
            </a:br>
            <a:r>
              <a:rPr lang="en-US" dirty="0"/>
              <a:t>	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F60A-25F3-8B2C-12E3-4BC116D9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389" y="1806693"/>
            <a:ext cx="7603525" cy="5174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Metadata (Work, title, composer, year, etc.); placed in </a:t>
            </a:r>
            <a:r>
              <a:rPr lang="en-US" sz="2400" i="1" dirty="0">
                <a:solidFill>
                  <a:srgbClr val="1ABC9C"/>
                </a:solidFill>
              </a:rPr>
              <a:t>comment records</a:t>
            </a:r>
            <a:endParaRPr lang="en-US" sz="2400" dirty="0">
              <a:solidFill>
                <a:srgbClr val="1ABC9C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i="1" dirty="0">
                <a:solidFill>
                  <a:srgbClr val="1ABC9C"/>
                </a:solidFill>
              </a:rPr>
              <a:t>exclusive interpretation </a:t>
            </a:r>
            <a:r>
              <a:rPr lang="en-US" sz="2400" dirty="0"/>
              <a:t>(**) tells us the representation scheme for the data in that spine (e.g., kern, mint, fret, harm, etc.)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C0DF7-E1D5-6C7E-2316-996CB77C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04" y="551543"/>
            <a:ext cx="5346914" cy="60350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B5FDC0E-4511-8A7B-1E73-C2DCFA6A0085}"/>
              </a:ext>
            </a:extLst>
          </p:cNvPr>
          <p:cNvGrpSpPr/>
          <p:nvPr/>
        </p:nvGrpSpPr>
        <p:grpSpPr>
          <a:xfrm>
            <a:off x="7997371" y="551543"/>
            <a:ext cx="1175658" cy="1255151"/>
            <a:chOff x="7997371" y="551543"/>
            <a:chExt cx="1175658" cy="1255151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FEE501F0-5EE9-E4D3-A15F-138666AD9B60}"/>
                </a:ext>
              </a:extLst>
            </p:cNvPr>
            <p:cNvSpPr/>
            <p:nvPr/>
          </p:nvSpPr>
          <p:spPr>
            <a:xfrm>
              <a:off x="8953995" y="551543"/>
              <a:ext cx="219034" cy="885371"/>
            </a:xfrm>
            <a:prstGeom prst="leftBrace">
              <a:avLst>
                <a:gd name="adj1" fmla="val 8333"/>
                <a:gd name="adj2" fmla="val 50000"/>
              </a:avLst>
            </a:prstGeom>
            <a:ln w="28575">
              <a:solidFill>
                <a:srgbClr val="1AB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C5D17F-A00A-6949-130C-7B73B9A12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7371" y="1104405"/>
              <a:ext cx="837871" cy="702289"/>
            </a:xfrm>
            <a:prstGeom prst="straightConnector1">
              <a:avLst/>
            </a:prstGeom>
            <a:ln w="28575">
              <a:solidFill>
                <a:srgbClr val="1AB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1C9C6F47-1590-401B-EFDD-489C88796457}"/>
              </a:ext>
            </a:extLst>
          </p:cNvPr>
          <p:cNvSpPr/>
          <p:nvPr/>
        </p:nvSpPr>
        <p:spPr>
          <a:xfrm>
            <a:off x="7997371" y="1567542"/>
            <a:ext cx="1190172" cy="1690687"/>
          </a:xfrm>
          <a:custGeom>
            <a:avLst/>
            <a:gdLst>
              <a:gd name="connsiteX0" fmla="*/ 0 w 1132114"/>
              <a:gd name="connsiteY0" fmla="*/ 1306286 h 1306286"/>
              <a:gd name="connsiteX1" fmla="*/ 667657 w 1132114"/>
              <a:gd name="connsiteY1" fmla="*/ 72571 h 1306286"/>
              <a:gd name="connsiteX2" fmla="*/ 1132114 w 1132114"/>
              <a:gd name="connsiteY2" fmla="*/ 0 h 1306286"/>
              <a:gd name="connsiteX3" fmla="*/ 1132114 w 1132114"/>
              <a:gd name="connsiteY3" fmla="*/ 0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114" h="1306286">
                <a:moveTo>
                  <a:pt x="0" y="1306286"/>
                </a:moveTo>
                <a:lnTo>
                  <a:pt x="667657" y="72571"/>
                </a:lnTo>
                <a:lnTo>
                  <a:pt x="1132114" y="0"/>
                </a:lnTo>
                <a:lnTo>
                  <a:pt x="1132114" y="0"/>
                </a:lnTo>
              </a:path>
            </a:pathLst>
          </a:custGeom>
          <a:noFill/>
          <a:ln w="28575">
            <a:solidFill>
              <a:srgbClr val="1ABC9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F72E-9565-135B-2EC3-04D14230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Humdrum Information: </a:t>
            </a:r>
            <a:br>
              <a:rPr lang="en-US" dirty="0"/>
            </a:br>
            <a:r>
              <a:rPr lang="en-US" dirty="0"/>
              <a:t>	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F60A-25F3-8B2C-12E3-4BC116D9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389" y="1806693"/>
            <a:ext cx="7603525" cy="5174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Metadata (Work, title, composer, year, etc.); placed in </a:t>
            </a:r>
            <a:r>
              <a:rPr lang="en-US" sz="2400" i="1" dirty="0">
                <a:solidFill>
                  <a:srgbClr val="1ABC9C"/>
                </a:solidFill>
              </a:rPr>
              <a:t>comment records</a:t>
            </a:r>
            <a:endParaRPr lang="en-US" sz="2400" dirty="0">
              <a:solidFill>
                <a:srgbClr val="1ABC9C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i="1" dirty="0">
                <a:solidFill>
                  <a:srgbClr val="1ABC9C"/>
                </a:solidFill>
              </a:rPr>
              <a:t>exclusive interpretation </a:t>
            </a:r>
            <a:r>
              <a:rPr lang="en-US" sz="2400" dirty="0"/>
              <a:t>(**) tells us the representation scheme for the data in that spine (e.g., kern, mint, fret, </a:t>
            </a:r>
            <a:r>
              <a:rPr lang="en-US" sz="2400" dirty="0" err="1"/>
              <a:t>bhatke</a:t>
            </a:r>
            <a:r>
              <a:rPr lang="en-US" sz="2400" dirty="0"/>
              <a:t>, etc.)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Type of data Contextual data (key signature, time signature, clef, instrument, tempo, etc.); placed in </a:t>
            </a:r>
            <a:r>
              <a:rPr lang="en-US" sz="2400" i="1" dirty="0">
                <a:solidFill>
                  <a:srgbClr val="1ABC9C"/>
                </a:solidFill>
              </a:rPr>
              <a:t>tandem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1ABC9C"/>
                </a:solidFill>
              </a:rPr>
              <a:t>interpretation records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C0DF7-E1D5-6C7E-2316-996CB77C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04" y="551543"/>
            <a:ext cx="5346914" cy="60350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B5FDC0E-4511-8A7B-1E73-C2DCFA6A0085}"/>
              </a:ext>
            </a:extLst>
          </p:cNvPr>
          <p:cNvGrpSpPr/>
          <p:nvPr/>
        </p:nvGrpSpPr>
        <p:grpSpPr>
          <a:xfrm>
            <a:off x="7997371" y="551543"/>
            <a:ext cx="1175658" cy="1255151"/>
            <a:chOff x="7997371" y="551543"/>
            <a:chExt cx="1175658" cy="1255151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FEE501F0-5EE9-E4D3-A15F-138666AD9B60}"/>
                </a:ext>
              </a:extLst>
            </p:cNvPr>
            <p:cNvSpPr/>
            <p:nvPr/>
          </p:nvSpPr>
          <p:spPr>
            <a:xfrm>
              <a:off x="8953995" y="551543"/>
              <a:ext cx="219034" cy="885371"/>
            </a:xfrm>
            <a:prstGeom prst="leftBrace">
              <a:avLst>
                <a:gd name="adj1" fmla="val 8333"/>
                <a:gd name="adj2" fmla="val 50000"/>
              </a:avLst>
            </a:prstGeom>
            <a:ln w="28575">
              <a:solidFill>
                <a:srgbClr val="1AB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C5D17F-A00A-6949-130C-7B73B9A12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7371" y="1104405"/>
              <a:ext cx="837871" cy="702289"/>
            </a:xfrm>
            <a:prstGeom prst="straightConnector1">
              <a:avLst/>
            </a:prstGeom>
            <a:ln w="28575">
              <a:solidFill>
                <a:srgbClr val="1AB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D9048-B427-789F-631E-604D5D16B25C}"/>
              </a:ext>
            </a:extLst>
          </p:cNvPr>
          <p:cNvGrpSpPr/>
          <p:nvPr/>
        </p:nvGrpSpPr>
        <p:grpSpPr>
          <a:xfrm>
            <a:off x="8057407" y="1690689"/>
            <a:ext cx="1110343" cy="2957399"/>
            <a:chOff x="8057407" y="1690689"/>
            <a:chExt cx="1110343" cy="1647414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D2E65953-7249-86E0-B1C5-6C2C1F33E94F}"/>
                </a:ext>
              </a:extLst>
            </p:cNvPr>
            <p:cNvSpPr/>
            <p:nvPr/>
          </p:nvSpPr>
          <p:spPr>
            <a:xfrm>
              <a:off x="8955314" y="1690689"/>
              <a:ext cx="212436" cy="570129"/>
            </a:xfrm>
            <a:prstGeom prst="leftBrace">
              <a:avLst/>
            </a:prstGeom>
            <a:ln w="38100">
              <a:solidFill>
                <a:srgbClr val="1AB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187C86-A8B7-92FD-F65B-4AE7CBFB9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7407" y="2018263"/>
              <a:ext cx="777835" cy="1319840"/>
            </a:xfrm>
            <a:prstGeom prst="straightConnector1">
              <a:avLst/>
            </a:prstGeom>
            <a:ln w="28575">
              <a:solidFill>
                <a:srgbClr val="1AB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1C9C6F47-1590-401B-EFDD-489C88796457}"/>
              </a:ext>
            </a:extLst>
          </p:cNvPr>
          <p:cNvSpPr/>
          <p:nvPr/>
        </p:nvSpPr>
        <p:spPr>
          <a:xfrm>
            <a:off x="7997371" y="1567542"/>
            <a:ext cx="1190172" cy="1690687"/>
          </a:xfrm>
          <a:custGeom>
            <a:avLst/>
            <a:gdLst>
              <a:gd name="connsiteX0" fmla="*/ 0 w 1132114"/>
              <a:gd name="connsiteY0" fmla="*/ 1306286 h 1306286"/>
              <a:gd name="connsiteX1" fmla="*/ 667657 w 1132114"/>
              <a:gd name="connsiteY1" fmla="*/ 72571 h 1306286"/>
              <a:gd name="connsiteX2" fmla="*/ 1132114 w 1132114"/>
              <a:gd name="connsiteY2" fmla="*/ 0 h 1306286"/>
              <a:gd name="connsiteX3" fmla="*/ 1132114 w 1132114"/>
              <a:gd name="connsiteY3" fmla="*/ 0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114" h="1306286">
                <a:moveTo>
                  <a:pt x="0" y="1306286"/>
                </a:moveTo>
                <a:lnTo>
                  <a:pt x="667657" y="72571"/>
                </a:lnTo>
                <a:lnTo>
                  <a:pt x="1132114" y="0"/>
                </a:lnTo>
                <a:lnTo>
                  <a:pt x="1132114" y="0"/>
                </a:lnTo>
              </a:path>
            </a:pathLst>
          </a:custGeom>
          <a:noFill/>
          <a:ln w="28575">
            <a:solidFill>
              <a:srgbClr val="1ABC9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F72E-9565-135B-2EC3-04D14230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Humdrum Information: </a:t>
            </a:r>
            <a:br>
              <a:rPr lang="en-US" dirty="0"/>
            </a:br>
            <a:r>
              <a:rPr lang="en-US" dirty="0"/>
              <a:t>	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F60A-25F3-8B2C-12E3-4BC116D9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389" y="1806693"/>
            <a:ext cx="7603525" cy="5174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Metadata (Work, title, composer, year, etc.); placed in </a:t>
            </a:r>
            <a:r>
              <a:rPr lang="en-US" sz="2400" i="1" dirty="0">
                <a:solidFill>
                  <a:srgbClr val="1ABC9C"/>
                </a:solidFill>
              </a:rPr>
              <a:t>comment records</a:t>
            </a:r>
            <a:endParaRPr lang="en-US" sz="2400" dirty="0">
              <a:solidFill>
                <a:srgbClr val="1ABC9C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i="1" dirty="0">
                <a:solidFill>
                  <a:srgbClr val="1ABC9C"/>
                </a:solidFill>
              </a:rPr>
              <a:t>exclusive interpretation </a:t>
            </a:r>
            <a:r>
              <a:rPr lang="en-US" sz="2400" dirty="0"/>
              <a:t>(**) tells us the representation scheme for the data in that spine (e.g., kern, mint, fret, </a:t>
            </a:r>
            <a:r>
              <a:rPr lang="en-US" sz="2400" dirty="0" err="1"/>
              <a:t>bhatke</a:t>
            </a:r>
            <a:r>
              <a:rPr lang="en-US" sz="2400" dirty="0"/>
              <a:t>, etc.)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Type of data Contextual data (key signature, time signature, clef, instrument, tempo, etc.); placed in </a:t>
            </a:r>
            <a:r>
              <a:rPr lang="en-US" sz="2400" i="1" dirty="0">
                <a:solidFill>
                  <a:srgbClr val="1ABC9C"/>
                </a:solidFill>
              </a:rPr>
              <a:t>tandem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1ABC9C"/>
                </a:solidFill>
              </a:rPr>
              <a:t>interpretation records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Musical data (notes, rests, accidentals, </a:t>
            </a:r>
            <a:r>
              <a:rPr lang="en-US" sz="2400" dirty="0" err="1"/>
              <a:t>barlines</a:t>
            </a:r>
            <a:r>
              <a:rPr lang="en-US" sz="2400" dirty="0"/>
              <a:t>, ties, slurs, ornamentation, phrase groupings, etc.); placed in </a:t>
            </a:r>
            <a:r>
              <a:rPr lang="en-US" sz="2400" i="1" dirty="0">
                <a:solidFill>
                  <a:srgbClr val="1ABC9C"/>
                </a:solidFill>
              </a:rPr>
              <a:t>data records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C0DF7-E1D5-6C7E-2316-996CB77C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04" y="551543"/>
            <a:ext cx="5346914" cy="60350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B5FDC0E-4511-8A7B-1E73-C2DCFA6A0085}"/>
              </a:ext>
            </a:extLst>
          </p:cNvPr>
          <p:cNvGrpSpPr/>
          <p:nvPr/>
        </p:nvGrpSpPr>
        <p:grpSpPr>
          <a:xfrm>
            <a:off x="7997371" y="551543"/>
            <a:ext cx="1175658" cy="1255151"/>
            <a:chOff x="7997371" y="551543"/>
            <a:chExt cx="1175658" cy="1255151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FEE501F0-5EE9-E4D3-A15F-138666AD9B60}"/>
                </a:ext>
              </a:extLst>
            </p:cNvPr>
            <p:cNvSpPr/>
            <p:nvPr/>
          </p:nvSpPr>
          <p:spPr>
            <a:xfrm>
              <a:off x="8953995" y="551543"/>
              <a:ext cx="219034" cy="885371"/>
            </a:xfrm>
            <a:prstGeom prst="leftBrace">
              <a:avLst>
                <a:gd name="adj1" fmla="val 8333"/>
                <a:gd name="adj2" fmla="val 50000"/>
              </a:avLst>
            </a:prstGeom>
            <a:ln w="28575">
              <a:solidFill>
                <a:srgbClr val="1AB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C5D17F-A00A-6949-130C-7B73B9A12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7371" y="1104405"/>
              <a:ext cx="837871" cy="702289"/>
            </a:xfrm>
            <a:prstGeom prst="straightConnector1">
              <a:avLst/>
            </a:prstGeom>
            <a:ln w="28575">
              <a:solidFill>
                <a:srgbClr val="1AB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D9048-B427-789F-631E-604D5D16B25C}"/>
              </a:ext>
            </a:extLst>
          </p:cNvPr>
          <p:cNvGrpSpPr/>
          <p:nvPr/>
        </p:nvGrpSpPr>
        <p:grpSpPr>
          <a:xfrm>
            <a:off x="8057407" y="1690689"/>
            <a:ext cx="1110343" cy="2957399"/>
            <a:chOff x="8057407" y="1690689"/>
            <a:chExt cx="1110343" cy="1647414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D2E65953-7249-86E0-B1C5-6C2C1F33E94F}"/>
                </a:ext>
              </a:extLst>
            </p:cNvPr>
            <p:cNvSpPr/>
            <p:nvPr/>
          </p:nvSpPr>
          <p:spPr>
            <a:xfrm>
              <a:off x="8955314" y="1690689"/>
              <a:ext cx="212436" cy="570129"/>
            </a:xfrm>
            <a:prstGeom prst="leftBrace">
              <a:avLst/>
            </a:prstGeom>
            <a:ln w="38100">
              <a:solidFill>
                <a:srgbClr val="1AB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187C86-A8B7-92FD-F65B-4AE7CBFB9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7407" y="2018263"/>
              <a:ext cx="777835" cy="1319840"/>
            </a:xfrm>
            <a:prstGeom prst="straightConnector1">
              <a:avLst/>
            </a:prstGeom>
            <a:ln w="28575">
              <a:solidFill>
                <a:srgbClr val="1AB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1C9C6F47-1590-401B-EFDD-489C88796457}"/>
              </a:ext>
            </a:extLst>
          </p:cNvPr>
          <p:cNvSpPr/>
          <p:nvPr/>
        </p:nvSpPr>
        <p:spPr>
          <a:xfrm>
            <a:off x="7997371" y="1567542"/>
            <a:ext cx="1190172" cy="1690687"/>
          </a:xfrm>
          <a:custGeom>
            <a:avLst/>
            <a:gdLst>
              <a:gd name="connsiteX0" fmla="*/ 0 w 1132114"/>
              <a:gd name="connsiteY0" fmla="*/ 1306286 h 1306286"/>
              <a:gd name="connsiteX1" fmla="*/ 667657 w 1132114"/>
              <a:gd name="connsiteY1" fmla="*/ 72571 h 1306286"/>
              <a:gd name="connsiteX2" fmla="*/ 1132114 w 1132114"/>
              <a:gd name="connsiteY2" fmla="*/ 0 h 1306286"/>
              <a:gd name="connsiteX3" fmla="*/ 1132114 w 1132114"/>
              <a:gd name="connsiteY3" fmla="*/ 0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114" h="1306286">
                <a:moveTo>
                  <a:pt x="0" y="1306286"/>
                </a:moveTo>
                <a:lnTo>
                  <a:pt x="667657" y="72571"/>
                </a:lnTo>
                <a:lnTo>
                  <a:pt x="1132114" y="0"/>
                </a:lnTo>
                <a:lnTo>
                  <a:pt x="1132114" y="0"/>
                </a:lnTo>
              </a:path>
            </a:pathLst>
          </a:custGeom>
          <a:noFill/>
          <a:ln w="28575">
            <a:solidFill>
              <a:srgbClr val="1ABC9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747D9E-7003-DB34-7CAA-CE0329DBE540}"/>
              </a:ext>
            </a:extLst>
          </p:cNvPr>
          <p:cNvGrpSpPr/>
          <p:nvPr/>
        </p:nvGrpSpPr>
        <p:grpSpPr>
          <a:xfrm>
            <a:off x="8057407" y="2837318"/>
            <a:ext cx="1130136" cy="3621539"/>
            <a:chOff x="8037614" y="1331510"/>
            <a:chExt cx="1130136" cy="2017372"/>
          </a:xfrm>
        </p:grpSpPr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E59EAA24-CF11-C847-6B70-B31BDFC91AE9}"/>
                </a:ext>
              </a:extLst>
            </p:cNvPr>
            <p:cNvSpPr/>
            <p:nvPr/>
          </p:nvSpPr>
          <p:spPr>
            <a:xfrm>
              <a:off x="8935521" y="1331510"/>
              <a:ext cx="232229" cy="2017372"/>
            </a:xfrm>
            <a:prstGeom prst="leftBrace">
              <a:avLst/>
            </a:prstGeom>
            <a:ln w="38100">
              <a:solidFill>
                <a:srgbClr val="1AB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892B66-BB43-1F5C-9351-C6D59F77E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7614" y="2340196"/>
              <a:ext cx="837871" cy="565040"/>
            </a:xfrm>
            <a:prstGeom prst="straightConnector1">
              <a:avLst/>
            </a:prstGeom>
            <a:ln w="28575">
              <a:solidFill>
                <a:srgbClr val="1AB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55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F72E-9565-135B-2EC3-04D14230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Kern Data: </a:t>
            </a:r>
            <a:r>
              <a:rPr lang="en-US" dirty="0" err="1"/>
              <a:t>Cheatsheet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F60A-25F3-8B2C-12E3-4BC116D9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389" y="1806693"/>
            <a:ext cx="7910964" cy="5174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Musical data (for a </a:t>
            </a:r>
            <a:r>
              <a:rPr lang="en-US" sz="2400" dirty="0" err="1"/>
              <a:t>cheatsheet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1ABC9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r>
              <a:rPr lang="en-US" sz="2400" dirty="0"/>
              <a:t>)</a:t>
            </a:r>
            <a:endParaRPr lang="en-US" sz="2400" i="1" dirty="0">
              <a:solidFill>
                <a:srgbClr val="1ABC9C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Rhythm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Follows denominator of traditional note values using American note names  (e.g., quarter note (crotchet) = 4)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Pitch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Letter &amp; octave, accidentals (always comes </a:t>
            </a:r>
            <a:r>
              <a:rPr lang="en-US" sz="1800" i="1" dirty="0">
                <a:solidFill>
                  <a:srgbClr val="1ABC9C"/>
                </a:solidFill>
              </a:rPr>
              <a:t>after rhythm</a:t>
            </a:r>
            <a:r>
              <a:rPr lang="en-US" sz="1800" dirty="0"/>
              <a:t>)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Octaves switch at every C (ASA style) c4 = “c”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Sharp </a:t>
            </a:r>
            <a:r>
              <a:rPr lang="en-US" sz="1800" dirty="0">
                <a:solidFill>
                  <a:srgbClr val="1ABC9C"/>
                </a:solidFill>
              </a:rPr>
              <a:t>#</a:t>
            </a:r>
            <a:r>
              <a:rPr lang="en-US" sz="1800" dirty="0"/>
              <a:t>, Flat </a:t>
            </a:r>
            <a:r>
              <a:rPr lang="en-US" sz="1800" dirty="0">
                <a:solidFill>
                  <a:srgbClr val="1ABC9C"/>
                </a:solidFill>
              </a:rPr>
              <a:t>-</a:t>
            </a:r>
            <a:endParaRPr lang="en-US" sz="2400" dirty="0">
              <a:solidFill>
                <a:srgbClr val="1ABC9C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Grouping (Phrasing)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Ties </a:t>
            </a:r>
            <a:r>
              <a:rPr lang="en-US" sz="1800" dirty="0">
                <a:solidFill>
                  <a:srgbClr val="1ABC9C"/>
                </a:solidFill>
              </a:rPr>
              <a:t>[ ]</a:t>
            </a:r>
            <a:r>
              <a:rPr lang="en-US" sz="1800" dirty="0"/>
              <a:t>, Phrases </a:t>
            </a:r>
            <a:r>
              <a:rPr lang="en-US" sz="1800" dirty="0">
                <a:solidFill>
                  <a:srgbClr val="1ABC9C"/>
                </a:solidFill>
              </a:rPr>
              <a:t>{ }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Articulation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Slurs </a:t>
            </a:r>
            <a:r>
              <a:rPr lang="en-US" sz="1800" dirty="0">
                <a:solidFill>
                  <a:srgbClr val="1ABC9C"/>
                </a:solidFill>
              </a:rPr>
              <a:t>( )</a:t>
            </a:r>
            <a:r>
              <a:rPr lang="en-US" sz="1800" dirty="0"/>
              <a:t>, </a:t>
            </a:r>
            <a:r>
              <a:rPr lang="en-US" sz="1800" dirty="0" err="1"/>
              <a:t>Stacato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1ABC9C"/>
                </a:solidFill>
              </a:rPr>
              <a:t>‘ </a:t>
            </a:r>
            <a:r>
              <a:rPr lang="en-US" sz="1800" dirty="0"/>
              <a:t>, Accents </a:t>
            </a:r>
            <a:r>
              <a:rPr lang="en-US" sz="1800" dirty="0">
                <a:solidFill>
                  <a:srgbClr val="1ABC9C"/>
                </a:solidFill>
              </a:rPr>
              <a:t>^v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Bars &amp; </a:t>
            </a:r>
            <a:r>
              <a:rPr lang="en-US" sz="2400" dirty="0" err="1"/>
              <a:t>barlines</a:t>
            </a:r>
            <a:endParaRPr lang="en-US" sz="24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Single </a:t>
            </a:r>
            <a:r>
              <a:rPr lang="en-US" sz="1800" dirty="0">
                <a:solidFill>
                  <a:srgbClr val="1ABC9C"/>
                </a:solidFill>
              </a:rPr>
              <a:t>=</a:t>
            </a:r>
            <a:r>
              <a:rPr lang="en-US" sz="1800" dirty="0"/>
              <a:t>, Double </a:t>
            </a:r>
            <a:r>
              <a:rPr lang="en-US" sz="1800" dirty="0">
                <a:solidFill>
                  <a:srgbClr val="1ABC9C"/>
                </a:solidFill>
              </a:rPr>
              <a:t>==</a:t>
            </a:r>
            <a:r>
              <a:rPr lang="en-US" sz="1800" dirty="0"/>
              <a:t>, Repeat back </a:t>
            </a:r>
            <a:r>
              <a:rPr lang="en-US" sz="1800" dirty="0">
                <a:solidFill>
                  <a:srgbClr val="1ABC9C"/>
                </a:solidFill>
              </a:rPr>
              <a:t>=:|</a:t>
            </a:r>
            <a:r>
              <a:rPr lang="en-US" sz="1800" dirty="0"/>
              <a:t> , Repeat from </a:t>
            </a:r>
            <a:r>
              <a:rPr lang="en-US" sz="1800" dirty="0">
                <a:solidFill>
                  <a:srgbClr val="1ABC9C"/>
                </a:solidFill>
              </a:rPr>
              <a:t>=|:</a:t>
            </a:r>
            <a:endParaRPr lang="en-US" sz="2400" dirty="0">
              <a:solidFill>
                <a:srgbClr val="1ABC9C"/>
              </a:solidFill>
            </a:endParaRPr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C0DF7-E1D5-6C7E-2316-996CB77C3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504" y="551543"/>
            <a:ext cx="5346914" cy="6035040"/>
          </a:xfrm>
          <a:prstGeom prst="rect">
            <a:avLst/>
          </a:prstGeom>
        </p:spPr>
      </p:pic>
      <p:sp>
        <p:nvSpPr>
          <p:cNvPr id="27" name="Left Brace 26">
            <a:extLst>
              <a:ext uri="{FF2B5EF4-FFF2-40B4-BE49-F238E27FC236}">
                <a16:creationId xmlns:a16="http://schemas.microsoft.com/office/drawing/2014/main" id="{E59EAA24-CF11-C847-6B70-B31BDFC91AE9}"/>
              </a:ext>
            </a:extLst>
          </p:cNvPr>
          <p:cNvSpPr/>
          <p:nvPr/>
        </p:nvSpPr>
        <p:spPr>
          <a:xfrm>
            <a:off x="8955314" y="2837318"/>
            <a:ext cx="232229" cy="3621539"/>
          </a:xfrm>
          <a:prstGeom prst="leftBrace">
            <a:avLst/>
          </a:prstGeom>
          <a:ln w="38100">
            <a:solidFill>
              <a:srgbClr val="1AB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5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6898-2DEE-703A-C73A-FE7F7E4D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Function vs. Orthography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B6A3-DD88-07DC-FDA5-1D3D3EBF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Kern (and other representations) designed to facilitate analytical applications rather than visual representations (primarily)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However, many orthographic details </a:t>
            </a:r>
            <a:r>
              <a:rPr lang="en-US" i="1" dirty="0"/>
              <a:t>can</a:t>
            </a:r>
            <a:r>
              <a:rPr lang="en-US" dirty="0"/>
              <a:t> be included but are not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5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EF02-3993-FC27-8711-28FA2452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Part 1: Kern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E91E-1AD7-F53C-F8C4-D66237C8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9343" cy="435133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We will be using the online tool, </a:t>
            </a:r>
            <a:r>
              <a:rPr lang="en-US" dirty="0">
                <a:solidFill>
                  <a:srgbClr val="1ABC9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Verovio Humdrum Viewer (VHV)</a:t>
            </a:r>
            <a:r>
              <a:rPr lang="en-US" dirty="0">
                <a:solidFill>
                  <a:srgbClr val="1ABC9C"/>
                </a:solidFill>
              </a:rPr>
              <a:t> </a:t>
            </a:r>
            <a:r>
              <a:rPr lang="en-US" dirty="0"/>
              <a:t>to assist with our encoding and learning of kern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dirty="0">
                <a:solidFill>
                  <a:srgbClr val="1ABC9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(VHV full music encoding tutorial here)</a:t>
            </a:r>
            <a:endParaRPr lang="en-US" dirty="0">
              <a:solidFill>
                <a:srgbClr val="1ABC9C"/>
              </a:solidFill>
            </a:endParaRP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A note about VHV &amp; Orthography…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3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B9B8-6A58-82C4-3372-AE7F0C76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Exercise 1: Kern Encoding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E444-845E-6175-E408-1F07A85D7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Open your “Day0_KernEncodingVHV.pdf” file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Using VHV, see how far you can get with the encoding practice (we’ll do the first one together)</a:t>
            </a:r>
          </a:p>
        </p:txBody>
      </p:sp>
    </p:spTree>
    <p:extLst>
      <p:ext uri="{BB962C8B-B14F-4D97-AF65-F5344CB8AC3E}">
        <p14:creationId xmlns:p14="http://schemas.microsoft.com/office/powerpoint/2010/main" val="105100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D724-DC7B-AF09-B2AC-37A325E45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AFTERNOON BREAK?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E216-0124-DFB2-9F27-C06F37F83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1ABC9C"/>
              </a:solidFill>
            </a:endParaRPr>
          </a:p>
          <a:p>
            <a:r>
              <a:rPr lang="en-US" sz="3200" dirty="0">
                <a:solidFill>
                  <a:srgbClr val="1ABC9C"/>
                </a:solidFill>
              </a:rPr>
              <a:t>PLEASE BE BACK BY 3:30! :) </a:t>
            </a:r>
          </a:p>
        </p:txBody>
      </p:sp>
    </p:spTree>
    <p:extLst>
      <p:ext uri="{BB962C8B-B14F-4D97-AF65-F5344CB8AC3E}">
        <p14:creationId xmlns:p14="http://schemas.microsoft.com/office/powerpoint/2010/main" val="161279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7AFC-39DF-F876-4624-5FEA565E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Multiple Spines, multiple stops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AAA7-FAD6-02BB-759E-6B4DD42E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Humdrum data is encoded row-wise, meaning that items on the same row are occurring (musically) simultaneously.</a:t>
            </a:r>
          </a:p>
          <a:p>
            <a:r>
              <a:rPr lang="en-US" dirty="0"/>
              <a:t>For notes &amp; rests, this can take different forms: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Multiple voices, (multi-stops)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Multiple parts, different staves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B229-C255-7316-A781-16F101D9F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Music and Data Formats:</a:t>
            </a:r>
            <a:br>
              <a:rPr lang="en-US" sz="4400" dirty="0"/>
            </a:br>
            <a:r>
              <a:rPr lang="en-US" sz="2600" dirty="0"/>
              <a:t>Intro to Humdrum Kern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94BBA-25C7-908F-050D-F3132EB1E2DF}"/>
              </a:ext>
            </a:extLst>
          </p:cNvPr>
          <p:cNvSpPr txBox="1"/>
          <p:nvPr/>
        </p:nvSpPr>
        <p:spPr>
          <a:xfrm>
            <a:off x="1436914" y="736270"/>
            <a:ext cx="9203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Day 0, Morning Session</a:t>
            </a:r>
          </a:p>
          <a:p>
            <a:r>
              <a:rPr lang="en-US" sz="4800" dirty="0">
                <a:solidFill>
                  <a:srgbClr val="1ABC9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 and </a:t>
            </a:r>
            <a:r>
              <a:rPr lang="en-US" sz="4800" dirty="0" err="1">
                <a:solidFill>
                  <a:srgbClr val="1ABC9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Rstudio</a:t>
            </a:r>
            <a:endParaRPr lang="en-US" sz="4800" dirty="0">
              <a:solidFill>
                <a:srgbClr val="1ABC9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7BCCAEC-2A27-5693-C56E-523AB6AF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88" y="4266116"/>
            <a:ext cx="5083912" cy="1783829"/>
          </a:xfrm>
          <a:prstGeom prst="rect">
            <a:avLst/>
          </a:prstGeom>
        </p:spPr>
      </p:pic>
      <p:pic>
        <p:nvPicPr>
          <p:cNvPr id="8" name="Picture 7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2229557B-A548-83F0-9AD4-0E10188F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71" y="3918756"/>
            <a:ext cx="3497943" cy="29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6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F42E-5E0B-2D44-AA0A-171CFAA5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Humdrum data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BF37-D033-F208-5C30-C5BACDF1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files in VHV</a:t>
            </a:r>
          </a:p>
        </p:txBody>
      </p:sp>
    </p:spTree>
    <p:extLst>
      <p:ext uri="{BB962C8B-B14F-4D97-AF65-F5344CB8AC3E}">
        <p14:creationId xmlns:p14="http://schemas.microsoft.com/office/powerpoint/2010/main" val="1584750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B9B8-6A58-82C4-3372-AE7F0C76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Exercise 2: Kern Encoding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E444-845E-6175-E408-1F07A85D7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Using VHV, try to encode the following: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  <p:pic>
        <p:nvPicPr>
          <p:cNvPr id="7" name="Picture 6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5DAE5A31-C03F-BF60-789C-941290C7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8" y="2980923"/>
            <a:ext cx="1199660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32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7AFC-39DF-F876-4624-5FEA565E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Multiple Spines, multiple stops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AAA7-FAD6-02BB-759E-6B4DD42E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situation is not limited to concurrent kern spines, it can be anything happening simultaneously that we need represented, e.g.,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7AFC-39DF-F876-4624-5FEA565E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Multiple Spines, multiple stops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AAA7-FAD6-02BB-759E-6B4DD42E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situation is not limited to concurrent kern spines, it can be anything happening simultaneously that we need represented, e.g.,</a:t>
            </a:r>
          </a:p>
          <a:p>
            <a:pPr lvl="1"/>
            <a:r>
              <a:rPr lang="en-US" dirty="0"/>
              <a:t>Notes and associated lyrics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75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7AFC-39DF-F876-4624-5FEA565E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Multiple Spines, multiple stops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AAA7-FAD6-02BB-759E-6B4DD42EF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r>
              <a:rPr lang="en-US" dirty="0"/>
              <a:t>This situation is not limited to concurrent kern spines, it can be anything happening simultaneously that we need represented, e.g.,</a:t>
            </a:r>
          </a:p>
          <a:p>
            <a:pPr lvl="1"/>
            <a:r>
              <a:rPr lang="en-US" dirty="0"/>
              <a:t>Notes and associated lyrics</a:t>
            </a:r>
          </a:p>
          <a:p>
            <a:pPr lvl="1"/>
            <a:r>
              <a:rPr lang="en-US" dirty="0"/>
              <a:t>Notes and chord labels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08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7AFC-39DF-F876-4624-5FEA565E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Multiple Spines, multiple stops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AAA7-FAD6-02BB-759E-6B4DD42E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situation is not limited to concurrent kern spines, it can be anything happening simultaneously that we need represented, e.g.,</a:t>
            </a:r>
          </a:p>
          <a:p>
            <a:pPr lvl="1"/>
            <a:r>
              <a:rPr lang="en-US" dirty="0"/>
              <a:t>Notes and associated lyrics</a:t>
            </a:r>
          </a:p>
          <a:p>
            <a:pPr lvl="1"/>
            <a:r>
              <a:rPr lang="en-US" dirty="0"/>
              <a:t>Notes and chord labels</a:t>
            </a:r>
          </a:p>
          <a:p>
            <a:pPr lvl="1"/>
            <a:r>
              <a:rPr lang="en-US" dirty="0"/>
              <a:t>Notes and timestamps…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93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C437-4582-596C-8AA8-046CC31C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Non-kern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ACCA-9235-2D42-EBDC-2BDA1555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Pre-existing exclusive interpretations &amp; associated syntax defined in humdrum, e.g.,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25C71-5913-F30F-AA77-F7E5A020D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83124"/>
              </p:ext>
            </p:extLst>
          </p:nvPr>
        </p:nvGraphicFramePr>
        <p:xfrm>
          <a:off x="1162461" y="2976563"/>
          <a:ext cx="1003596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430">
                  <a:extLst>
                    <a:ext uri="{9D8B030D-6E8A-4147-A177-3AD203B41FA5}">
                      <a16:colId xmlns:a16="http://schemas.microsoft.com/office/drawing/2014/main" val="313813618"/>
                    </a:ext>
                  </a:extLst>
                </a:gridCol>
                <a:gridCol w="7647539">
                  <a:extLst>
                    <a:ext uri="{9D8B030D-6E8A-4147-A177-3AD203B41FA5}">
                      <a16:colId xmlns:a16="http://schemas.microsoft.com/office/drawing/2014/main" val="136954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**harm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Roman numerals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36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silbe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Lyrics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82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recip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Rhythm (isolated)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79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**mint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Melodic intervals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89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**hint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Harmonic intervals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97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semits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Semitone distance from middle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2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**deg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Scale degree numbers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74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**time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Timestamps (expressed in s or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32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194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C437-4582-596C-8AA8-046CC31C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Non-kern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ACCA-9235-2D42-EBDC-2BDA1555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include custom defined interpretations of any kind, e.g., 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25C71-5913-F30F-AA77-F7E5A020D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57136"/>
              </p:ext>
            </p:extLst>
          </p:nvPr>
        </p:nvGraphicFramePr>
        <p:xfrm>
          <a:off x="1151906" y="3111499"/>
          <a:ext cx="102876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330">
                  <a:extLst>
                    <a:ext uri="{9D8B030D-6E8A-4147-A177-3AD203B41FA5}">
                      <a16:colId xmlns:a16="http://schemas.microsoft.com/office/drawing/2014/main" val="313813618"/>
                    </a:ext>
                  </a:extLst>
                </a:gridCol>
                <a:gridCol w="7839330">
                  <a:extLst>
                    <a:ext uri="{9D8B030D-6E8A-4147-A177-3AD203B41FA5}">
                      <a16:colId xmlns:a16="http://schemas.microsoft.com/office/drawing/2014/main" val="136954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**function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Function labels (T, P, D) -- as used in the TAVERN corpus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36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**rhyme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Rhyme scheme information -- as used in the MCFLOW corpus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82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**cadence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Cadence labels (e.g., CC, IAC) – as used in the SWTC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79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529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F42E-5E0B-2D44-AA0A-171CFAA5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Humdrum data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BF37-D033-F208-5C30-C5BACDF1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files in VHV</a:t>
            </a:r>
          </a:p>
        </p:txBody>
      </p:sp>
    </p:spTree>
    <p:extLst>
      <p:ext uri="{BB962C8B-B14F-4D97-AF65-F5344CB8AC3E}">
        <p14:creationId xmlns:p14="http://schemas.microsoft.com/office/powerpoint/2010/main" val="44198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0E3-AC12-5A9D-FE00-0A6A5A80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Getting humdrum/kern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BDDD-2136-1A34-41DC-C840B308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repos</a:t>
            </a:r>
          </a:p>
          <a:p>
            <a:pPr lvl="1"/>
            <a:endParaRPr lang="en-US" dirty="0"/>
          </a:p>
          <a:p>
            <a:r>
              <a:rPr lang="en-US" dirty="0"/>
              <a:t>Conversion tools</a:t>
            </a:r>
          </a:p>
          <a:p>
            <a:endParaRPr lang="en-US" dirty="0"/>
          </a:p>
          <a:p>
            <a:r>
              <a:rPr lang="en-US" dirty="0"/>
              <a:t>humdrumR native capabilities from spreadsheet data</a:t>
            </a:r>
          </a:p>
        </p:txBody>
      </p:sp>
    </p:spTree>
    <p:extLst>
      <p:ext uri="{BB962C8B-B14F-4D97-AF65-F5344CB8AC3E}">
        <p14:creationId xmlns:p14="http://schemas.microsoft.com/office/powerpoint/2010/main" val="96816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B229-C255-7316-A781-16F101D9F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Music and Data Formats:</a:t>
            </a:r>
            <a:br>
              <a:rPr lang="en-US" sz="4400" dirty="0"/>
            </a:br>
            <a:r>
              <a:rPr lang="en-US" sz="2600" dirty="0"/>
              <a:t>Intro to Humdrum Kern Format</a:t>
            </a:r>
          </a:p>
        </p:txBody>
      </p:sp>
      <p:pic>
        <p:nvPicPr>
          <p:cNvPr id="4" name="Picture 3" descr="Close up of song composition">
            <a:extLst>
              <a:ext uri="{FF2B5EF4-FFF2-40B4-BE49-F238E27FC236}">
                <a16:creationId xmlns:a16="http://schemas.microsoft.com/office/drawing/2014/main" id="{E2BB5D50-698B-3ED0-C52A-09D209A6A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64" r="-1" b="27261"/>
          <a:stretch/>
        </p:blipFill>
        <p:spPr>
          <a:xfrm>
            <a:off x="1934174" y="3615934"/>
            <a:ext cx="8323653" cy="323213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A94BBA-25C7-908F-050D-F3132EB1E2DF}"/>
              </a:ext>
            </a:extLst>
          </p:cNvPr>
          <p:cNvSpPr txBox="1"/>
          <p:nvPr/>
        </p:nvSpPr>
        <p:spPr>
          <a:xfrm>
            <a:off x="1436914" y="736270"/>
            <a:ext cx="9203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Day 0, Afternoon Session</a:t>
            </a:r>
          </a:p>
          <a:p>
            <a:r>
              <a:rPr lang="en-US" sz="4800" dirty="0">
                <a:solidFill>
                  <a:srgbClr val="1ABC9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Humdrum Representation &amp; Syntax</a:t>
            </a:r>
          </a:p>
        </p:txBody>
      </p:sp>
    </p:spTree>
    <p:extLst>
      <p:ext uri="{BB962C8B-B14F-4D97-AF65-F5344CB8AC3E}">
        <p14:creationId xmlns:p14="http://schemas.microsoft.com/office/powerpoint/2010/main" val="11389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78C2-9BDB-6645-96B3-926FF364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Humdrum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FB3B-F0BB-8C44-BE88-26D6587E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BC9C"/>
                </a:solidFill>
              </a:rPr>
              <a:t>Humdrum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(David Huron, 1995) is a complete software system comprising of both a musical representation scheme (and file format) </a:t>
            </a:r>
            <a:r>
              <a:rPr lang="en-US" i="1" dirty="0"/>
              <a:t>and</a:t>
            </a:r>
            <a:r>
              <a:rPr lang="en-US" dirty="0"/>
              <a:t> a toolkit.</a:t>
            </a:r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Today we will only discuss Humdrum as a representation:</a:t>
            </a:r>
          </a:p>
          <a:p>
            <a:pPr marL="1257300" lvl="1" indent="-571500"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Human readable (Plain ASCII text) &amp; Computer readable</a:t>
            </a:r>
          </a:p>
          <a:p>
            <a:pPr marL="1257300" lvl="1" indent="-571500"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Tailor representations to user interests (established and user-defined representations)</a:t>
            </a:r>
          </a:p>
          <a:p>
            <a:pPr marL="1257300" lvl="1" indent="-571500"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Availability of large volume of high-quality encoded materials.</a:t>
            </a:r>
          </a:p>
          <a:p>
            <a:pPr marL="1257300" lvl="1" indent="-5715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3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4B71-89FC-F04D-968D-89D4845D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Humdrum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F94D-C349-9A42-BB49-0F0199C1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Humdrum format can be used to store almost </a:t>
            </a:r>
            <a:r>
              <a:rPr lang="en-US" i="1" dirty="0"/>
              <a:t>any</a:t>
            </a:r>
            <a:r>
              <a:rPr lang="en-US" dirty="0"/>
              <a:t> form of data, we will focus later on extra-musical representations.</a:t>
            </a:r>
          </a:p>
          <a:p>
            <a:endParaRPr lang="en-US" dirty="0"/>
          </a:p>
          <a:p>
            <a:r>
              <a:rPr lang="en-US" dirty="0"/>
              <a:t>When using Humdrum to encode traditional Western notation, you will typically use its native </a:t>
            </a:r>
            <a:r>
              <a:rPr lang="en-US" i="1" dirty="0">
                <a:solidFill>
                  <a:srgbClr val="1ABC9C"/>
                </a:solidFill>
              </a:rPr>
              <a:t>kern</a:t>
            </a:r>
            <a:r>
              <a:rPr lang="en-US" dirty="0">
                <a:solidFill>
                  <a:srgbClr val="1ABC9C"/>
                </a:solidFill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349641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41A6-3538-D846-9983-9678878D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Humdrum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4EB4-C8E8-DA46-B91E-1FDD285AC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Basic structure uses columns (i.e., “</a:t>
            </a:r>
            <a:r>
              <a:rPr lang="en-US" dirty="0">
                <a:solidFill>
                  <a:srgbClr val="1ABC9C"/>
                </a:solidFill>
              </a:rPr>
              <a:t>spines</a:t>
            </a:r>
            <a:r>
              <a:rPr lang="en-US" dirty="0"/>
              <a:t>”) and cells (like a spreadsheet) to organize data into parts with typically one spine per part</a:t>
            </a:r>
          </a:p>
          <a:p>
            <a:pPr marL="571500" indent="-5715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Set of symbols distinguish </a:t>
            </a:r>
            <a:r>
              <a:rPr lang="en-US" i="1" dirty="0">
                <a:solidFill>
                  <a:srgbClr val="1ABC9C"/>
                </a:solidFill>
              </a:rPr>
              <a:t>Humdrum data </a:t>
            </a:r>
            <a:r>
              <a:rPr lang="en-US" dirty="0"/>
              <a:t>from different varieties of </a:t>
            </a:r>
            <a:r>
              <a:rPr lang="en-US" i="1" dirty="0">
                <a:solidFill>
                  <a:srgbClr val="1ABC9C"/>
                </a:solidFill>
              </a:rPr>
              <a:t>metadata</a:t>
            </a:r>
            <a:endParaRPr lang="en-US" dirty="0">
              <a:solidFill>
                <a:srgbClr val="1ABC9C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461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1A16-3C93-1449-8F75-2F27F3C4052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58200" cy="600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4" y="2189779"/>
            <a:ext cx="5946775" cy="23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4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1A16-3C93-1449-8F75-2F27F3C4052C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58200" cy="600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8116" y="2740047"/>
            <a:ext cx="4442924" cy="17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13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8113-04B9-6267-07EB-A8C34917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Minimum Criteria: What makes a humdrum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CAF5-73B5-EECF-5809-86888BC9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A humdrum-format file is a simple plain text file with data written in columnar format (called spines).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In order for a humdrum-format file to be properly encoded so that it is </a:t>
            </a:r>
            <a:r>
              <a:rPr lang="en-US" i="1" dirty="0">
                <a:solidFill>
                  <a:srgbClr val="1ABC9C"/>
                </a:solidFill>
              </a:rPr>
              <a:t>computer readable</a:t>
            </a:r>
            <a:r>
              <a:rPr lang="en-US" dirty="0"/>
              <a:t> it needs a minimum of two things:</a:t>
            </a:r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Each file needs an </a:t>
            </a:r>
            <a:r>
              <a:rPr lang="en-US" dirty="0">
                <a:solidFill>
                  <a:srgbClr val="1ABC9C"/>
                </a:solidFill>
              </a:rPr>
              <a:t>exclusive representation </a:t>
            </a:r>
            <a:r>
              <a:rPr lang="en-US" dirty="0"/>
              <a:t>(for a kern file that would be: **kern ) at the top of each spine</a:t>
            </a:r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A terminator token ( *- 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0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518FBDA1-3522-214E-91BA-78FA59AA9A4C}" vid="{D679A984-284E-D843-91D8-B88185AF9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3206</TotalTime>
  <Words>1228</Words>
  <Application>Microsoft Macintosh PowerPoint</Application>
  <PresentationFormat>Widescreen</PresentationFormat>
  <Paragraphs>145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Lato</vt:lpstr>
      <vt:lpstr>Office Theme</vt:lpstr>
      <vt:lpstr>Welcome to the humdrumℝ Workshop 2023!</vt:lpstr>
      <vt:lpstr>Music and Data Formats: Intro to Humdrum Kern Format</vt:lpstr>
      <vt:lpstr>Music and Data Formats: Intro to Humdrum Kern Format</vt:lpstr>
      <vt:lpstr> Humdrum</vt:lpstr>
      <vt:lpstr> Humdrum</vt:lpstr>
      <vt:lpstr> Humdrum Data Structure</vt:lpstr>
      <vt:lpstr>PowerPoint Presentation</vt:lpstr>
      <vt:lpstr>PowerPoint Presentation</vt:lpstr>
      <vt:lpstr> Minimum Criteria: What makes a humdrum file?</vt:lpstr>
      <vt:lpstr> Humdrum Information:   types</vt:lpstr>
      <vt:lpstr> Humdrum Information:   types</vt:lpstr>
      <vt:lpstr> Humdrum Information:   types</vt:lpstr>
      <vt:lpstr> Humdrum Information:   types</vt:lpstr>
      <vt:lpstr> Kern Data: Cheatsheet </vt:lpstr>
      <vt:lpstr> Function vs. Orthography</vt:lpstr>
      <vt:lpstr> Part 1: Kern data</vt:lpstr>
      <vt:lpstr> Exercise 1: Kern Encoding Practice</vt:lpstr>
      <vt:lpstr>AFTERNOON BREAK?</vt:lpstr>
      <vt:lpstr> Multiple Spines, multiple stops</vt:lpstr>
      <vt:lpstr> Humdrum data examples</vt:lpstr>
      <vt:lpstr> Exercise 2: Kern Encoding Practice</vt:lpstr>
      <vt:lpstr> Multiple Spines, multiple stops</vt:lpstr>
      <vt:lpstr> Multiple Spines, multiple stops</vt:lpstr>
      <vt:lpstr> Multiple Spines, multiple stops</vt:lpstr>
      <vt:lpstr> Multiple Spines, multiple stops</vt:lpstr>
      <vt:lpstr> Non-kern representations</vt:lpstr>
      <vt:lpstr> Non-kern representations</vt:lpstr>
      <vt:lpstr> Humdrum data examples</vt:lpstr>
      <vt:lpstr> Getting humdrum/kern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a Title Page</dc:title>
  <dc:creator>Arthur, Claire</dc:creator>
  <cp:lastModifiedBy>Arthur, Claire</cp:lastModifiedBy>
  <cp:revision>1</cp:revision>
  <dcterms:created xsi:type="dcterms:W3CDTF">2023-05-07T14:52:59Z</dcterms:created>
  <dcterms:modified xsi:type="dcterms:W3CDTF">2023-05-09T20:46:32Z</dcterms:modified>
</cp:coreProperties>
</file>