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3"/>
    <p:sldId id="260" r:id="rId4"/>
    <p:sldId id="263" r:id="rId5"/>
    <p:sldId id="264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33"/>
    <p:restoredTop sz="94694"/>
  </p:normalViewPr>
  <p:slideViewPr>
    <p:cSldViewPr snapToGrid="0" snapToObjects="1">
      <p:cViewPr varScale="1">
        <p:scale>
          <a:sx n="118" d="100"/>
          <a:sy n="118" d="100"/>
        </p:scale>
        <p:origin x="24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4394-0A55-9E4B-9093-4E3BE26D1CC3}" type="datetimeFigureOut">
              <a:rPr lang="en-US" smtClean="0">
                <a:latin typeface="Helvetica" pitchFamily="2" charset="0"/>
              </a:rPr>
            </a:fld>
            <a:endParaRPr lang="en-US" dirty="0">
              <a:latin typeface="Helvetica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department / title name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B8CB-D56F-2744-807F-154426EF1DF6}" type="slidenum">
              <a:rPr lang="en-US" smtClean="0"/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22" y="0"/>
            <a:ext cx="12193471" cy="6858000"/>
          </a:xfrm>
          <a:prstGeom prst="rect">
            <a:avLst/>
          </a:prstGeom>
        </p:spPr>
      </p:pic>
      <p:sp>
        <p:nvSpPr>
          <p:cNvPr id="6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677014" y="592266"/>
            <a:ext cx="10515600" cy="44248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90100" y="5059446"/>
            <a:ext cx="9376067" cy="804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" pitchFamily="2" charset="0"/>
              </a:defRPr>
            </a:lvl1pPr>
          </a:lstStyle>
          <a:p>
            <a:fld id="{7DE54394-0A55-9E4B-9093-4E3BE26D1CC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B8CB-D56F-2744-807F-154426EF1DF6}" type="slidenum">
              <a:rPr lang="en-US" smtClean="0"/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201000" y="177422"/>
            <a:ext cx="11299785" cy="594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 kern="1300" baseline="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idx="1"/>
          </p:nvPr>
        </p:nvSpPr>
        <p:spPr>
          <a:xfrm>
            <a:off x="1357952" y="1324950"/>
            <a:ext cx="10218201" cy="4475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>
              <a:defRPr sz="2400" cap="none" baseline="0">
                <a:solidFill>
                  <a:srgbClr val="0033A0"/>
                </a:solidFill>
              </a:defRPr>
            </a:lvl1pPr>
            <a:lvl2pPr marL="800100" indent="-342900" algn="l">
              <a:buFont typeface="Wingdings" panose="05000000000000000000" pitchFamily="2" charset="2"/>
              <a:buChar char="§"/>
              <a:defRPr sz="2000" b="0" i="0">
                <a:solidFill>
                  <a:srgbClr val="0033A0"/>
                </a:solidFill>
                <a:latin typeface="Helvetica" pitchFamily="2" charset="0"/>
              </a:defRPr>
            </a:lvl2pPr>
            <a:lvl3pPr marL="1257300" indent="-342900" algn="l">
              <a:buFont typeface="Wingdings" panose="05000000000000000000" pitchFamily="2" charset="2"/>
              <a:buChar char="§"/>
              <a:defRPr sz="1800" b="0" i="0">
                <a:solidFill>
                  <a:srgbClr val="0033A0"/>
                </a:solidFill>
                <a:latin typeface="Helvetica" pitchFamily="2" charset="0"/>
              </a:defRPr>
            </a:lvl3pPr>
            <a:lvl4pPr marL="1657350" indent="-285750" algn="l">
              <a:buFont typeface="Wingdings" panose="05000000000000000000" pitchFamily="2" charset="2"/>
              <a:buChar char="§"/>
              <a:defRPr sz="1600" b="0" i="0">
                <a:solidFill>
                  <a:srgbClr val="0033A0"/>
                </a:solidFill>
                <a:latin typeface="Helvetica" pitchFamily="2" charset="0"/>
              </a:defRPr>
            </a:lvl4pPr>
            <a:lvl5pPr marL="2114550" indent="-285750" algn="l">
              <a:buFont typeface="Wingdings" panose="05000000000000000000" pitchFamily="2" charset="2"/>
              <a:buChar char="§"/>
              <a:defRPr sz="1600" b="0" i="0">
                <a:solidFill>
                  <a:srgbClr val="0033A0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" pitchFamily="2" charset="0"/>
              </a:defRPr>
            </a:lvl1pPr>
          </a:lstStyle>
          <a:p>
            <a:fld id="{7DE54394-0A55-9E4B-9093-4E3BE26D1CC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B8CB-D56F-2744-807F-154426EF1DF6}" type="slidenum">
              <a:rPr lang="en-US" smtClean="0"/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201000" y="177422"/>
            <a:ext cx="11299785" cy="594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 kern="1300" baseline="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idx="1"/>
          </p:nvPr>
        </p:nvSpPr>
        <p:spPr>
          <a:xfrm>
            <a:off x="1357952" y="1324951"/>
            <a:ext cx="10218201" cy="2104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>
              <a:defRPr sz="2400" cap="none" baseline="0">
                <a:solidFill>
                  <a:srgbClr val="0033A0"/>
                </a:solidFill>
              </a:defRPr>
            </a:lvl1pPr>
            <a:lvl2pPr marL="800100" indent="-342900" algn="l">
              <a:buFont typeface="Wingdings" panose="05000000000000000000" pitchFamily="2" charset="2"/>
              <a:buChar char="§"/>
              <a:defRPr sz="2000" b="0" i="0">
                <a:solidFill>
                  <a:srgbClr val="0033A0"/>
                </a:solidFill>
                <a:latin typeface="Helvetica" pitchFamily="2" charset="0"/>
              </a:defRPr>
            </a:lvl2pPr>
            <a:lvl3pPr marL="1257300" indent="-342900" algn="l">
              <a:buFont typeface="Wingdings" panose="05000000000000000000" pitchFamily="2" charset="2"/>
              <a:buChar char="§"/>
              <a:defRPr sz="1800" b="0" i="0">
                <a:solidFill>
                  <a:srgbClr val="0033A0"/>
                </a:solidFill>
                <a:latin typeface="Helvetica" pitchFamily="2" charset="0"/>
              </a:defRPr>
            </a:lvl3pPr>
            <a:lvl4pPr marL="1657350" indent="-285750" algn="l">
              <a:buFont typeface="Wingdings" panose="05000000000000000000" pitchFamily="2" charset="2"/>
              <a:buChar char="§"/>
              <a:defRPr sz="1600" b="0" i="0">
                <a:solidFill>
                  <a:srgbClr val="0033A0"/>
                </a:solidFill>
                <a:latin typeface="Helvetica" pitchFamily="2" charset="0"/>
              </a:defRPr>
            </a:lvl4pPr>
            <a:lvl5pPr marL="2114550" indent="-285750" algn="l">
              <a:buFont typeface="Wingdings" panose="05000000000000000000" pitchFamily="2" charset="2"/>
              <a:buChar char="§"/>
              <a:defRPr sz="1600" b="0" i="0">
                <a:solidFill>
                  <a:srgbClr val="0033A0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3"/>
          </p:nvPr>
        </p:nvSpPr>
        <p:spPr>
          <a:xfrm>
            <a:off x="1357952" y="3538331"/>
            <a:ext cx="10218201" cy="2261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>
              <a:defRPr sz="2400" cap="none" baseline="0">
                <a:solidFill>
                  <a:srgbClr val="0033A0"/>
                </a:solidFill>
              </a:defRPr>
            </a:lvl1pPr>
            <a:lvl2pPr marL="800100" indent="-342900" algn="l">
              <a:buFont typeface="Wingdings" panose="05000000000000000000" pitchFamily="2" charset="2"/>
              <a:buChar char="§"/>
              <a:defRPr sz="2000" b="0" i="0">
                <a:solidFill>
                  <a:srgbClr val="0033A0"/>
                </a:solidFill>
                <a:latin typeface="Helvetica" pitchFamily="2" charset="0"/>
              </a:defRPr>
            </a:lvl2pPr>
            <a:lvl3pPr marL="1257300" indent="-342900" algn="l">
              <a:buFont typeface="Wingdings" panose="05000000000000000000" pitchFamily="2" charset="2"/>
              <a:buChar char="§"/>
              <a:defRPr sz="1800" b="0" i="0">
                <a:solidFill>
                  <a:srgbClr val="0033A0"/>
                </a:solidFill>
                <a:latin typeface="Helvetica" pitchFamily="2" charset="0"/>
              </a:defRPr>
            </a:lvl3pPr>
            <a:lvl4pPr marL="1657350" indent="-285750" algn="l">
              <a:buFont typeface="Wingdings" panose="05000000000000000000" pitchFamily="2" charset="2"/>
              <a:buChar char="§"/>
              <a:defRPr sz="1600" b="0" i="0">
                <a:solidFill>
                  <a:srgbClr val="0033A0"/>
                </a:solidFill>
                <a:latin typeface="Helvetica" pitchFamily="2" charset="0"/>
              </a:defRPr>
            </a:lvl4pPr>
            <a:lvl5pPr marL="2114550" indent="-285750" algn="l">
              <a:buFont typeface="Wingdings" panose="05000000000000000000" pitchFamily="2" charset="2"/>
              <a:buChar char="§"/>
              <a:defRPr sz="1600" b="0" i="0">
                <a:solidFill>
                  <a:srgbClr val="0033A0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357952" y="3478102"/>
            <a:ext cx="102182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6" y="10044"/>
            <a:ext cx="12185294" cy="68534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2" y="511114"/>
            <a:ext cx="4735772" cy="28769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transition </a:t>
            </a:r>
            <a:br>
              <a:rPr lang="en-US" dirty="0"/>
            </a:br>
            <a:r>
              <a:rPr lang="en-US" dirty="0"/>
              <a:t>slide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2" y="3898367"/>
            <a:ext cx="4735772" cy="15690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transition </a:t>
            </a:r>
            <a:br>
              <a:rPr lang="en-US" dirty="0"/>
            </a:br>
            <a:r>
              <a:rPr lang="en-US" dirty="0"/>
              <a:t>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" pitchFamily="2" charset="0"/>
              </a:defRPr>
            </a:lvl1pPr>
          </a:lstStyle>
          <a:p>
            <a:fld id="{7DE54394-0A55-9E4B-9093-4E3BE26D1CC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B8CB-D56F-2744-807F-154426EF1DF6}" type="slidenum">
              <a:rPr lang="en-US" smtClean="0"/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900149" y="3637129"/>
            <a:ext cx="777923" cy="0"/>
          </a:xfrm>
          <a:prstGeom prst="line">
            <a:avLst/>
          </a:prstGeom>
          <a:ln w="12700">
            <a:solidFill>
              <a:srgbClr val="0033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3360" y="1362654"/>
            <a:ext cx="5104263" cy="428751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  <a:latin typeface="Helvetica" pitchFamily="2" charset="0"/>
              </a:defRPr>
            </a:lvl2pPr>
            <a:lvl3pPr>
              <a:defRPr b="0" i="0">
                <a:solidFill>
                  <a:schemeClr val="tx1"/>
                </a:solidFill>
                <a:latin typeface="Helvetica" pitchFamily="2" charset="0"/>
              </a:defRPr>
            </a:lvl3pPr>
            <a:lvl4pPr>
              <a:defRPr b="0" i="0">
                <a:solidFill>
                  <a:schemeClr val="tx1"/>
                </a:solidFill>
                <a:latin typeface="Helvetica" pitchFamily="2" charset="0"/>
              </a:defRPr>
            </a:lvl4pPr>
            <a:lvl5pPr>
              <a:defRPr b="0" i="0">
                <a:solidFill>
                  <a:schemeClr val="tx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7278" y="1362653"/>
            <a:ext cx="5213897" cy="428751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  <a:latin typeface="Helvetica" pitchFamily="2" charset="0"/>
              </a:defRPr>
            </a:lvl2pPr>
            <a:lvl3pPr>
              <a:defRPr b="0" i="0">
                <a:solidFill>
                  <a:schemeClr val="tx1"/>
                </a:solidFill>
                <a:latin typeface="Helvetica" pitchFamily="2" charset="0"/>
              </a:defRPr>
            </a:lvl3pPr>
            <a:lvl4pPr>
              <a:defRPr b="0" i="0">
                <a:solidFill>
                  <a:schemeClr val="tx1"/>
                </a:solidFill>
                <a:latin typeface="Helvetica" pitchFamily="2" charset="0"/>
              </a:defRPr>
            </a:lvl4pPr>
            <a:lvl5pPr>
              <a:defRPr b="0" i="0">
                <a:solidFill>
                  <a:schemeClr val="tx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" pitchFamily="2" charset="0"/>
              </a:defRPr>
            </a:lvl1pPr>
          </a:lstStyle>
          <a:p>
            <a:fld id="{7DE54394-0A55-9E4B-9093-4E3BE26D1CC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B8CB-D56F-2744-807F-154426EF1DF6}" type="slidenum">
              <a:rPr lang="en-US" smtClean="0"/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201000" y="177422"/>
            <a:ext cx="11299785" cy="594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 kern="1300" baseline="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88863" y="1322797"/>
            <a:ext cx="5466325" cy="43751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 b="0" i="0">
                <a:latin typeface="Helvetica" pitchFamily="2" charset="0"/>
              </a:defRPr>
            </a:lvl2pPr>
            <a:lvl3pPr>
              <a:defRPr sz="2000" b="0" i="0">
                <a:latin typeface="Helvetica" pitchFamily="2" charset="0"/>
              </a:defRPr>
            </a:lvl3pPr>
            <a:lvl4pPr>
              <a:defRPr sz="1800" b="0" i="0">
                <a:latin typeface="Helvetica" pitchFamily="2" charset="0"/>
              </a:defRPr>
            </a:lvl4pPr>
            <a:lvl5pPr>
              <a:defRPr sz="1800" b="0" i="0">
                <a:latin typeface="Helvetica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PHOTO/Graphic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" pitchFamily="2" charset="0"/>
              </a:defRPr>
            </a:lvl1pPr>
          </a:lstStyle>
          <a:p>
            <a:fld id="{7DE54394-0A55-9E4B-9093-4E3BE26D1CC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B8CB-D56F-2744-807F-154426EF1DF6}" type="slidenum">
              <a:rPr lang="en-US" smtClean="0"/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idx="13"/>
          </p:nvPr>
        </p:nvSpPr>
        <p:spPr>
          <a:xfrm>
            <a:off x="1220774" y="1322797"/>
            <a:ext cx="4803623" cy="437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>
              <a:defRPr sz="2400" b="0" i="0" cap="none" baseline="0">
                <a:solidFill>
                  <a:srgbClr val="0033A0"/>
                </a:solidFill>
                <a:latin typeface="Georgia" panose="02040502050405020303" pitchFamily="18" charset="0"/>
              </a:defRPr>
            </a:lvl1pPr>
            <a:lvl2pPr marL="800100" indent="-342900" algn="l">
              <a:buFont typeface="Wingdings" panose="05000000000000000000" pitchFamily="2" charset="2"/>
              <a:buChar char="§"/>
              <a:defRPr sz="2000" b="0" i="0">
                <a:solidFill>
                  <a:srgbClr val="0033A0"/>
                </a:solidFill>
                <a:latin typeface="Georgia" panose="02040502050405020303" pitchFamily="18" charset="0"/>
              </a:defRPr>
            </a:lvl2pPr>
            <a:lvl3pPr marL="1257300" indent="-342900" algn="l">
              <a:buFont typeface="Wingdings" panose="05000000000000000000" pitchFamily="2" charset="2"/>
              <a:buChar char="§"/>
              <a:defRPr sz="1800" b="0" i="0">
                <a:solidFill>
                  <a:srgbClr val="0033A0"/>
                </a:solidFill>
                <a:latin typeface="Georgia" panose="02040502050405020303" pitchFamily="18" charset="0"/>
              </a:defRPr>
            </a:lvl3pPr>
            <a:lvl4pPr marL="1657350" indent="-285750" algn="l">
              <a:buFont typeface="Wingdings" panose="05000000000000000000" pitchFamily="2" charset="2"/>
              <a:buChar char="§"/>
              <a:defRPr sz="1600" b="0" i="0">
                <a:solidFill>
                  <a:srgbClr val="0033A0"/>
                </a:solidFill>
                <a:latin typeface="Georgia" panose="02040502050405020303" pitchFamily="18" charset="0"/>
              </a:defRPr>
            </a:lvl4pPr>
            <a:lvl5pPr marL="2114550" indent="-285750" algn="l">
              <a:buFont typeface="Wingdings" panose="05000000000000000000" pitchFamily="2" charset="2"/>
              <a:buChar char="§"/>
              <a:defRPr sz="1600" b="0" i="0">
                <a:solidFill>
                  <a:srgbClr val="0033A0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201000" y="177422"/>
            <a:ext cx="11299785" cy="594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 kern="1300" baseline="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" pitchFamily="2" charset="0"/>
              </a:defRPr>
            </a:lvl1pPr>
          </a:lstStyle>
          <a:p>
            <a:fld id="{7DE54394-0A55-9E4B-9093-4E3BE26D1CC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B8CB-D56F-2744-807F-154426EF1DF6}" type="slidenum">
              <a:rPr lang="en-US" smtClean="0"/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201000" y="177422"/>
            <a:ext cx="11299785" cy="594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 kern="1300" baseline="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3471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" pitchFamily="2" charset="0"/>
              </a:defRPr>
            </a:lvl1pPr>
          </a:lstStyle>
          <a:p>
            <a:fld id="{7DE54394-0A55-9E4B-9093-4E3BE26D1CC3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B8CB-D56F-2744-807F-154426EF1D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jpe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17707" y="6183318"/>
            <a:ext cx="933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7DE54394-0A55-9E4B-9093-4E3BE26D1CC3}" type="datetimeFigureOut">
              <a:rPr lang="en-US" smtClean="0">
                <a:latin typeface="Helvetica" pitchFamily="2" charset="0"/>
              </a:rPr>
            </a:fld>
            <a:endParaRPr lang="en-US" dirty="0">
              <a:latin typeface="Helvetica" pitchFamily="2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57100" y="6183318"/>
            <a:ext cx="73766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 baseline="0">
                <a:solidFill>
                  <a:schemeClr val="tx1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Add department / title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0622" y="6183318"/>
            <a:ext cx="460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 baseline="0">
                <a:solidFill>
                  <a:schemeClr val="tx1"/>
                </a:solidFill>
                <a:latin typeface="Helvetica" pitchFamily="2" charset="0"/>
              </a:defRPr>
            </a:lvl1pPr>
          </a:lstStyle>
          <a:p>
            <a:fld id="{8A16B8CB-D56F-2744-807F-154426EF1DF6}" type="slidenum">
              <a:rPr lang="en-US" smtClean="0"/>
            </a:fld>
            <a:endParaRPr lang="en-US" dirty="0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1318460" y="585442"/>
            <a:ext cx="10515600" cy="44248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250866" y="6183318"/>
            <a:ext cx="0" cy="3651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1318461" y="5127686"/>
            <a:ext cx="10494626" cy="804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cap="none" baseline="0">
          <a:solidFill>
            <a:schemeClr val="bg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400" b="0" i="0" kern="1200" cap="none" baseline="0">
          <a:solidFill>
            <a:schemeClr val="bg1">
              <a:lumMod val="75000"/>
            </a:schemeClr>
          </a:solidFill>
          <a:latin typeface="Georgia" panose="02040502050405020303" pitchFamily="18" charset="0"/>
          <a:ea typeface="+mn-ea"/>
          <a:cs typeface="+mn-cs"/>
        </a:defRPr>
      </a:lvl1pPr>
      <a:lvl2pPr marL="457200" indent="0" algn="ctr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914400" indent="0" algn="ctr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0" algn="ctr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828800" indent="0" algn="ctr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910" y="592455"/>
            <a:ext cx="5317490" cy="3930015"/>
          </a:xfrm>
        </p:spPr>
        <p:txBody>
          <a:bodyPr/>
          <a:lstStyle/>
          <a:p>
            <a:r>
              <a:rPr lang="en-US" dirty="0"/>
              <a:t>Identify structural characteristics that connect macroscale material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en-US" dirty="0"/>
              <a:t>Mir Al-Masud</a:t>
            </a:r>
            <a:endParaRPr lang="en-US" dirty="0"/>
          </a:p>
          <a:p>
            <a:r>
              <a:rPr lang="en-US" dirty="0"/>
              <a:t>5/26/2022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K Brand Color Set">
      <a:dk1>
        <a:srgbClr val="0033A0"/>
      </a:dk1>
      <a:lt1>
        <a:srgbClr val="FFFFFF"/>
      </a:lt1>
      <a:dk2>
        <a:srgbClr val="1B365D"/>
      </a:dk2>
      <a:lt2>
        <a:srgbClr val="DCDDDE"/>
      </a:lt2>
      <a:accent1>
        <a:srgbClr val="1E8AFF"/>
      </a:accent1>
      <a:accent2>
        <a:srgbClr val="FFA360"/>
      </a:accent2>
      <a:accent3>
        <a:srgbClr val="4CBCC0"/>
      </a:accent3>
      <a:accent4>
        <a:srgbClr val="FFC000"/>
      </a:accent4>
      <a:accent5>
        <a:srgbClr val="B1C9E8"/>
      </a:accent5>
      <a:accent6>
        <a:srgbClr val="D6D2C3"/>
      </a:accent6>
      <a:hlink>
        <a:srgbClr val="0C3AA7"/>
      </a:hlink>
      <a:folHlink>
        <a:srgbClr val="22477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WPS Presentation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SimSun</vt:lpstr>
      <vt:lpstr>Wingdings</vt:lpstr>
      <vt:lpstr>Helvetica</vt:lpstr>
      <vt:lpstr>Georgia</vt:lpstr>
      <vt:lpstr>OpenSymbol</vt:lpstr>
      <vt:lpstr>Microsoft YaHei</vt:lpstr>
      <vt:lpstr>Droid Sans Fallback</vt:lpstr>
      <vt:lpstr>Arial Unicode MS</vt:lpstr>
      <vt:lpstr>Calibri</vt:lpstr>
      <vt:lpstr>Trebuchet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McGee, Jon</dc:creator>
  <cp:lastModifiedBy>mir</cp:lastModifiedBy>
  <cp:revision>5</cp:revision>
  <dcterms:created xsi:type="dcterms:W3CDTF">2022-05-26T14:21:44Z</dcterms:created>
  <dcterms:modified xsi:type="dcterms:W3CDTF">2022-05-26T14:21:44Z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