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LaLonde" userId="715589593b7611de" providerId="LiveId" clId="{5FD79A68-704D-47BC-B941-30DC5AA693C9}"/>
    <pc:docChg chg="addSld modSld">
      <pc:chgData name="A LaLonde" userId="715589593b7611de" providerId="LiveId" clId="{5FD79A68-704D-47BC-B941-30DC5AA693C9}" dt="2020-04-28T21:57:53.392" v="44" actId="14100"/>
      <pc:docMkLst>
        <pc:docMk/>
      </pc:docMkLst>
      <pc:sldChg chg="addSp modSp">
        <pc:chgData name="A LaLonde" userId="715589593b7611de" providerId="LiveId" clId="{5FD79A68-704D-47BC-B941-30DC5AA693C9}" dt="2020-04-28T21:57:53.392" v="44" actId="14100"/>
        <pc:sldMkLst>
          <pc:docMk/>
          <pc:sldMk cId="1468780638" sldId="260"/>
        </pc:sldMkLst>
        <pc:picChg chg="add mod">
          <ac:chgData name="A LaLonde" userId="715589593b7611de" providerId="LiveId" clId="{5FD79A68-704D-47BC-B941-30DC5AA693C9}" dt="2020-04-28T21:57:53.392" v="44" actId="14100"/>
          <ac:picMkLst>
            <pc:docMk/>
            <pc:sldMk cId="1468780638" sldId="260"/>
            <ac:picMk id="2" creationId="{E99C5A01-FD27-43CE-BDA7-9F6844349864}"/>
          </ac:picMkLst>
        </pc:picChg>
        <pc:picChg chg="mod">
          <ac:chgData name="A LaLonde" userId="715589593b7611de" providerId="LiveId" clId="{5FD79A68-704D-47BC-B941-30DC5AA693C9}" dt="2020-04-28T21:57:46.008" v="42" actId="1076"/>
          <ac:picMkLst>
            <pc:docMk/>
            <pc:sldMk cId="1468780638" sldId="260"/>
            <ac:picMk id="7" creationId="{4536A17A-1AA5-46FC-9100-219314377329}"/>
          </ac:picMkLst>
        </pc:picChg>
        <pc:picChg chg="mod">
          <ac:chgData name="A LaLonde" userId="715589593b7611de" providerId="LiveId" clId="{5FD79A68-704D-47BC-B941-30DC5AA693C9}" dt="2020-04-28T21:57:48.219" v="43" actId="1076"/>
          <ac:picMkLst>
            <pc:docMk/>
            <pc:sldMk cId="1468780638" sldId="260"/>
            <ac:picMk id="8" creationId="{446A3C62-79F8-4AF3-9C5D-7B5A7A558370}"/>
          </ac:picMkLst>
        </pc:picChg>
      </pc:sldChg>
      <pc:sldChg chg="modSp new">
        <pc:chgData name="A LaLonde" userId="715589593b7611de" providerId="LiveId" clId="{5FD79A68-704D-47BC-B941-30DC5AA693C9}" dt="2020-04-28T21:52:42.665" v="10" actId="20577"/>
        <pc:sldMkLst>
          <pc:docMk/>
          <pc:sldMk cId="3979964897" sldId="263"/>
        </pc:sldMkLst>
        <pc:spChg chg="mod">
          <ac:chgData name="A LaLonde" userId="715589593b7611de" providerId="LiveId" clId="{5FD79A68-704D-47BC-B941-30DC5AA693C9}" dt="2020-04-28T21:52:42.665" v="10" actId="20577"/>
          <ac:spMkLst>
            <pc:docMk/>
            <pc:sldMk cId="3979964897" sldId="263"/>
            <ac:spMk id="2" creationId="{28A9B67D-ADA3-4BD3-BA03-B9FF4315C7A3}"/>
          </ac:spMkLst>
        </pc:spChg>
      </pc:sldChg>
      <pc:sldChg chg="modSp new">
        <pc:chgData name="A LaLonde" userId="715589593b7611de" providerId="LiveId" clId="{5FD79A68-704D-47BC-B941-30DC5AA693C9}" dt="2020-04-28T21:52:51.799" v="38" actId="20577"/>
        <pc:sldMkLst>
          <pc:docMk/>
          <pc:sldMk cId="3304312336" sldId="264"/>
        </pc:sldMkLst>
        <pc:spChg chg="mod">
          <ac:chgData name="A LaLonde" userId="715589593b7611de" providerId="LiveId" clId="{5FD79A68-704D-47BC-B941-30DC5AA693C9}" dt="2020-04-28T21:52:51.799" v="38" actId="20577"/>
          <ac:spMkLst>
            <pc:docMk/>
            <pc:sldMk cId="3304312336" sldId="264"/>
            <ac:spMk id="2" creationId="{FBB13935-CF87-4BD0-B43F-542A4CD9A8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BE39-E41D-4663-B0F9-545F89823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Heart Rate of Zebrafish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11956-58F7-4581-BAED-DDF356A66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solidFill>
                  <a:schemeClr val="tx1">
                    <a:lumMod val="50000"/>
                  </a:schemeClr>
                </a:solidFill>
              </a:rPr>
              <a:t>University of Utah</a:t>
            </a:r>
          </a:p>
          <a:p>
            <a:r>
              <a:rPr lang="en-US" sz="1300" dirty="0">
                <a:solidFill>
                  <a:schemeClr val="tx1">
                    <a:lumMod val="50000"/>
                  </a:schemeClr>
                </a:solidFill>
              </a:rPr>
              <a:t>Biomedical Engineering Department</a:t>
            </a:r>
          </a:p>
          <a:p>
            <a:r>
              <a:rPr lang="en-US" sz="1400" dirty="0"/>
              <a:t>Arianna LaLonde, Brendan </a:t>
            </a:r>
            <a:r>
              <a:rPr lang="en-US" sz="1400" dirty="0" err="1"/>
              <a:t>Oler</a:t>
            </a:r>
            <a:r>
              <a:rPr lang="en-US" sz="1400" dirty="0"/>
              <a:t>, Zakary </a:t>
            </a:r>
            <a:r>
              <a:rPr lang="en-US" sz="1400" dirty="0" err="1"/>
              <a:t>Wankier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3A46F-FC0C-47E0-9B40-8EA33D54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37" y="178819"/>
            <a:ext cx="3694752" cy="2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B67D-ADA3-4BD3-BA03-B9FF4315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C875-F2BC-43CE-81E2-C56E85D0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3935-CF87-4BD0-B43F-542A4CD9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8384-EE83-43F8-8B5F-3916E743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3C7C7-2E97-4205-9B9A-E74C883C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564CE5-976F-4BF7-9827-5B1E144D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 called as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Video name as input,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videoReader</a:t>
            </a:r>
            <a:r>
              <a:rPr lang="en-US" dirty="0"/>
              <a:t> and </a:t>
            </a:r>
            <a:r>
              <a:rPr lang="en-US" dirty="0" err="1"/>
              <a:t>videoPlayer</a:t>
            </a:r>
            <a:r>
              <a:rPr lang="en-US" dirty="0"/>
              <a:t> objects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6A17A-1AA5-46FC-9100-21931437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86" y="2879593"/>
            <a:ext cx="3755461" cy="37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A3C62-79F8-4AF3-9C5D-7B5A7A55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86" y="3429000"/>
            <a:ext cx="3755461" cy="550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9C5A01-FD27-43CE-BDA7-9F684434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10" y="2472906"/>
            <a:ext cx="6526085" cy="1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8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3D77B-5BAA-4D25-BAE0-E7245E79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31BF8-C16B-46C5-AEBA-F05788C9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through each frame in while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Duration of the </a:t>
            </a:r>
            <a:r>
              <a:rPr lang="en-US" dirty="0" err="1"/>
              <a:t>videoReader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videoPlayer</a:t>
            </a:r>
            <a:r>
              <a:rPr lang="en-US" dirty="0"/>
              <a:t> to display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figure object to fit video to window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9D6E-23BE-40D3-A861-A6DFD575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42" y="2845160"/>
            <a:ext cx="3800395" cy="779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614D6-9AF9-4C44-B48D-FAA4AC60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06" y="3726239"/>
            <a:ext cx="4940869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30337-CD47-4D5B-86F3-E2D11583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62EFD-D9B7-47A8-A670-4C88E8A8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69" y="207033"/>
            <a:ext cx="3367744" cy="310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F6C0D-2D48-43FB-B5B1-98E8918D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469" y="3548334"/>
            <a:ext cx="3367744" cy="30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12690-0038-422C-A5DD-FBDAEEC1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CD034-7DE2-4EF6-9F38-45B7D62B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214</TotalTime>
  <Words>71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Heart Rate of Zebrafish Analysis</vt:lpstr>
      <vt:lpstr>Objectives</vt:lpstr>
      <vt:lpstr>Importance of the Program</vt:lpstr>
      <vt:lpstr>Data Loading</vt:lpstr>
      <vt:lpstr>Data Visualization</vt:lpstr>
      <vt:lpstr>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of Zebrafish Analysis</dc:title>
  <dc:creator>A LaLonde</dc:creator>
  <cp:lastModifiedBy>A LaLonde</cp:lastModifiedBy>
  <cp:revision>6</cp:revision>
  <dcterms:created xsi:type="dcterms:W3CDTF">2020-04-27T19:13:59Z</dcterms:created>
  <dcterms:modified xsi:type="dcterms:W3CDTF">2020-04-28T22:09:24Z</dcterms:modified>
</cp:coreProperties>
</file>