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7" r:id="rId2"/>
    <p:sldId id="328" r:id="rId3"/>
    <p:sldId id="333" r:id="rId4"/>
    <p:sldId id="334" r:id="rId5"/>
    <p:sldId id="336" r:id="rId6"/>
    <p:sldId id="335" r:id="rId7"/>
    <p:sldId id="266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combin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P_ENVY\Downloads\traits_combine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Sorghum_analysis\traits_genotyp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H2 for all samples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traits_physical_space!$C$1057</c:f>
              <c:strCache>
                <c:ptCount val="1"/>
                <c:pt idx="0">
                  <c:v>H2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246-4564-A59F-71A12F76269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246-4564-A59F-71A12F76269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246-4564-A59F-71A12F76269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246-4564-A59F-71A12F76269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246-4564-A59F-71A12F76269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246-4564-A59F-71A12F76269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246-4564-A59F-71A12F76269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246-4564-A59F-71A12F76269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246-4564-A59F-71A12F76269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246-4564-A59F-71A12F762699}"/>
              </c:ext>
            </c:extLst>
          </c:dPt>
          <c:cat>
            <c:strRef>
              <c:f>traits_physical_space!$B$1058:$B$1067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traits_physical_space!$C$1058:$C$1067</c:f>
              <c:numCache>
                <c:formatCode>General</c:formatCode>
                <c:ptCount val="10"/>
                <c:pt idx="0">
                  <c:v>0.80898959644324908</c:v>
                </c:pt>
                <c:pt idx="1">
                  <c:v>0.87747012541113811</c:v>
                </c:pt>
                <c:pt idx="2">
                  <c:v>0.84408771513623415</c:v>
                </c:pt>
                <c:pt idx="3">
                  <c:v>0.87949581182096814</c:v>
                </c:pt>
                <c:pt idx="4">
                  <c:v>0.89355558869259044</c:v>
                </c:pt>
                <c:pt idx="5">
                  <c:v>0.92149314150404893</c:v>
                </c:pt>
                <c:pt idx="6">
                  <c:v>0.81628101180893764</c:v>
                </c:pt>
                <c:pt idx="7">
                  <c:v>0.34895307847798118</c:v>
                </c:pt>
                <c:pt idx="8">
                  <c:v>0.99185734638293144</c:v>
                </c:pt>
                <c:pt idx="9">
                  <c:v>0.99352529019717217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F246-4564-A59F-71A12F7626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83756799"/>
        <c:axId val="1283752959"/>
      </c:barChart>
      <c:catAx>
        <c:axId val="1283756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752959"/>
        <c:crosses val="autoZero"/>
        <c:auto val="1"/>
        <c:lblAlgn val="ctr"/>
        <c:lblOffset val="100"/>
        <c:noMultiLvlLbl val="0"/>
      </c:catAx>
      <c:valAx>
        <c:axId val="1283752959"/>
        <c:scaling>
          <c:orientation val="minMax"/>
          <c:max val="1"/>
          <c:min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756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Z-score normalization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/>
              <a:t>mean traits</a:t>
            </a:r>
            <a:r>
              <a:rPr lang="en-US" baseline="0"/>
              <a:t> for LI treatment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LI_analysis!$AC$162</c:f>
              <c:strCache>
                <c:ptCount val="1"/>
                <c:pt idx="0">
                  <c:v>1790E_(SC56/SC33)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LI_analysis!$AD$162:$AM$162</c:f>
              <c:numCache>
                <c:formatCode>General</c:formatCode>
                <c:ptCount val="10"/>
                <c:pt idx="0">
                  <c:v>1.431835642416555</c:v>
                </c:pt>
                <c:pt idx="1">
                  <c:v>1.1074681756150022</c:v>
                </c:pt>
                <c:pt idx="2">
                  <c:v>1.3570218341695408</c:v>
                </c:pt>
                <c:pt idx="3">
                  <c:v>-0.81830926210542121</c:v>
                </c:pt>
                <c:pt idx="4">
                  <c:v>-2.5396065809154944</c:v>
                </c:pt>
                <c:pt idx="5">
                  <c:v>-2.548211718725351</c:v>
                </c:pt>
                <c:pt idx="6">
                  <c:v>-1.6341631845467401</c:v>
                </c:pt>
                <c:pt idx="7">
                  <c:v>1.186177386398628</c:v>
                </c:pt>
                <c:pt idx="8">
                  <c:v>-0.85099171273324259</c:v>
                </c:pt>
                <c:pt idx="9">
                  <c:v>-0.73917447084807453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CB-4515-858F-5625BF1C8B28}"/>
            </c:ext>
          </c:extLst>
        </c:ser>
        <c:ser>
          <c:idx val="1"/>
          <c:order val="1"/>
          <c:tx>
            <c:strRef>
              <c:f>LI_analysis!$AC$163</c:f>
              <c:strCache>
                <c:ptCount val="1"/>
                <c:pt idx="0">
                  <c:v>2219-3_Stg2 NIL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LI_analysis!$AD$163:$AM$163</c:f>
              <c:numCache>
                <c:formatCode>General</c:formatCode>
                <c:ptCount val="10"/>
                <c:pt idx="0">
                  <c:v>7.5288462867760503E-2</c:v>
                </c:pt>
                <c:pt idx="1">
                  <c:v>-8.6849648629437518E-2</c:v>
                </c:pt>
                <c:pt idx="2">
                  <c:v>3.2190582187531923E-2</c:v>
                </c:pt>
                <c:pt idx="3">
                  <c:v>0.1878208186704475</c:v>
                </c:pt>
                <c:pt idx="4">
                  <c:v>-0.91643329167974286</c:v>
                </c:pt>
                <c:pt idx="5">
                  <c:v>-1.1728515269166861</c:v>
                </c:pt>
                <c:pt idx="6">
                  <c:v>-1.1138732292801159</c:v>
                </c:pt>
                <c:pt idx="7">
                  <c:v>0.42076112345237349</c:v>
                </c:pt>
                <c:pt idx="8">
                  <c:v>-0.38890427319987508</c:v>
                </c:pt>
                <c:pt idx="9">
                  <c:v>-0.51219520799036111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CB-4515-858F-5625BF1C8B28}"/>
            </c:ext>
          </c:extLst>
        </c:ser>
        <c:ser>
          <c:idx val="2"/>
          <c:order val="2"/>
          <c:tx>
            <c:strRef>
              <c:f>LI_analysis!$AC$164</c:f>
              <c:strCache>
                <c:ptCount val="1"/>
                <c:pt idx="0">
                  <c:v>2290-19_Stg3 NIL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LI_analysis!$AD$164:$AM$164</c:f>
              <c:numCache>
                <c:formatCode>General</c:formatCode>
                <c:ptCount val="10"/>
                <c:pt idx="0">
                  <c:v>-2.0005818108495794</c:v>
                </c:pt>
                <c:pt idx="1">
                  <c:v>-2.0928180191463635</c:v>
                </c:pt>
                <c:pt idx="2">
                  <c:v>-2.0432908432470094</c:v>
                </c:pt>
                <c:pt idx="3">
                  <c:v>-0.54908790123481799</c:v>
                </c:pt>
                <c:pt idx="4">
                  <c:v>0.45850728815325648</c:v>
                </c:pt>
                <c:pt idx="5">
                  <c:v>0.93425975001951855</c:v>
                </c:pt>
                <c:pt idx="6">
                  <c:v>-0.30429997447770935</c:v>
                </c:pt>
                <c:pt idx="7">
                  <c:v>-1.7123727247147682</c:v>
                </c:pt>
                <c:pt idx="8">
                  <c:v>-9.9118438088719368E-2</c:v>
                </c:pt>
                <c:pt idx="9">
                  <c:v>-0.95790601982496471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CB-4515-858F-5625BF1C8B28}"/>
            </c:ext>
          </c:extLst>
        </c:ser>
        <c:ser>
          <c:idx val="3"/>
          <c:order val="3"/>
          <c:tx>
            <c:strRef>
              <c:f>LI_analysis!$AC$165</c:f>
              <c:strCache>
                <c:ptCount val="1"/>
                <c:pt idx="0">
                  <c:v>6085-9_Stg4 NIL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LI_analysis!$AD$165:$AM$165</c:f>
              <c:numCache>
                <c:formatCode>General</c:formatCode>
                <c:ptCount val="10"/>
                <c:pt idx="0">
                  <c:v>0.72098915225387161</c:v>
                </c:pt>
                <c:pt idx="1">
                  <c:v>-9.6647296750164424E-2</c:v>
                </c:pt>
                <c:pt idx="2">
                  <c:v>0.50669212595103752</c:v>
                </c:pt>
                <c:pt idx="3">
                  <c:v>0.77969280793982909</c:v>
                </c:pt>
                <c:pt idx="4">
                  <c:v>-1.3678566603361848</c:v>
                </c:pt>
                <c:pt idx="5">
                  <c:v>-1.1661255819791294</c:v>
                </c:pt>
                <c:pt idx="6">
                  <c:v>-2.0715417044917661</c:v>
                </c:pt>
                <c:pt idx="7">
                  <c:v>0.15382747687572473</c:v>
                </c:pt>
                <c:pt idx="8">
                  <c:v>-0.19438857940767795</c:v>
                </c:pt>
                <c:pt idx="9">
                  <c:v>-0.94735917328959063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CB-4515-858F-5625BF1C8B28}"/>
            </c:ext>
          </c:extLst>
        </c:ser>
        <c:ser>
          <c:idx val="4"/>
          <c:order val="4"/>
          <c:tx>
            <c:strRef>
              <c:f>LI_analysis!$AC$166</c:f>
              <c:strCache>
                <c:ptCount val="1"/>
                <c:pt idx="0">
                  <c:v>Ajabsido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LI_analysis!$AD$166:$AM$166</c:f>
              <c:numCache>
                <c:formatCode>General</c:formatCode>
                <c:ptCount val="10"/>
                <c:pt idx="0">
                  <c:v>0.4356857230865005</c:v>
                </c:pt>
                <c:pt idx="1">
                  <c:v>0.35787193747637358</c:v>
                </c:pt>
                <c:pt idx="2">
                  <c:v>0.41855914180966869</c:v>
                </c:pt>
                <c:pt idx="3">
                  <c:v>0.71360309858801541</c:v>
                </c:pt>
                <c:pt idx="4">
                  <c:v>0.18157432734323198</c:v>
                </c:pt>
                <c:pt idx="5">
                  <c:v>-0.1359620143763883</c:v>
                </c:pt>
                <c:pt idx="6">
                  <c:v>0.34278360134633484</c:v>
                </c:pt>
                <c:pt idx="7">
                  <c:v>0.23791158391711059</c:v>
                </c:pt>
                <c:pt idx="8">
                  <c:v>1.1385794433834643E-2</c:v>
                </c:pt>
                <c:pt idx="9">
                  <c:v>0.11897519412357829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1CB-4515-858F-5625BF1C8B28}"/>
            </c:ext>
          </c:extLst>
        </c:ser>
        <c:ser>
          <c:idx val="5"/>
          <c:order val="5"/>
          <c:tx>
            <c:strRef>
              <c:f>LI_analysis!$AC$167</c:f>
              <c:strCache>
                <c:ptCount val="1"/>
                <c:pt idx="0">
                  <c:v>B.Tx615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LI_analysis!$AD$167:$AM$167</c:f>
              <c:numCache>
                <c:formatCode>General</c:formatCode>
                <c:ptCount val="10"/>
                <c:pt idx="0">
                  <c:v>-1.139094959727984</c:v>
                </c:pt>
                <c:pt idx="1">
                  <c:v>-1.2706811854880455</c:v>
                </c:pt>
                <c:pt idx="2">
                  <c:v>-1.1847567713610014</c:v>
                </c:pt>
                <c:pt idx="3">
                  <c:v>1.0656025393173796</c:v>
                </c:pt>
                <c:pt idx="4">
                  <c:v>1.8212679232690712</c:v>
                </c:pt>
                <c:pt idx="5">
                  <c:v>1.6187274956483231</c:v>
                </c:pt>
                <c:pt idx="6">
                  <c:v>1.5959084930277319</c:v>
                </c:pt>
                <c:pt idx="7">
                  <c:v>-0.63629699568708953</c:v>
                </c:pt>
                <c:pt idx="8">
                  <c:v>1.3989810372841764</c:v>
                </c:pt>
                <c:pt idx="9">
                  <c:v>0.43900986931868885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1CB-4515-858F-5625BF1C8B28}"/>
            </c:ext>
          </c:extLst>
        </c:ser>
        <c:ser>
          <c:idx val="6"/>
          <c:order val="6"/>
          <c:tx>
            <c:strRef>
              <c:f>LI_analysis!$AC$168</c:f>
              <c:strCache>
                <c:ptCount val="1"/>
                <c:pt idx="0">
                  <c:v>B.Tx623 (DW1)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LI_analysis!$AD$168:$AM$168</c:f>
              <c:numCache>
                <c:formatCode>General</c:formatCode>
                <c:ptCount val="10"/>
                <c:pt idx="0">
                  <c:v>0.23349629333609806</c:v>
                </c:pt>
                <c:pt idx="1">
                  <c:v>0.2859319601075756</c:v>
                </c:pt>
                <c:pt idx="2">
                  <c:v>0.24972969957408439</c:v>
                </c:pt>
                <c:pt idx="3">
                  <c:v>-1.4194976214928405</c:v>
                </c:pt>
                <c:pt idx="4">
                  <c:v>-1.0093042265934562</c:v>
                </c:pt>
                <c:pt idx="5">
                  <c:v>-1.0218659660307772</c:v>
                </c:pt>
                <c:pt idx="6">
                  <c:v>-0.70931926396851452</c:v>
                </c:pt>
                <c:pt idx="7">
                  <c:v>4.5852453145397938E-2</c:v>
                </c:pt>
                <c:pt idx="8">
                  <c:v>-2.2941098269972451</c:v>
                </c:pt>
                <c:pt idx="9">
                  <c:v>1.7670110240380545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1CB-4515-858F-5625BF1C8B28}"/>
            </c:ext>
          </c:extLst>
        </c:ser>
        <c:ser>
          <c:idx val="7"/>
          <c:order val="7"/>
          <c:tx>
            <c:strRef>
              <c:f>LI_analysis!$AC$169</c:f>
              <c:strCache>
                <c:ptCount val="1"/>
                <c:pt idx="0">
                  <c:v>B.Tx642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LI_analysis!$AD$169:$AM$169</c:f>
              <c:numCache>
                <c:formatCode>General</c:formatCode>
                <c:ptCount val="10"/>
                <c:pt idx="0">
                  <c:v>0.52234972115582123</c:v>
                </c:pt>
                <c:pt idx="1">
                  <c:v>0.59039536319678376</c:v>
                </c:pt>
                <c:pt idx="2">
                  <c:v>0.54536849821289468</c:v>
                </c:pt>
                <c:pt idx="3">
                  <c:v>-0.54675734934862941</c:v>
                </c:pt>
                <c:pt idx="4">
                  <c:v>-0.50695836757741986</c:v>
                </c:pt>
                <c:pt idx="5">
                  <c:v>-1.3194917124249625</c:v>
                </c:pt>
                <c:pt idx="6">
                  <c:v>0.14723198838122506</c:v>
                </c:pt>
                <c:pt idx="7">
                  <c:v>0.14400115805606181</c:v>
                </c:pt>
                <c:pt idx="8">
                  <c:v>-0.83774438431148213</c:v>
                </c:pt>
                <c:pt idx="9">
                  <c:v>-1.2315976802825652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D1CB-4515-858F-5625BF1C8B28}"/>
            </c:ext>
          </c:extLst>
        </c:ser>
        <c:ser>
          <c:idx val="8"/>
          <c:order val="8"/>
          <c:tx>
            <c:strRef>
              <c:f>LI_analysis!$AC$170</c:f>
              <c:strCache>
                <c:ptCount val="1"/>
                <c:pt idx="0">
                  <c:v>B4R (BTx406/Rio)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LI_analysis!$AD$170:$AM$170</c:f>
              <c:numCache>
                <c:formatCode>General</c:formatCode>
                <c:ptCount val="10"/>
                <c:pt idx="0">
                  <c:v>-0.14722414465755262</c:v>
                </c:pt>
                <c:pt idx="1">
                  <c:v>7.864174382010175E-3</c:v>
                </c:pt>
                <c:pt idx="2">
                  <c:v>-0.1066697277882856</c:v>
                </c:pt>
                <c:pt idx="3">
                  <c:v>0.1031046724618173</c:v>
                </c:pt>
                <c:pt idx="4">
                  <c:v>-0.28476106896017733</c:v>
                </c:pt>
                <c:pt idx="5">
                  <c:v>-0.10060840816498455</c:v>
                </c:pt>
                <c:pt idx="6">
                  <c:v>-0.4252871624904081</c:v>
                </c:pt>
                <c:pt idx="7">
                  <c:v>0.40535734186072409</c:v>
                </c:pt>
                <c:pt idx="8">
                  <c:v>0.89454855976648018</c:v>
                </c:pt>
                <c:pt idx="9">
                  <c:v>2.8002578995440608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D1CB-4515-858F-5625BF1C8B28}"/>
            </c:ext>
          </c:extLst>
        </c:ser>
        <c:ser>
          <c:idx val="9"/>
          <c:order val="9"/>
          <c:tx>
            <c:strRef>
              <c:f>LI_analysis!$AC$171</c:f>
              <c:strCache>
                <c:ptCount val="1"/>
                <c:pt idx="0">
                  <c:v>BTx623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LI_analysis!$AD$171:$AM$171</c:f>
              <c:numCache>
                <c:formatCode>General</c:formatCode>
                <c:ptCount val="10"/>
                <c:pt idx="0">
                  <c:v>-0.54445134775876436</c:v>
                </c:pt>
                <c:pt idx="1">
                  <c:v>-1.1151860576526518</c:v>
                </c:pt>
                <c:pt idx="2">
                  <c:v>-0.70336458790211875</c:v>
                </c:pt>
                <c:pt idx="3">
                  <c:v>-0.59894524664950421</c:v>
                </c:pt>
                <c:pt idx="4">
                  <c:v>0.19106275928166067</c:v>
                </c:pt>
                <c:pt idx="5">
                  <c:v>-0.33287516085906749</c:v>
                </c:pt>
                <c:pt idx="6">
                  <c:v>0.41684577629575903</c:v>
                </c:pt>
                <c:pt idx="7">
                  <c:v>-0.61599688599460956</c:v>
                </c:pt>
                <c:pt idx="8">
                  <c:v>0.44134441051422357</c:v>
                </c:pt>
                <c:pt idx="9">
                  <c:v>1.5322493505964736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D1CB-4515-858F-5625BF1C8B28}"/>
            </c:ext>
          </c:extLst>
        </c:ser>
        <c:ser>
          <c:idx val="10"/>
          <c:order val="10"/>
          <c:tx>
            <c:strRef>
              <c:f>LI_analysis!$AC$172</c:f>
              <c:strCache>
                <c:ptCount val="1"/>
                <c:pt idx="0">
                  <c:v>BTx623 Stg5 NIL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LI_analysis!$AD$172:$AM$172</c:f>
              <c:numCache>
                <c:formatCode>General</c:formatCode>
                <c:ptCount val="10"/>
                <c:pt idx="0">
                  <c:v>8.0507957870209521E-2</c:v>
                </c:pt>
                <c:pt idx="1">
                  <c:v>0.43676065384984802</c:v>
                </c:pt>
                <c:pt idx="2">
                  <c:v>0.17739282898701858</c:v>
                </c:pt>
                <c:pt idx="3">
                  <c:v>1.2895536961597209</c:v>
                </c:pt>
                <c:pt idx="4">
                  <c:v>0.15829378984931797</c:v>
                </c:pt>
                <c:pt idx="5">
                  <c:v>1.4113171966524873</c:v>
                </c:pt>
                <c:pt idx="6">
                  <c:v>-0.71506113806051308</c:v>
                </c:pt>
                <c:pt idx="7">
                  <c:v>-0.47451920428041755</c:v>
                </c:pt>
                <c:pt idx="8">
                  <c:v>-1.4058087041996927</c:v>
                </c:pt>
                <c:pt idx="9">
                  <c:v>1.3709181566875703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D1CB-4515-858F-5625BF1C8B28}"/>
            </c:ext>
          </c:extLst>
        </c:ser>
        <c:ser>
          <c:idx val="11"/>
          <c:order val="11"/>
          <c:tx>
            <c:strRef>
              <c:f>LI_analysis!$AC$173</c:f>
              <c:strCache>
                <c:ptCount val="1"/>
                <c:pt idx="0">
                  <c:v>BTx642/Tx7000 NILStg1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LI_analysis!$AD$173:$AM$173</c:f>
              <c:numCache>
                <c:formatCode>General</c:formatCode>
                <c:ptCount val="10"/>
                <c:pt idx="0">
                  <c:v>1.6998529746595847</c:v>
                </c:pt>
                <c:pt idx="1">
                  <c:v>1.9609045917097341</c:v>
                </c:pt>
                <c:pt idx="2">
                  <c:v>1.7854553671895845</c:v>
                </c:pt>
                <c:pt idx="3">
                  <c:v>1.5752461337375057</c:v>
                </c:pt>
                <c:pt idx="4">
                  <c:v>0.45468890173467391</c:v>
                </c:pt>
                <c:pt idx="5">
                  <c:v>0.57166561571399832</c:v>
                </c:pt>
                <c:pt idx="6">
                  <c:v>0.42284078259559349</c:v>
                </c:pt>
                <c:pt idx="7">
                  <c:v>2.6832375908964226</c:v>
                </c:pt>
                <c:pt idx="8">
                  <c:v>0.77859611498675152</c:v>
                </c:pt>
                <c:pt idx="9">
                  <c:v>-6.8573636129895671E-2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D1CB-4515-858F-5625BF1C8B28}"/>
            </c:ext>
          </c:extLst>
        </c:ser>
        <c:ser>
          <c:idx val="12"/>
          <c:order val="12"/>
          <c:tx>
            <c:strRef>
              <c:f>LI_analysis!$AC$174</c:f>
              <c:strCache>
                <c:ptCount val="1"/>
                <c:pt idx="0">
                  <c:v>IRAT 204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LI_analysis!$AD$174:$AM$174</c:f>
              <c:numCache>
                <c:formatCode>General</c:formatCode>
                <c:ptCount val="10"/>
                <c:pt idx="0">
                  <c:v>0.47140951541184861</c:v>
                </c:pt>
                <c:pt idx="1">
                  <c:v>-4.941419783275966E-2</c:v>
                </c:pt>
                <c:pt idx="2">
                  <c:v>0.33501327226343752</c:v>
                </c:pt>
                <c:pt idx="3">
                  <c:v>-0.86103954372654856</c:v>
                </c:pt>
                <c:pt idx="4">
                  <c:v>-0.67182689393273542</c:v>
                </c:pt>
                <c:pt idx="5">
                  <c:v>-8.0266942405459382E-3</c:v>
                </c:pt>
                <c:pt idx="6">
                  <c:v>-1.0663500297832207</c:v>
                </c:pt>
                <c:pt idx="7">
                  <c:v>-2.1354763906117465E-2</c:v>
                </c:pt>
                <c:pt idx="8">
                  <c:v>-1.0021769967596033</c:v>
                </c:pt>
                <c:pt idx="9">
                  <c:v>0.41773344965495329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D1CB-4515-858F-5625BF1C8B28}"/>
            </c:ext>
          </c:extLst>
        </c:ser>
        <c:ser>
          <c:idx val="13"/>
          <c:order val="13"/>
          <c:tx>
            <c:strRef>
              <c:f>LI_analysis!$AC$175</c:f>
              <c:strCache>
                <c:ptCount val="1"/>
                <c:pt idx="0">
                  <c:v>Macia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LI_analysis!$AD$175:$AM$175</c:f>
              <c:numCache>
                <c:formatCode>General</c:formatCode>
                <c:ptCount val="10"/>
                <c:pt idx="0">
                  <c:v>-2.5473841721257346</c:v>
                </c:pt>
                <c:pt idx="1">
                  <c:v>-2.3188187895747476</c:v>
                </c:pt>
                <c:pt idx="2">
                  <c:v>-2.5083628499058279</c:v>
                </c:pt>
                <c:pt idx="3">
                  <c:v>-2.670536076764622</c:v>
                </c:pt>
                <c:pt idx="4">
                  <c:v>0.21775315167000736</c:v>
                </c:pt>
                <c:pt idx="5">
                  <c:v>8.5437401827043374E-2</c:v>
                </c:pt>
                <c:pt idx="6">
                  <c:v>0.43478288840837248</c:v>
                </c:pt>
                <c:pt idx="7">
                  <c:v>-2.0036224101449132</c:v>
                </c:pt>
                <c:pt idx="8">
                  <c:v>1.9357661458426387</c:v>
                </c:pt>
                <c:pt idx="9">
                  <c:v>1.1718982919645751E-2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D1CB-4515-858F-5625BF1C8B28}"/>
            </c:ext>
          </c:extLst>
        </c:ser>
        <c:ser>
          <c:idx val="14"/>
          <c:order val="14"/>
          <c:tx>
            <c:strRef>
              <c:f>LI_analysis!$AC$176</c:f>
              <c:strCache>
                <c:ptCount val="1"/>
                <c:pt idx="0">
                  <c:v>Mota Maradi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LI_analysis!$AD$176:$AM$176</c:f>
              <c:numCache>
                <c:formatCode>General</c:formatCode>
                <c:ptCount val="10"/>
                <c:pt idx="0">
                  <c:v>0.48614322469979954</c:v>
                </c:pt>
                <c:pt idx="1">
                  <c:v>0.88367961670021133</c:v>
                </c:pt>
                <c:pt idx="2">
                  <c:v>0.59778358997816972</c:v>
                </c:pt>
                <c:pt idx="3">
                  <c:v>-0.61859151211318786</c:v>
                </c:pt>
                <c:pt idx="4">
                  <c:v>-1.2805686000104461</c:v>
                </c:pt>
                <c:pt idx="5">
                  <c:v>-1.1356487621889084</c:v>
                </c:pt>
                <c:pt idx="6">
                  <c:v>-1.5520310081319584</c:v>
                </c:pt>
                <c:pt idx="7">
                  <c:v>0.48144477313513928</c:v>
                </c:pt>
                <c:pt idx="8">
                  <c:v>-0.9331726407205766</c:v>
                </c:pt>
                <c:pt idx="9">
                  <c:v>-1.5832288789166302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D1CB-4515-858F-5625BF1C8B28}"/>
            </c:ext>
          </c:extLst>
        </c:ser>
        <c:ser>
          <c:idx val="15"/>
          <c:order val="15"/>
          <c:tx>
            <c:strRef>
              <c:f>LI_analysis!$AC$177</c:f>
              <c:strCache>
                <c:ptCount val="1"/>
                <c:pt idx="0">
                  <c:v>P898012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LI_analysis!$AD$177:$AM$177</c:f>
              <c:numCache>
                <c:formatCode>General</c:formatCode>
                <c:ptCount val="10"/>
                <c:pt idx="0">
                  <c:v>0.23497102168430894</c:v>
                </c:pt>
                <c:pt idx="1">
                  <c:v>0.41075024941577359</c:v>
                </c:pt>
                <c:pt idx="2">
                  <c:v>0.28451336266864952</c:v>
                </c:pt>
                <c:pt idx="3">
                  <c:v>1.0247000505342774</c:v>
                </c:pt>
                <c:pt idx="4">
                  <c:v>0.24708582559108597</c:v>
                </c:pt>
                <c:pt idx="5">
                  <c:v>-0.2161623003850521</c:v>
                </c:pt>
                <c:pt idx="6">
                  <c:v>0.46002255920473056</c:v>
                </c:pt>
                <c:pt idx="7">
                  <c:v>0.68258797765993962</c:v>
                </c:pt>
                <c:pt idx="8">
                  <c:v>1.3015012512934179</c:v>
                </c:pt>
                <c:pt idx="9">
                  <c:v>-0.89847864074003192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D1CB-4515-858F-5625BF1C8B28}"/>
            </c:ext>
          </c:extLst>
        </c:ser>
        <c:ser>
          <c:idx val="16"/>
          <c:order val="16"/>
          <c:tx>
            <c:strRef>
              <c:f>LI_analysis!$AC$178</c:f>
              <c:strCache>
                <c:ptCount val="1"/>
                <c:pt idx="0">
                  <c:v>R.LBK1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LI_analysis!$AD$178:$AM$178</c:f>
              <c:numCache>
                <c:formatCode>General</c:formatCode>
                <c:ptCount val="10"/>
                <c:pt idx="0">
                  <c:v>-1.7221000776547157</c:v>
                </c:pt>
                <c:pt idx="1">
                  <c:v>-1.5649224278150295</c:v>
                </c:pt>
                <c:pt idx="2">
                  <c:v>-1.69500221116395</c:v>
                </c:pt>
                <c:pt idx="3">
                  <c:v>-0.7166682073881484</c:v>
                </c:pt>
                <c:pt idx="4">
                  <c:v>1.7953897980977271</c:v>
                </c:pt>
                <c:pt idx="5">
                  <c:v>1.5014580655881549</c:v>
                </c:pt>
                <c:pt idx="6">
                  <c:v>1.8904964510026008</c:v>
                </c:pt>
                <c:pt idx="7">
                  <c:v>-1.685598707847217</c:v>
                </c:pt>
                <c:pt idx="8">
                  <c:v>0.83162774190027478</c:v>
                </c:pt>
                <c:pt idx="9">
                  <c:v>1.0805038097335828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D1CB-4515-858F-5625BF1C8B28}"/>
            </c:ext>
          </c:extLst>
        </c:ser>
        <c:ser>
          <c:idx val="17"/>
          <c:order val="17"/>
          <c:tx>
            <c:strRef>
              <c:f>LI_analysis!$AC$179</c:f>
              <c:strCache>
                <c:ptCount val="1"/>
                <c:pt idx="0">
                  <c:v>R.Tx430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LI_analysis!$AD$179:$AM$179</c:f>
              <c:numCache>
                <c:formatCode>General</c:formatCode>
                <c:ptCount val="10"/>
                <c:pt idx="0">
                  <c:v>0.32060149646403224</c:v>
                </c:pt>
                <c:pt idx="1">
                  <c:v>0.35043024294857872</c:v>
                </c:pt>
                <c:pt idx="2">
                  <c:v>0.33150777526855879</c:v>
                </c:pt>
                <c:pt idx="3">
                  <c:v>0.4249482036713339</c:v>
                </c:pt>
                <c:pt idx="4">
                  <c:v>1.124415328678958</c:v>
                </c:pt>
                <c:pt idx="5">
                  <c:v>0.67911779351859236</c:v>
                </c:pt>
                <c:pt idx="6">
                  <c:v>1.1082601230787485</c:v>
                </c:pt>
                <c:pt idx="7">
                  <c:v>7.7959416453577318E-2</c:v>
                </c:pt>
                <c:pt idx="8">
                  <c:v>0.23154636377667309</c:v>
                </c:pt>
                <c:pt idx="9">
                  <c:v>2.3166699058731848E-2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D1CB-4515-858F-5625BF1C8B28}"/>
            </c:ext>
          </c:extLst>
        </c:ser>
        <c:ser>
          <c:idx val="18"/>
          <c:order val="18"/>
          <c:tx>
            <c:strRef>
              <c:f>LI_analysis!$AC$180</c:f>
              <c:strCache>
                <c:ptCount val="1"/>
                <c:pt idx="0">
                  <c:v>R.Tx436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LI_analysis!$AD$180:$AM$180</c:f>
              <c:numCache>
                <c:formatCode>General</c:formatCode>
                <c:ptCount val="10"/>
                <c:pt idx="0">
                  <c:v>-0.3455227753749644</c:v>
                </c:pt>
                <c:pt idx="1">
                  <c:v>-0.51830969925701109</c:v>
                </c:pt>
                <c:pt idx="2">
                  <c:v>-0.39524156541614019</c:v>
                </c:pt>
                <c:pt idx="3">
                  <c:v>-1.1523652063408287</c:v>
                </c:pt>
                <c:pt idx="4">
                  <c:v>-0.39443422431565583</c:v>
                </c:pt>
                <c:pt idx="5">
                  <c:v>-0.7269655040436791</c:v>
                </c:pt>
                <c:pt idx="6">
                  <c:v>0.22864159019258021</c:v>
                </c:pt>
                <c:pt idx="7">
                  <c:v>-0.97915359883148578</c:v>
                </c:pt>
                <c:pt idx="8">
                  <c:v>0.31690769461142787</c:v>
                </c:pt>
                <c:pt idx="9">
                  <c:v>0.71371720024782237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D1CB-4515-858F-5625BF1C8B28}"/>
            </c:ext>
          </c:extLst>
        </c:ser>
        <c:ser>
          <c:idx val="19"/>
          <c:order val="19"/>
          <c:tx>
            <c:strRef>
              <c:f>LI_analysis!$AC$181</c:f>
              <c:strCache>
                <c:ptCount val="1"/>
                <c:pt idx="0">
                  <c:v>SC1103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LI_analysis!$AD$181:$AM$181</c:f>
              <c:numCache>
                <c:formatCode>General</c:formatCode>
                <c:ptCount val="10"/>
                <c:pt idx="0">
                  <c:v>1.561461310592912</c:v>
                </c:pt>
                <c:pt idx="1">
                  <c:v>1.7307898855950341</c:v>
                </c:pt>
                <c:pt idx="2">
                  <c:v>1.6210716032645702</c:v>
                </c:pt>
                <c:pt idx="3">
                  <c:v>-0.43423842131267631</c:v>
                </c:pt>
                <c:pt idx="4">
                  <c:v>-1.5745323210441202</c:v>
                </c:pt>
                <c:pt idx="5">
                  <c:v>-1.6566620440109971</c:v>
                </c:pt>
                <c:pt idx="6">
                  <c:v>-1.5503469734967152</c:v>
                </c:pt>
                <c:pt idx="7">
                  <c:v>1.3221105221500011</c:v>
                </c:pt>
                <c:pt idx="8">
                  <c:v>-2.1307187041610578</c:v>
                </c:pt>
                <c:pt idx="9">
                  <c:v>-1.338398415251157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D1CB-4515-858F-5625BF1C8B28}"/>
            </c:ext>
          </c:extLst>
        </c:ser>
        <c:ser>
          <c:idx val="20"/>
          <c:order val="20"/>
          <c:tx>
            <c:strRef>
              <c:f>LI_analysis!$AC$182</c:f>
              <c:strCache>
                <c:ptCount val="1"/>
                <c:pt idx="0">
                  <c:v>SC1154-14E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LI_analysis!$AD$182:$AM$182</c:f>
              <c:numCache>
                <c:formatCode>General</c:formatCode>
                <c:ptCount val="10"/>
                <c:pt idx="0">
                  <c:v>-1.45905114661313</c:v>
                </c:pt>
                <c:pt idx="1">
                  <c:v>-1.0146253518959114</c:v>
                </c:pt>
                <c:pt idx="2">
                  <c:v>-1.3520706500609194</c:v>
                </c:pt>
                <c:pt idx="3">
                  <c:v>0.17858596502530974</c:v>
                </c:pt>
                <c:pt idx="4">
                  <c:v>0.84360502972746076</c:v>
                </c:pt>
                <c:pt idx="5">
                  <c:v>0.11662474310009455</c:v>
                </c:pt>
                <c:pt idx="6">
                  <c:v>1.2309056482733793</c:v>
                </c:pt>
                <c:pt idx="7">
                  <c:v>-1.1014609311023351</c:v>
                </c:pt>
                <c:pt idx="8">
                  <c:v>1.4049003210683364</c:v>
                </c:pt>
                <c:pt idx="9">
                  <c:v>-0.58513133698412079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D1CB-4515-858F-5625BF1C8B28}"/>
            </c:ext>
          </c:extLst>
        </c:ser>
        <c:ser>
          <c:idx val="21"/>
          <c:order val="21"/>
          <c:tx>
            <c:strRef>
              <c:f>LI_analysis!$AC$183</c:f>
              <c:strCache>
                <c:ptCount val="1"/>
                <c:pt idx="0">
                  <c:v>SC1345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LI_analysis!$AD$183:$AM$183</c:f>
              <c:numCache>
                <c:formatCode>General</c:formatCode>
                <c:ptCount val="10"/>
                <c:pt idx="0">
                  <c:v>0.40765228741559778</c:v>
                </c:pt>
                <c:pt idx="1">
                  <c:v>0.89947926033878256</c:v>
                </c:pt>
                <c:pt idx="2">
                  <c:v>0.54404701575673053</c:v>
                </c:pt>
                <c:pt idx="3">
                  <c:v>0.15361821430343875</c:v>
                </c:pt>
                <c:pt idx="4">
                  <c:v>0.53927963254674782</c:v>
                </c:pt>
                <c:pt idx="5">
                  <c:v>0.49091835013461699</c:v>
                </c:pt>
                <c:pt idx="6">
                  <c:v>0.54277113672232136</c:v>
                </c:pt>
                <c:pt idx="7">
                  <c:v>-0.34370514658195428</c:v>
                </c:pt>
                <c:pt idx="8">
                  <c:v>0.19284642045246767</c:v>
                </c:pt>
                <c:pt idx="9">
                  <c:v>-1.2149564151659418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D1CB-4515-858F-5625BF1C8B28}"/>
            </c:ext>
          </c:extLst>
        </c:ser>
        <c:ser>
          <c:idx val="22"/>
          <c:order val="22"/>
          <c:tx>
            <c:strRef>
              <c:f>LI_analysis!$AC$184</c:f>
              <c:strCache>
                <c:ptCount val="1"/>
                <c:pt idx="0">
                  <c:v>SC265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LI_analysis!$AD$184:$AM$184</c:f>
              <c:numCache>
                <c:formatCode>General</c:formatCode>
                <c:ptCount val="10"/>
                <c:pt idx="0">
                  <c:v>0.60079690120575424</c:v>
                </c:pt>
                <c:pt idx="1">
                  <c:v>0.72660596628841223</c:v>
                </c:pt>
                <c:pt idx="2">
                  <c:v>0.64010693196684909</c:v>
                </c:pt>
                <c:pt idx="3">
                  <c:v>1.8122054522729025</c:v>
                </c:pt>
                <c:pt idx="4">
                  <c:v>0.68708659997579502</c:v>
                </c:pt>
                <c:pt idx="5">
                  <c:v>0.66687545695250605</c:v>
                </c:pt>
                <c:pt idx="6">
                  <c:v>0.52280669539460456</c:v>
                </c:pt>
                <c:pt idx="7">
                  <c:v>1.1133479810825759</c:v>
                </c:pt>
                <c:pt idx="8">
                  <c:v>-0.47714207255996899</c:v>
                </c:pt>
                <c:pt idx="9">
                  <c:v>2.9769329185772828E-2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D1CB-4515-858F-5625BF1C8B28}"/>
            </c:ext>
          </c:extLst>
        </c:ser>
        <c:ser>
          <c:idx val="23"/>
          <c:order val="23"/>
          <c:tx>
            <c:strRef>
              <c:f>LI_analysis!$AC$185</c:f>
              <c:strCache>
                <c:ptCount val="1"/>
                <c:pt idx="0">
                  <c:v>SC283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LI_analysis!$AD$185:$AM$185</c:f>
              <c:numCache>
                <c:formatCode>General</c:formatCode>
                <c:ptCount val="10"/>
                <c:pt idx="0">
                  <c:v>1.4647681521414968E-2</c:v>
                </c:pt>
                <c:pt idx="1">
                  <c:v>-1.4056051927357019E-2</c:v>
                </c:pt>
                <c:pt idx="2">
                  <c:v>7.0296951942090602E-3</c:v>
                </c:pt>
                <c:pt idx="3">
                  <c:v>0.25226709851889551</c:v>
                </c:pt>
                <c:pt idx="4">
                  <c:v>-0.26347609578669651</c:v>
                </c:pt>
                <c:pt idx="5">
                  <c:v>-0.22717503433096742</c:v>
                </c:pt>
                <c:pt idx="6">
                  <c:v>-0.23668907077841492</c:v>
                </c:pt>
                <c:pt idx="7">
                  <c:v>-0.17816873918120055</c:v>
                </c:pt>
                <c:pt idx="8">
                  <c:v>-0.34650565852880644</c:v>
                </c:pt>
                <c:pt idx="9">
                  <c:v>-0.37101266450674208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D1CB-4515-858F-5625BF1C8B28}"/>
            </c:ext>
          </c:extLst>
        </c:ser>
        <c:ser>
          <c:idx val="24"/>
          <c:order val="24"/>
          <c:tx>
            <c:strRef>
              <c:f>LI_analysis!$AC$186</c:f>
              <c:strCache>
                <c:ptCount val="1"/>
                <c:pt idx="0">
                  <c:v>SC348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LI_analysis!$AD$186:$AM$186</c:f>
              <c:numCache>
                <c:formatCode>General</c:formatCode>
                <c:ptCount val="10"/>
                <c:pt idx="0">
                  <c:v>1.0786929474663163</c:v>
                </c:pt>
                <c:pt idx="1">
                  <c:v>0.83711606447596443</c:v>
                </c:pt>
                <c:pt idx="2">
                  <c:v>1.0230840261348093</c:v>
                </c:pt>
                <c:pt idx="3">
                  <c:v>0.50375730364476623</c:v>
                </c:pt>
                <c:pt idx="4">
                  <c:v>-0.36460675665309178</c:v>
                </c:pt>
                <c:pt idx="5">
                  <c:v>0.12292531838269798</c:v>
                </c:pt>
                <c:pt idx="6">
                  <c:v>-0.41734143057379652</c:v>
                </c:pt>
                <c:pt idx="7">
                  <c:v>0.99228855950309136</c:v>
                </c:pt>
                <c:pt idx="8">
                  <c:v>-0.28931531162020635</c:v>
                </c:pt>
                <c:pt idx="9">
                  <c:v>0.3298875888151836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D1CB-4515-858F-5625BF1C8B28}"/>
            </c:ext>
          </c:extLst>
        </c:ser>
        <c:ser>
          <c:idx val="25"/>
          <c:order val="25"/>
          <c:tx>
            <c:strRef>
              <c:f>LI_analysis!$AC$187</c:f>
              <c:strCache>
                <c:ptCount val="1"/>
                <c:pt idx="0">
                  <c:v>SC35-14E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LI_analysis!$AD$187:$AM$187</c:f>
              <c:numCache>
                <c:formatCode>General</c:formatCode>
                <c:ptCount val="10"/>
                <c:pt idx="0">
                  <c:v>0.51119050671531951</c:v>
                </c:pt>
                <c:pt idx="1">
                  <c:v>0.6237248309895802</c:v>
                </c:pt>
                <c:pt idx="2">
                  <c:v>0.546119372677212</c:v>
                </c:pt>
                <c:pt idx="3">
                  <c:v>7.0136307642854001E-2</c:v>
                </c:pt>
                <c:pt idx="4">
                  <c:v>-0.99752792503586707</c:v>
                </c:pt>
                <c:pt idx="5">
                  <c:v>-9.286601357856164E-2</c:v>
                </c:pt>
                <c:pt idx="6">
                  <c:v>-0.69265157790766396</c:v>
                </c:pt>
                <c:pt idx="7">
                  <c:v>0.186528350850487</c:v>
                </c:pt>
                <c:pt idx="8">
                  <c:v>-0.51847955224299602</c:v>
                </c:pt>
                <c:pt idx="9">
                  <c:v>0.22038743220799972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D1CB-4515-858F-5625BF1C8B28}"/>
            </c:ext>
          </c:extLst>
        </c:ser>
        <c:ser>
          <c:idx val="26"/>
          <c:order val="26"/>
          <c:tx>
            <c:strRef>
              <c:f>LI_analysis!$AC$188</c:f>
              <c:strCache>
                <c:ptCount val="1"/>
                <c:pt idx="0">
                  <c:v>SC56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LI_analysis!$AD$188:$AM$188</c:f>
              <c:numCache>
                <c:formatCode>General</c:formatCode>
                <c:ptCount val="10"/>
                <c:pt idx="0">
                  <c:v>-0.94281929379381635</c:v>
                </c:pt>
                <c:pt idx="1">
                  <c:v>-1.0346324642664921</c:v>
                </c:pt>
                <c:pt idx="2">
                  <c:v>-0.97599725201802801</c:v>
                </c:pt>
                <c:pt idx="3">
                  <c:v>-1.4836697187664381</c:v>
                </c:pt>
                <c:pt idx="4">
                  <c:v>0.96537017051602036</c:v>
                </c:pt>
                <c:pt idx="5">
                  <c:v>1.3554092515857823</c:v>
                </c:pt>
                <c:pt idx="6">
                  <c:v>0.95150789153059734</c:v>
                </c:pt>
                <c:pt idx="7">
                  <c:v>-1.2890164554990851</c:v>
                </c:pt>
                <c:pt idx="8">
                  <c:v>1.3458806835434218</c:v>
                </c:pt>
                <c:pt idx="9">
                  <c:v>-0.16527523280186879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D1CB-4515-858F-5625BF1C8B28}"/>
            </c:ext>
          </c:extLst>
        </c:ser>
        <c:ser>
          <c:idx val="27"/>
          <c:order val="27"/>
          <c:tx>
            <c:strRef>
              <c:f>LI_analysis!$AC$189</c:f>
              <c:strCache>
                <c:ptCount val="1"/>
                <c:pt idx="0">
                  <c:v>SC971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LI_analysis!$AD$189:$AM$189</c:f>
              <c:numCache>
                <c:formatCode>General</c:formatCode>
                <c:ptCount val="10"/>
                <c:pt idx="0">
                  <c:v>0.70253450908738313</c:v>
                </c:pt>
                <c:pt idx="1">
                  <c:v>0.38133545421614473</c:v>
                </c:pt>
                <c:pt idx="2">
                  <c:v>0.6220832886875125</c:v>
                </c:pt>
                <c:pt idx="3">
                  <c:v>1.5360363076434818</c:v>
                </c:pt>
                <c:pt idx="4">
                  <c:v>1.2246099752301374</c:v>
                </c:pt>
                <c:pt idx="5">
                  <c:v>1.1296549177534154</c:v>
                </c:pt>
                <c:pt idx="6">
                  <c:v>1.1547518598942592</c:v>
                </c:pt>
                <c:pt idx="7">
                  <c:v>1.1583025416205992</c:v>
                </c:pt>
                <c:pt idx="8">
                  <c:v>-0.13201571194915512</c:v>
                </c:pt>
                <c:pt idx="9">
                  <c:v>-0.77410170906710551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D1CB-4515-858F-5625BF1C8B28}"/>
            </c:ext>
          </c:extLst>
        </c:ser>
        <c:ser>
          <c:idx val="28"/>
          <c:order val="28"/>
          <c:tx>
            <c:strRef>
              <c:f>LI_analysis!$AC$190</c:f>
              <c:strCache>
                <c:ptCount val="1"/>
                <c:pt idx="0">
                  <c:v>Segaolane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LI_analysis!$AD$190:$AM$190</c:f>
              <c:numCache>
                <c:formatCode>General</c:formatCode>
                <c:ptCount val="10"/>
                <c:pt idx="0">
                  <c:v>-0.25784403891463803</c:v>
                </c:pt>
                <c:pt idx="1">
                  <c:v>-0.18515425821056331</c:v>
                </c:pt>
                <c:pt idx="2">
                  <c:v>-0.24051738969558079</c:v>
                </c:pt>
                <c:pt idx="3">
                  <c:v>-0.17845779372346518</c:v>
                </c:pt>
                <c:pt idx="4">
                  <c:v>0.16605379198833498</c:v>
                </c:pt>
                <c:pt idx="5">
                  <c:v>0.34189500860108957</c:v>
                </c:pt>
                <c:pt idx="6">
                  <c:v>-7.043619187202968E-2</c:v>
                </c:pt>
                <c:pt idx="7">
                  <c:v>-0.32976440291570497</c:v>
                </c:pt>
                <c:pt idx="8">
                  <c:v>0.449825473583153</c:v>
                </c:pt>
                <c:pt idx="9">
                  <c:v>0.82148142957664405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D1CB-4515-858F-5625BF1C8B28}"/>
            </c:ext>
          </c:extLst>
        </c:ser>
        <c:ser>
          <c:idx val="29"/>
          <c:order val="29"/>
          <c:tx>
            <c:strRef>
              <c:f>LI_analysis!$AC$191</c:f>
              <c:strCache>
                <c:ptCount val="1"/>
                <c:pt idx="0">
                  <c:v>Tx7000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LI_analysis!$AD$161:$AM$161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LI_analysis!$AD$191:$AM$191</c:f>
              <c:numCache>
                <c:formatCode>General</c:formatCode>
                <c:ptCount val="10"/>
                <c:pt idx="0">
                  <c:v>-0.48403356244019574</c:v>
                </c:pt>
                <c:pt idx="1">
                  <c:v>-0.22899297885925649</c:v>
                </c:pt>
                <c:pt idx="2">
                  <c:v>-0.41949616338324985</c:v>
                </c:pt>
                <c:pt idx="3">
                  <c:v>0.37728519083515316</c:v>
                </c:pt>
                <c:pt idx="4">
                  <c:v>1.0958487191874351</c:v>
                </c:pt>
                <c:pt idx="5">
                  <c:v>0.83521207677777087</c:v>
                </c:pt>
                <c:pt idx="6">
                  <c:v>1.1088344545107252</c:v>
                </c:pt>
                <c:pt idx="7">
                  <c:v>7.9334729629065154E-2</c:v>
                </c:pt>
                <c:pt idx="8">
                  <c:v>0.36493455442324851</c:v>
                </c:pt>
                <c:pt idx="9">
                  <c:v>-0.28939793390967061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D1CB-4515-858F-5625BF1C8B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19635808"/>
        <c:axId val="519633408"/>
      </c:lineChart>
      <c:catAx>
        <c:axId val="51963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633408"/>
        <c:crosses val="autoZero"/>
        <c:auto val="1"/>
        <c:lblAlgn val="ctr"/>
        <c:lblOffset val="100"/>
        <c:noMultiLvlLbl val="0"/>
      </c:catAx>
      <c:valAx>
        <c:axId val="519633408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963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H2 comparision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traits_physical_space!$C$1076:$C$1077</c:f>
              <c:strCache>
                <c:ptCount val="2"/>
                <c:pt idx="0">
                  <c:v>Treatment: HI </c:v>
                </c:pt>
                <c:pt idx="1">
                  <c:v>H2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traits_physical_space!$B$1078:$B$1087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traits_physical_space!$C$1078:$C$1087</c:f>
              <c:numCache>
                <c:formatCode>General</c:formatCode>
                <c:ptCount val="10"/>
                <c:pt idx="0">
                  <c:v>0.85196811039793185</c:v>
                </c:pt>
                <c:pt idx="1">
                  <c:v>0.9019972513891461</c:v>
                </c:pt>
                <c:pt idx="2">
                  <c:v>0.8759472277823932</c:v>
                </c:pt>
                <c:pt idx="3">
                  <c:v>0.91713439305151301</c:v>
                </c:pt>
                <c:pt idx="4">
                  <c:v>0.9247028558177306</c:v>
                </c:pt>
                <c:pt idx="5">
                  <c:v>0.96008950871361709</c:v>
                </c:pt>
                <c:pt idx="6">
                  <c:v>0.84737423450317373</c:v>
                </c:pt>
                <c:pt idx="7">
                  <c:v>0.32012404896127578</c:v>
                </c:pt>
                <c:pt idx="8">
                  <c:v>0.99463871566135431</c:v>
                </c:pt>
                <c:pt idx="9">
                  <c:v>0.99499529207970561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E88-46CC-9BE4-0975EC0AE593}"/>
            </c:ext>
          </c:extLst>
        </c:ser>
        <c:ser>
          <c:idx val="1"/>
          <c:order val="1"/>
          <c:tx>
            <c:strRef>
              <c:f>traits_physical_space!$D$1076:$D$1077</c:f>
              <c:strCache>
                <c:ptCount val="2"/>
                <c:pt idx="0">
                  <c:v>Treatment: LI</c:v>
                </c:pt>
                <c:pt idx="1">
                  <c:v>H2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traits_physical_space!$B$1078:$B$1087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traits_physical_space!$D$1078:$D$1087</c:f>
              <c:numCache>
                <c:formatCode>General</c:formatCode>
                <c:ptCount val="10"/>
                <c:pt idx="0">
                  <c:v>0.85018346649621002</c:v>
                </c:pt>
                <c:pt idx="1">
                  <c:v>0.9022150727845657</c:v>
                </c:pt>
                <c:pt idx="2">
                  <c:v>0.8762114514296282</c:v>
                </c:pt>
                <c:pt idx="3">
                  <c:v>0.90136853268063011</c:v>
                </c:pt>
                <c:pt idx="4">
                  <c:v>0.92745859105968054</c:v>
                </c:pt>
                <c:pt idx="5">
                  <c:v>0.94607038825082646</c:v>
                </c:pt>
                <c:pt idx="6">
                  <c:v>0.88685510727731975</c:v>
                </c:pt>
                <c:pt idx="7">
                  <c:v>0.27799828624173112</c:v>
                </c:pt>
                <c:pt idx="8">
                  <c:v>0.99511065661798181</c:v>
                </c:pt>
                <c:pt idx="9">
                  <c:v>0.99615029917579723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E88-46CC-9BE4-0975EC0AE5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4308256"/>
        <c:axId val="1354322656"/>
      </c:barChart>
      <c:catAx>
        <c:axId val="1354308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22656"/>
        <c:crosses val="autoZero"/>
        <c:auto val="1"/>
        <c:lblAlgn val="ctr"/>
        <c:lblOffset val="100"/>
        <c:noMultiLvlLbl val="0"/>
      </c:catAx>
      <c:valAx>
        <c:axId val="1354322656"/>
        <c:scaling>
          <c:orientation val="minMax"/>
          <c:max val="1"/>
          <c:min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54308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root system diameter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HI_LI!$B$74:$B$75</c:f>
              <c:strCache>
                <c:ptCount val="2"/>
                <c:pt idx="0">
                  <c:v>HI</c:v>
                </c:pt>
                <c:pt idx="1">
                  <c:v>root system diameter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HI_LI!$B$109</c:f>
                <c:numCache>
                  <c:formatCode>General</c:formatCode>
                  <c:ptCount val="1"/>
                  <c:pt idx="0">
                    <c:v>4.6670731120665598</c:v>
                  </c:pt>
                </c:numCache>
              </c:numRef>
            </c:plus>
            <c:minus>
              <c:numRef>
                <c:f>HI_LI!$B$109</c:f>
                <c:numCache>
                  <c:formatCode>General</c:formatCode>
                  <c:ptCount val="1"/>
                  <c:pt idx="0">
                    <c:v>4.6670731120665598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HI_LI!$A$76:$A$106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HI_LI!$B$76:$B$106</c:f>
              <c:numCache>
                <c:formatCode>General</c:formatCode>
                <c:ptCount val="31"/>
                <c:pt idx="0">
                  <c:v>27.136766817009232</c:v>
                </c:pt>
                <c:pt idx="1">
                  <c:v>22.850632268543972</c:v>
                </c:pt>
                <c:pt idx="2">
                  <c:v>23.057328855805849</c:v>
                </c:pt>
                <c:pt idx="3">
                  <c:v>24.655061510641488</c:v>
                </c:pt>
                <c:pt idx="4">
                  <c:v>30.757142532583504</c:v>
                </c:pt>
                <c:pt idx="5">
                  <c:v>29.779078225448401</c:v>
                </c:pt>
                <c:pt idx="6">
                  <c:v>25.874723171372565</c:v>
                </c:pt>
                <c:pt idx="7">
                  <c:v>35.332793945895922</c:v>
                </c:pt>
                <c:pt idx="8">
                  <c:v>26.153311168413186</c:v>
                </c:pt>
                <c:pt idx="9">
                  <c:v>32.76527429530131</c:v>
                </c:pt>
                <c:pt idx="10">
                  <c:v>27.91070835558163</c:v>
                </c:pt>
                <c:pt idx="11">
                  <c:v>22.884583666841419</c:v>
                </c:pt>
                <c:pt idx="12">
                  <c:v>32.789524345601492</c:v>
                </c:pt>
                <c:pt idx="13">
                  <c:v>32.661164397888562</c:v>
                </c:pt>
                <c:pt idx="14">
                  <c:v>29.174977919759101</c:v>
                </c:pt>
                <c:pt idx="15">
                  <c:v>27.563522459555937</c:v>
                </c:pt>
                <c:pt idx="16">
                  <c:v>21.361646642136837</c:v>
                </c:pt>
                <c:pt idx="17">
                  <c:v>31.808145173732665</c:v>
                </c:pt>
                <c:pt idx="18">
                  <c:v>36.871597150947515</c:v>
                </c:pt>
                <c:pt idx="19">
                  <c:v>26.007758370881977</c:v>
                </c:pt>
                <c:pt idx="20">
                  <c:v>31.797632681068166</c:v>
                </c:pt>
                <c:pt idx="21">
                  <c:v>34.126868425733726</c:v>
                </c:pt>
                <c:pt idx="22">
                  <c:v>35.175448438503985</c:v>
                </c:pt>
                <c:pt idx="23">
                  <c:v>33.921183794520516</c:v>
                </c:pt>
                <c:pt idx="24">
                  <c:v>36.835139047355078</c:v>
                </c:pt>
                <c:pt idx="25">
                  <c:v>20.517815579568282</c:v>
                </c:pt>
                <c:pt idx="26">
                  <c:v>35.672171864384481</c:v>
                </c:pt>
                <c:pt idx="27">
                  <c:v>31.263369301898514</c:v>
                </c:pt>
                <c:pt idx="28">
                  <c:v>24.93689865906482</c:v>
                </c:pt>
                <c:pt idx="29">
                  <c:v>28.244112192035768</c:v>
                </c:pt>
                <c:pt idx="30">
                  <c:v>27.045916513505119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2A-47B1-925E-C504337A6879}"/>
            </c:ext>
          </c:extLst>
        </c:ser>
        <c:ser>
          <c:idx val="1"/>
          <c:order val="1"/>
          <c:tx>
            <c:strRef>
              <c:f>HI_LI!$C$74:$C$75</c:f>
              <c:strCache>
                <c:ptCount val="2"/>
                <c:pt idx="0">
                  <c:v>LI</c:v>
                </c:pt>
                <c:pt idx="1">
                  <c:v>root system diameter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HI_LI!$C$109</c:f>
                <c:numCache>
                  <c:formatCode>General</c:formatCode>
                  <c:ptCount val="1"/>
                  <c:pt idx="0">
                    <c:v>4.5869841100261644</c:v>
                  </c:pt>
                </c:numCache>
              </c:numRef>
            </c:plus>
            <c:minus>
              <c:numRef>
                <c:f>HI_LI!$C$109</c:f>
                <c:numCache>
                  <c:formatCode>General</c:formatCode>
                  <c:ptCount val="1"/>
                  <c:pt idx="0">
                    <c:v>4.5869841100261644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HI_LI!$A$76:$A$106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HI_LI!$C$76:$C$106</c:f>
              <c:numCache>
                <c:formatCode>General</c:formatCode>
                <c:ptCount val="31"/>
                <c:pt idx="0">
                  <c:v>30.576348491874402</c:v>
                </c:pt>
                <c:pt idx="1">
                  <c:v>23.352064149902699</c:v>
                </c:pt>
                <c:pt idx="2">
                  <c:v>21.651986405564557</c:v>
                </c:pt>
                <c:pt idx="3">
                  <c:v>24.584527618616885</c:v>
                </c:pt>
                <c:pt idx="4">
                  <c:v>30.229551540464968</c:v>
                </c:pt>
                <c:pt idx="5">
                  <c:v>30.466499251846091</c:v>
                </c:pt>
                <c:pt idx="6">
                  <c:v>20.101729679360528</c:v>
                </c:pt>
                <c:pt idx="7">
                  <c:v>30.054711096933726</c:v>
                </c:pt>
                <c:pt idx="8">
                  <c:v>22.408345677389949</c:v>
                </c:pt>
                <c:pt idx="9">
                  <c:v>29.656297048876652</c:v>
                </c:pt>
                <c:pt idx="10">
                  <c:v>29.050329578095532</c:v>
                </c:pt>
                <c:pt idx="11">
                  <c:v>16.424850838044517</c:v>
                </c:pt>
                <c:pt idx="12">
                  <c:v>35.835489365274348</c:v>
                </c:pt>
                <c:pt idx="13">
                  <c:v>25.977428833572986</c:v>
                </c:pt>
                <c:pt idx="14">
                  <c:v>18.527255773224649</c:v>
                </c:pt>
                <c:pt idx="15">
                  <c:v>28.893086519157123</c:v>
                </c:pt>
                <c:pt idx="16">
                  <c:v>30.232945944249497</c:v>
                </c:pt>
                <c:pt idx="17">
                  <c:v>29.278619515219443</c:v>
                </c:pt>
                <c:pt idx="18">
                  <c:v>29.262772562324471</c:v>
                </c:pt>
                <c:pt idx="19">
                  <c:v>34.126868425733726</c:v>
                </c:pt>
                <c:pt idx="20">
                  <c:v>30.223577645674883</c:v>
                </c:pt>
                <c:pt idx="21">
                  <c:v>27.281946944524091</c:v>
                </c:pt>
                <c:pt idx="22">
                  <c:v>30.657826190032662</c:v>
                </c:pt>
                <c:pt idx="23">
                  <c:v>35.092375972958365</c:v>
                </c:pt>
                <c:pt idx="24">
                  <c:v>32.389112789336302</c:v>
                </c:pt>
                <c:pt idx="25">
                  <c:v>28.566080396362675</c:v>
                </c:pt>
                <c:pt idx="26">
                  <c:v>27.90967898776438</c:v>
                </c:pt>
                <c:pt idx="27">
                  <c:v>33.898712347261323</c:v>
                </c:pt>
                <c:pt idx="28">
                  <c:v>27.795936659198304</c:v>
                </c:pt>
                <c:pt idx="29">
                  <c:v>26.67687508268946</c:v>
                </c:pt>
                <c:pt idx="30">
                  <c:v>25.867783476000927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2A-47B1-925E-C504337A68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6356272"/>
        <c:axId val="1126356752"/>
      </c:barChart>
      <c:catAx>
        <c:axId val="1126356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356752"/>
        <c:crosses val="autoZero"/>
        <c:auto val="1"/>
        <c:lblAlgn val="ctr"/>
        <c:lblOffset val="100"/>
        <c:noMultiLvlLbl val="0"/>
      </c:catAx>
      <c:valAx>
        <c:axId val="1126356752"/>
        <c:scaling>
          <c:orientation val="minMax"/>
          <c:min val="1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Unit: cm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35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root system angle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HI_LI!$B$115:$B$116</c:f>
              <c:strCache>
                <c:ptCount val="2"/>
                <c:pt idx="0">
                  <c:v>HI</c:v>
                </c:pt>
                <c:pt idx="1">
                  <c:v>root system angle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HI_LI!$B$150</c:f>
                <c:numCache>
                  <c:formatCode>General</c:formatCode>
                  <c:ptCount val="1"/>
                  <c:pt idx="0">
                    <c:v>3.9892454835460769</c:v>
                  </c:pt>
                </c:numCache>
              </c:numRef>
            </c:plus>
            <c:minus>
              <c:numRef>
                <c:f>HI_LI!$B$150</c:f>
                <c:numCache>
                  <c:formatCode>General</c:formatCode>
                  <c:ptCount val="1"/>
                  <c:pt idx="0">
                    <c:v>3.9892454835460769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HI_LI!$A$117:$A$147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HI_LI!$B$117:$B$147</c:f>
              <c:numCache>
                <c:formatCode>General</c:formatCode>
                <c:ptCount val="31"/>
                <c:pt idx="0">
                  <c:v>70.511416259904749</c:v>
                </c:pt>
                <c:pt idx="1">
                  <c:v>67.490023209764843</c:v>
                </c:pt>
                <c:pt idx="2">
                  <c:v>71.982531038101911</c:v>
                </c:pt>
                <c:pt idx="3">
                  <c:v>74.345223636546763</c:v>
                </c:pt>
                <c:pt idx="4">
                  <c:v>68.34579729115049</c:v>
                </c:pt>
                <c:pt idx="5">
                  <c:v>67.572314620862983</c:v>
                </c:pt>
                <c:pt idx="6">
                  <c:v>75.972495458815999</c:v>
                </c:pt>
                <c:pt idx="7">
                  <c:v>62.846483048874603</c:v>
                </c:pt>
                <c:pt idx="8">
                  <c:v>73.222505283944486</c:v>
                </c:pt>
                <c:pt idx="9">
                  <c:v>73.436725092351395</c:v>
                </c:pt>
                <c:pt idx="10">
                  <c:v>71.356091752850261</c:v>
                </c:pt>
                <c:pt idx="11">
                  <c:v>74.576900724546235</c:v>
                </c:pt>
                <c:pt idx="12">
                  <c:v>72.499195007370915</c:v>
                </c:pt>
                <c:pt idx="13">
                  <c:v>72.281342851534262</c:v>
                </c:pt>
                <c:pt idx="14">
                  <c:v>70.68532009632068</c:v>
                </c:pt>
                <c:pt idx="15">
                  <c:v>68.891739691594367</c:v>
                </c:pt>
                <c:pt idx="16">
                  <c:v>75.317349111053304</c:v>
                </c:pt>
                <c:pt idx="17">
                  <c:v>61.1752151917932</c:v>
                </c:pt>
                <c:pt idx="18">
                  <c:v>68.236152946571522</c:v>
                </c:pt>
                <c:pt idx="19">
                  <c:v>71.165413224863769</c:v>
                </c:pt>
                <c:pt idx="20">
                  <c:v>74.091127637037914</c:v>
                </c:pt>
                <c:pt idx="21">
                  <c:v>69.89405407425113</c:v>
                </c:pt>
                <c:pt idx="22">
                  <c:v>72.705610470680696</c:v>
                </c:pt>
                <c:pt idx="23">
                  <c:v>68.443127113862829</c:v>
                </c:pt>
                <c:pt idx="24">
                  <c:v>62.931959176903888</c:v>
                </c:pt>
                <c:pt idx="25">
                  <c:v>61.073376537938685</c:v>
                </c:pt>
                <c:pt idx="26">
                  <c:v>66.631994959837598</c:v>
                </c:pt>
                <c:pt idx="27">
                  <c:v>66.58380193575087</c:v>
                </c:pt>
                <c:pt idx="28">
                  <c:v>70.245655744478611</c:v>
                </c:pt>
                <c:pt idx="29">
                  <c:v>73.772099903899331</c:v>
                </c:pt>
                <c:pt idx="30">
                  <c:v>72.514279575195033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A-4FB9-810C-AD555D22F1D4}"/>
            </c:ext>
          </c:extLst>
        </c:ser>
        <c:ser>
          <c:idx val="1"/>
          <c:order val="1"/>
          <c:tx>
            <c:strRef>
              <c:f>HI_LI!$C$115:$C$116</c:f>
              <c:strCache>
                <c:ptCount val="2"/>
                <c:pt idx="0">
                  <c:v>LI</c:v>
                </c:pt>
                <c:pt idx="1">
                  <c:v>root system angle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HI_LI!$C$150</c:f>
                <c:numCache>
                  <c:formatCode>General</c:formatCode>
                  <c:ptCount val="1"/>
                  <c:pt idx="0">
                    <c:v>3.9030682066112439</c:v>
                  </c:pt>
                </c:numCache>
              </c:numRef>
            </c:plus>
            <c:minus>
              <c:numRef>
                <c:f>HI_LI!$C$150</c:f>
                <c:numCache>
                  <c:formatCode>General</c:formatCode>
                  <c:ptCount val="1"/>
                  <c:pt idx="0">
                    <c:v>3.9030682066112439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HI_LI!$A$117:$A$147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HI_LI!$C$117:$C$147</c:f>
              <c:numCache>
                <c:formatCode>General</c:formatCode>
                <c:ptCount val="31"/>
                <c:pt idx="0">
                  <c:v>75.796969732109133</c:v>
                </c:pt>
                <c:pt idx="1">
                  <c:v>74.769575268400729</c:v>
                </c:pt>
                <c:pt idx="2">
                  <c:v>74.287007278285174</c:v>
                </c:pt>
                <c:pt idx="3">
                  <c:v>71.70091400171043</c:v>
                </c:pt>
                <c:pt idx="4">
                  <c:v>68.934583259880995</c:v>
                </c:pt>
                <c:pt idx="5">
                  <c:v>65.868684985708356</c:v>
                </c:pt>
                <c:pt idx="6">
                  <c:v>78.059029876218986</c:v>
                </c:pt>
                <c:pt idx="7">
                  <c:v>65.522753271921559</c:v>
                </c:pt>
                <c:pt idx="8">
                  <c:v>78.161587593238991</c:v>
                </c:pt>
                <c:pt idx="9">
                  <c:v>71.663310353406629</c:v>
                </c:pt>
                <c:pt idx="10">
                  <c:v>71.92293927375438</c:v>
                </c:pt>
                <c:pt idx="11">
                  <c:v>71.806690818678149</c:v>
                </c:pt>
                <c:pt idx="12">
                  <c:v>72.745691980708344</c:v>
                </c:pt>
                <c:pt idx="13">
                  <c:v>69.380528210148782</c:v>
                </c:pt>
                <c:pt idx="14">
                  <c:v>72.760824645505238</c:v>
                </c:pt>
                <c:pt idx="15">
                  <c:v>66.943734073009139</c:v>
                </c:pt>
                <c:pt idx="16">
                  <c:v>66.990404787934921</c:v>
                </c:pt>
                <c:pt idx="17">
                  <c:v>68.281192043960246</c:v>
                </c:pt>
                <c:pt idx="18">
                  <c:v>75.3998878670251</c:v>
                </c:pt>
                <c:pt idx="19">
                  <c:v>69.89405407425113</c:v>
                </c:pt>
                <c:pt idx="20">
                  <c:v>73.08093389547993</c:v>
                </c:pt>
                <c:pt idx="21">
                  <c:v>69.815174397118057</c:v>
                </c:pt>
                <c:pt idx="22">
                  <c:v>73.666708368661602</c:v>
                </c:pt>
                <c:pt idx="23">
                  <c:v>64.703676009350829</c:v>
                </c:pt>
                <c:pt idx="24">
                  <c:v>69.498737584580127</c:v>
                </c:pt>
                <c:pt idx="25">
                  <c:v>71.571047148071401</c:v>
                </c:pt>
                <c:pt idx="26">
                  <c:v>67.311791302781373</c:v>
                </c:pt>
                <c:pt idx="27">
                  <c:v>60.878985766458733</c:v>
                </c:pt>
                <c:pt idx="28">
                  <c:v>69.899528972306584</c:v>
                </c:pt>
                <c:pt idx="29">
                  <c:v>71.601800848278756</c:v>
                </c:pt>
                <c:pt idx="30">
                  <c:v>75.286675405416915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FA-4FB9-810C-AD555D22F1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6361072"/>
        <c:axId val="1126363952"/>
      </c:barChart>
      <c:catAx>
        <c:axId val="11263610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363952"/>
        <c:crosses val="autoZero"/>
        <c:auto val="1"/>
        <c:lblAlgn val="ctr"/>
        <c:lblOffset val="100"/>
        <c:noMultiLvlLbl val="0"/>
      </c:catAx>
      <c:valAx>
        <c:axId val="1126363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Unit:</a:t>
                </a:r>
                <a:r>
                  <a:rPr lang="en-US" baseline="0"/>
                  <a:t> degree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63610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root system length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HI_LI!$J$74:$J$75</c:f>
              <c:strCache>
                <c:ptCount val="2"/>
                <c:pt idx="0">
                  <c:v>HI</c:v>
                </c:pt>
                <c:pt idx="1">
                  <c:v>root system length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HI_LI!$J$109</c:f>
                <c:numCache>
                  <c:formatCode>General</c:formatCode>
                  <c:ptCount val="1"/>
                  <c:pt idx="0">
                    <c:v>3.7767151646261907</c:v>
                  </c:pt>
                </c:numCache>
              </c:numRef>
            </c:plus>
            <c:minus>
              <c:numRef>
                <c:f>HI_LI!$J$109</c:f>
                <c:numCache>
                  <c:formatCode>General</c:formatCode>
                  <c:ptCount val="1"/>
                  <c:pt idx="0">
                    <c:v>3.7767151646261907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HI_LI!$I$76:$I$106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HI_LI!$J$76:$J$106</c:f>
              <c:numCache>
                <c:formatCode>General</c:formatCode>
                <c:ptCount val="31"/>
                <c:pt idx="0">
                  <c:v>50.099364611754631</c:v>
                </c:pt>
                <c:pt idx="1">
                  <c:v>42.424817850954298</c:v>
                </c:pt>
                <c:pt idx="2">
                  <c:v>44.814923898416659</c:v>
                </c:pt>
                <c:pt idx="3">
                  <c:v>44.306113376470869</c:v>
                </c:pt>
                <c:pt idx="4">
                  <c:v>51.656506904581725</c:v>
                </c:pt>
                <c:pt idx="5">
                  <c:v>45.707889172259776</c:v>
                </c:pt>
                <c:pt idx="6">
                  <c:v>47.668297999367056</c:v>
                </c:pt>
                <c:pt idx="7">
                  <c:v>53.556128357845104</c:v>
                </c:pt>
                <c:pt idx="8">
                  <c:v>45.893379534885632</c:v>
                </c:pt>
                <c:pt idx="9">
                  <c:v>50.29546401196724</c:v>
                </c:pt>
                <c:pt idx="10">
                  <c:v>44.886050488513028</c:v>
                </c:pt>
                <c:pt idx="11">
                  <c:v>45.262244667857786</c:v>
                </c:pt>
                <c:pt idx="12">
                  <c:v>54.099413614393647</c:v>
                </c:pt>
                <c:pt idx="13">
                  <c:v>50.308346294295184</c:v>
                </c:pt>
                <c:pt idx="14">
                  <c:v>50.064286151916463</c:v>
                </c:pt>
                <c:pt idx="15">
                  <c:v>43.497657830903812</c:v>
                </c:pt>
                <c:pt idx="16">
                  <c:v>43.851498155896138</c:v>
                </c:pt>
                <c:pt idx="17">
                  <c:v>46.166560144765235</c:v>
                </c:pt>
                <c:pt idx="18">
                  <c:v>51.904654840174608</c:v>
                </c:pt>
                <c:pt idx="19">
                  <c:v>46.883622215836169</c:v>
                </c:pt>
                <c:pt idx="20">
                  <c:v>56.642209868534906</c:v>
                </c:pt>
                <c:pt idx="21">
                  <c:v>52.129919397046557</c:v>
                </c:pt>
                <c:pt idx="22">
                  <c:v>53.526139402924564</c:v>
                </c:pt>
                <c:pt idx="23">
                  <c:v>48.91723518674322</c:v>
                </c:pt>
                <c:pt idx="24">
                  <c:v>45.990599534389048</c:v>
                </c:pt>
                <c:pt idx="25">
                  <c:v>42.882620336040056</c:v>
                </c:pt>
                <c:pt idx="26">
                  <c:v>55.09252139006697</c:v>
                </c:pt>
                <c:pt idx="27">
                  <c:v>48.462243059492181</c:v>
                </c:pt>
                <c:pt idx="28">
                  <c:v>48.809770408454305</c:v>
                </c:pt>
                <c:pt idx="29">
                  <c:v>46.827924276339438</c:v>
                </c:pt>
                <c:pt idx="30">
                  <c:v>47.103302243709983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B2-46FD-B550-0E72B70DD5F1}"/>
            </c:ext>
          </c:extLst>
        </c:ser>
        <c:ser>
          <c:idx val="1"/>
          <c:order val="1"/>
          <c:tx>
            <c:strRef>
              <c:f>HI_LI!$K$74:$K$75</c:f>
              <c:strCache>
                <c:ptCount val="2"/>
                <c:pt idx="0">
                  <c:v>LI</c:v>
                </c:pt>
                <c:pt idx="1">
                  <c:v>root system length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HI_LI!$K$109</c:f>
                <c:numCache>
                  <c:formatCode>General</c:formatCode>
                  <c:ptCount val="1"/>
                  <c:pt idx="0">
                    <c:v>4.1082133181004341</c:v>
                  </c:pt>
                </c:numCache>
              </c:numRef>
            </c:plus>
            <c:minus>
              <c:numRef>
                <c:f>HI_LI!$K$109</c:f>
                <c:numCache>
                  <c:formatCode>General</c:formatCode>
                  <c:ptCount val="1"/>
                  <c:pt idx="0">
                    <c:v>4.1082133181004341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HI_LI!$I$76:$I$106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HI_LI!$K$76:$K$106</c:f>
              <c:numCache>
                <c:formatCode>General</c:formatCode>
                <c:ptCount val="31"/>
                <c:pt idx="0">
                  <c:v>52.329496962896201</c:v>
                </c:pt>
                <c:pt idx="1">
                  <c:v>40.145635354009492</c:v>
                </c:pt>
                <c:pt idx="2">
                  <c:v>46.852478017757825</c:v>
                </c:pt>
                <c:pt idx="3">
                  <c:v>43.71530751282009</c:v>
                </c:pt>
                <c:pt idx="4">
                  <c:v>43.925874406687107</c:v>
                </c:pt>
                <c:pt idx="5">
                  <c:v>43.636039074949814</c:v>
                </c:pt>
                <c:pt idx="6">
                  <c:v>43.240320792495766</c:v>
                </c:pt>
                <c:pt idx="7">
                  <c:v>49.277814299558891</c:v>
                </c:pt>
                <c:pt idx="8">
                  <c:v>50.431398313788087</c:v>
                </c:pt>
                <c:pt idx="9">
                  <c:v>49.011156596632965</c:v>
                </c:pt>
                <c:pt idx="10">
                  <c:v>50.266365605824511</c:v>
                </c:pt>
                <c:pt idx="11">
                  <c:v>35.356885943430193</c:v>
                </c:pt>
                <c:pt idx="12">
                  <c:v>52.487700142497118</c:v>
                </c:pt>
                <c:pt idx="13">
                  <c:v>41.482377505228868</c:v>
                </c:pt>
                <c:pt idx="14">
                  <c:v>43.916471133187862</c:v>
                </c:pt>
                <c:pt idx="15">
                  <c:v>40.40455590637302</c:v>
                </c:pt>
                <c:pt idx="16">
                  <c:v>46.414907073592133</c:v>
                </c:pt>
                <c:pt idx="17">
                  <c:v>42.657813632244689</c:v>
                </c:pt>
                <c:pt idx="18">
                  <c:v>47.846496440434315</c:v>
                </c:pt>
                <c:pt idx="19">
                  <c:v>52.129919397046557</c:v>
                </c:pt>
                <c:pt idx="20">
                  <c:v>46.751738536225538</c:v>
                </c:pt>
                <c:pt idx="21">
                  <c:v>46.547927305002901</c:v>
                </c:pt>
                <c:pt idx="22">
                  <c:v>53.443779813405939</c:v>
                </c:pt>
                <c:pt idx="23">
                  <c:v>44.379863979042995</c:v>
                </c:pt>
                <c:pt idx="24">
                  <c:v>48.164474137335752</c:v>
                </c:pt>
                <c:pt idx="25">
                  <c:v>51.33499286181803</c:v>
                </c:pt>
                <c:pt idx="26">
                  <c:v>46.889738657636883</c:v>
                </c:pt>
                <c:pt idx="27">
                  <c:v>42.830221089535996</c:v>
                </c:pt>
                <c:pt idx="28">
                  <c:v>47.149765477470929</c:v>
                </c:pt>
                <c:pt idx="29">
                  <c:v>45.411883566885514</c:v>
                </c:pt>
                <c:pt idx="30">
                  <c:v>47.654186478080454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B2-46FD-B550-0E72B70DD5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1095775"/>
        <c:axId val="1991105375"/>
      </c:barChart>
      <c:catAx>
        <c:axId val="1991095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105375"/>
        <c:crosses val="autoZero"/>
        <c:auto val="1"/>
        <c:lblAlgn val="ctr"/>
        <c:lblOffset val="100"/>
        <c:noMultiLvlLbl val="0"/>
      </c:catAx>
      <c:valAx>
        <c:axId val="1991105375"/>
        <c:scaling>
          <c:orientation val="minMax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Unit: cm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1095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root system volume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HI_LI!$J$115:$J$116</c:f>
              <c:strCache>
                <c:ptCount val="2"/>
                <c:pt idx="0">
                  <c:v>HI</c:v>
                </c:pt>
                <c:pt idx="1">
                  <c:v>root system volume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HI_LI!$J$150</c:f>
                <c:numCache>
                  <c:formatCode>General</c:formatCode>
                  <c:ptCount val="1"/>
                  <c:pt idx="0">
                    <c:v>379.11039454168889</c:v>
                  </c:pt>
                </c:numCache>
              </c:numRef>
            </c:plus>
            <c:minus>
              <c:numRef>
                <c:f>HI_LI!$J$150</c:f>
                <c:numCache>
                  <c:formatCode>General</c:formatCode>
                  <c:ptCount val="1"/>
                  <c:pt idx="0">
                    <c:v>379.11039454168889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HI_LI!$I$117:$I$147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HI_LI!$J$117:$J$147</c:f>
              <c:numCache>
                <c:formatCode>General</c:formatCode>
                <c:ptCount val="31"/>
                <c:pt idx="0">
                  <c:v>697.06063358898473</c:v>
                </c:pt>
                <c:pt idx="1">
                  <c:v>386.02014569277196</c:v>
                </c:pt>
                <c:pt idx="2">
                  <c:v>457.25040029811595</c:v>
                </c:pt>
                <c:pt idx="3">
                  <c:v>716.42762479804344</c:v>
                </c:pt>
                <c:pt idx="4">
                  <c:v>956.37511898659034</c:v>
                </c:pt>
                <c:pt idx="5">
                  <c:v>786.64608400939017</c:v>
                </c:pt>
                <c:pt idx="6">
                  <c:v>532.95105514897261</c:v>
                </c:pt>
                <c:pt idx="7">
                  <c:v>1382.3563861208047</c:v>
                </c:pt>
                <c:pt idx="8">
                  <c:v>495.29205645461872</c:v>
                </c:pt>
                <c:pt idx="9">
                  <c:v>1117.5640146643468</c:v>
                </c:pt>
                <c:pt idx="10">
                  <c:v>751.89715778398158</c:v>
                </c:pt>
                <c:pt idx="11">
                  <c:v>467.20354168425672</c:v>
                </c:pt>
                <c:pt idx="12">
                  <c:v>1285.2594886337076</c:v>
                </c:pt>
                <c:pt idx="13">
                  <c:v>1352.5917118870477</c:v>
                </c:pt>
                <c:pt idx="14">
                  <c:v>757.56345671334316</c:v>
                </c:pt>
                <c:pt idx="15">
                  <c:v>796.29028007675197</c:v>
                </c:pt>
                <c:pt idx="16">
                  <c:v>473.48064222832068</c:v>
                </c:pt>
                <c:pt idx="17">
                  <c:v>801.00133040847425</c:v>
                </c:pt>
                <c:pt idx="18">
                  <c:v>1581.4176371061942</c:v>
                </c:pt>
                <c:pt idx="19">
                  <c:v>666.29111762632101</c:v>
                </c:pt>
                <c:pt idx="20">
                  <c:v>1163.0263287675832</c:v>
                </c:pt>
                <c:pt idx="21">
                  <c:v>1424.5667106784022</c:v>
                </c:pt>
                <c:pt idx="22">
                  <c:v>1478.4662973199693</c:v>
                </c:pt>
                <c:pt idx="23">
                  <c:v>1386.5826552669241</c:v>
                </c:pt>
                <c:pt idx="24">
                  <c:v>1381.9459328139828</c:v>
                </c:pt>
                <c:pt idx="25">
                  <c:v>353.80772771021856</c:v>
                </c:pt>
                <c:pt idx="26">
                  <c:v>1469.3943856843762</c:v>
                </c:pt>
                <c:pt idx="27">
                  <c:v>1267.3341106136763</c:v>
                </c:pt>
                <c:pt idx="28">
                  <c:v>640.94225792730992</c:v>
                </c:pt>
                <c:pt idx="29">
                  <c:v>808.63264349075178</c:v>
                </c:pt>
                <c:pt idx="30">
                  <c:v>670.79319207875312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2-4C42-9714-C291E67AF4B9}"/>
            </c:ext>
          </c:extLst>
        </c:ser>
        <c:ser>
          <c:idx val="1"/>
          <c:order val="1"/>
          <c:tx>
            <c:strRef>
              <c:f>HI_LI!$K$115:$K$116</c:f>
              <c:strCache>
                <c:ptCount val="2"/>
                <c:pt idx="0">
                  <c:v>LI</c:v>
                </c:pt>
                <c:pt idx="1">
                  <c:v>root system volume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HI_LI!$K$150</c:f>
                <c:numCache>
                  <c:formatCode>General</c:formatCode>
                  <c:ptCount val="1"/>
                  <c:pt idx="0">
                    <c:v>296.86534419089355</c:v>
                  </c:pt>
                </c:numCache>
              </c:numRef>
            </c:plus>
            <c:minus>
              <c:numRef>
                <c:f>HI_LI!$K$150</c:f>
                <c:numCache>
                  <c:formatCode>General</c:formatCode>
                  <c:ptCount val="1"/>
                  <c:pt idx="0">
                    <c:v>296.86534419089355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HI_LI!$I$117:$I$147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HI_LI!$K$117:$K$147</c:f>
              <c:numCache>
                <c:formatCode>General</c:formatCode>
                <c:ptCount val="31"/>
                <c:pt idx="0">
                  <c:v>1097.7436529933952</c:v>
                </c:pt>
                <c:pt idx="1">
                  <c:v>416.56917548691536</c:v>
                </c:pt>
                <c:pt idx="2">
                  <c:v>468.77243811216846</c:v>
                </c:pt>
                <c:pt idx="3">
                  <c:v>603.8940620866606</c:v>
                </c:pt>
                <c:pt idx="4">
                  <c:v>815.42810042471444</c:v>
                </c:pt>
                <c:pt idx="5">
                  <c:v>909.35046136740903</c:v>
                </c:pt>
                <c:pt idx="6">
                  <c:v>306.18646328245046</c:v>
                </c:pt>
                <c:pt idx="7">
                  <c:v>818.1631086503171</c:v>
                </c:pt>
                <c:pt idx="8">
                  <c:v>598.24383151623897</c:v>
                </c:pt>
                <c:pt idx="9">
                  <c:v>841.56665667487971</c:v>
                </c:pt>
                <c:pt idx="10">
                  <c:v>965.3356506326478</c:v>
                </c:pt>
                <c:pt idx="11">
                  <c:v>217.66934332290825</c:v>
                </c:pt>
                <c:pt idx="12">
                  <c:v>1522.1864153158822</c:v>
                </c:pt>
                <c:pt idx="13">
                  <c:v>502.81484666326463</c:v>
                </c:pt>
                <c:pt idx="14">
                  <c:v>298.73431790542014</c:v>
                </c:pt>
                <c:pt idx="15">
                  <c:v>788.10988287148814</c:v>
                </c:pt>
                <c:pt idx="16">
                  <c:v>827.26490566573682</c:v>
                </c:pt>
                <c:pt idx="17">
                  <c:v>769.40376363913219</c:v>
                </c:pt>
                <c:pt idx="18">
                  <c:v>797.04637377500694</c:v>
                </c:pt>
                <c:pt idx="19">
                  <c:v>1424.5667106784022</c:v>
                </c:pt>
                <c:pt idx="20">
                  <c:v>679.68237719476065</c:v>
                </c:pt>
                <c:pt idx="21">
                  <c:v>888.17266791091288</c:v>
                </c:pt>
                <c:pt idx="22">
                  <c:v>1085.2312264065624</c:v>
                </c:pt>
                <c:pt idx="23">
                  <c:v>1143.3371435354254</c:v>
                </c:pt>
                <c:pt idx="24">
                  <c:v>1051.5361550494183</c:v>
                </c:pt>
                <c:pt idx="25">
                  <c:v>643.27224941488157</c:v>
                </c:pt>
                <c:pt idx="26">
                  <c:v>892.46007911054187</c:v>
                </c:pt>
                <c:pt idx="27">
                  <c:v>1105.5021972818984</c:v>
                </c:pt>
                <c:pt idx="28">
                  <c:v>725.75694939079131</c:v>
                </c:pt>
                <c:pt idx="29">
                  <c:v>683.56257376663598</c:v>
                </c:pt>
                <c:pt idx="30">
                  <c:v>797.42917153648523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52-4C42-9714-C291E67AF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8907439"/>
        <c:axId val="958908399"/>
      </c:barChart>
      <c:catAx>
        <c:axId val="95890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08399"/>
        <c:crosses val="autoZero"/>
        <c:auto val="1"/>
        <c:lblAlgn val="ctr"/>
        <c:lblOffset val="100"/>
        <c:noMultiLvlLbl val="0"/>
      </c:catAx>
      <c:valAx>
        <c:axId val="958908399"/>
        <c:scaling>
          <c:orientation val="minMax"/>
          <c:max val="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Unit: cm3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0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root system eccentricity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HI_LI!$B$155:$B$156</c:f>
              <c:strCache>
                <c:ptCount val="2"/>
                <c:pt idx="0">
                  <c:v>HI</c:v>
                </c:pt>
                <c:pt idx="1">
                  <c:v>root system eccentricity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HI_LI!$B$190</c:f>
                <c:numCache>
                  <c:formatCode>General</c:formatCode>
                  <c:ptCount val="1"/>
                  <c:pt idx="0">
                    <c:v>3.2531760715612007E-2</c:v>
                  </c:pt>
                </c:numCache>
              </c:numRef>
            </c:plus>
            <c:minus>
              <c:numRef>
                <c:f>HI_LI!$B$190</c:f>
                <c:numCache>
                  <c:formatCode>General</c:formatCode>
                  <c:ptCount val="1"/>
                  <c:pt idx="0">
                    <c:v>3.2531760715612007E-2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HI_LI!$A$157:$A$187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HI_LI!$B$157:$B$187</c:f>
              <c:numCache>
                <c:formatCode>General</c:formatCode>
                <c:ptCount val="31"/>
                <c:pt idx="0">
                  <c:v>0.84714222942901685</c:v>
                </c:pt>
                <c:pt idx="1">
                  <c:v>0.8164957233448018</c:v>
                </c:pt>
                <c:pt idx="2">
                  <c:v>0.88863212685310289</c:v>
                </c:pt>
                <c:pt idx="3">
                  <c:v>0.89726696742245526</c:v>
                </c:pt>
                <c:pt idx="4">
                  <c:v>0.79512653915994758</c:v>
                </c:pt>
                <c:pt idx="5">
                  <c:v>0.83656966156517976</c:v>
                </c:pt>
                <c:pt idx="6">
                  <c:v>0.87475232403589354</c:v>
                </c:pt>
                <c:pt idx="7">
                  <c:v>0.85131833141368907</c:v>
                </c:pt>
                <c:pt idx="8">
                  <c:v>0.86137602801047741</c:v>
                </c:pt>
                <c:pt idx="9">
                  <c:v>0.91206719394333158</c:v>
                </c:pt>
                <c:pt idx="10">
                  <c:v>0.90177050034071904</c:v>
                </c:pt>
                <c:pt idx="11">
                  <c:v>0.90511122183108084</c:v>
                </c:pt>
                <c:pt idx="12">
                  <c:v>0.85117642910026536</c:v>
                </c:pt>
                <c:pt idx="13">
                  <c:v>0.8877359490092992</c:v>
                </c:pt>
                <c:pt idx="14">
                  <c:v>0.84079348350863037</c:v>
                </c:pt>
                <c:pt idx="15">
                  <c:v>0.84624367620756435</c:v>
                </c:pt>
                <c:pt idx="16">
                  <c:v>0.84530866086516543</c:v>
                </c:pt>
                <c:pt idx="17">
                  <c:v>0.83035517829543204</c:v>
                </c:pt>
                <c:pt idx="18">
                  <c:v>0.85837296915704542</c:v>
                </c:pt>
                <c:pt idx="19">
                  <c:v>0.86464858254413723</c:v>
                </c:pt>
                <c:pt idx="20">
                  <c:v>0.86832821968427598</c:v>
                </c:pt>
                <c:pt idx="21">
                  <c:v>0.84474873790426286</c:v>
                </c:pt>
                <c:pt idx="22">
                  <c:v>0.86395291498777393</c:v>
                </c:pt>
                <c:pt idx="23">
                  <c:v>0.8107226074596473</c:v>
                </c:pt>
                <c:pt idx="24">
                  <c:v>0.79118253757000112</c:v>
                </c:pt>
                <c:pt idx="25">
                  <c:v>0.85305629408639605</c:v>
                </c:pt>
                <c:pt idx="26">
                  <c:v>0.88705828388943109</c:v>
                </c:pt>
                <c:pt idx="27">
                  <c:v>0.77792321087759675</c:v>
                </c:pt>
                <c:pt idx="28">
                  <c:v>0.85980073665135093</c:v>
                </c:pt>
                <c:pt idx="29">
                  <c:v>0.84596789677249318</c:v>
                </c:pt>
                <c:pt idx="30">
                  <c:v>0.8746408230933459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D6-4D3D-8997-DA3B35BF802D}"/>
            </c:ext>
          </c:extLst>
        </c:ser>
        <c:ser>
          <c:idx val="1"/>
          <c:order val="1"/>
          <c:tx>
            <c:strRef>
              <c:f>HI_LI!$C$155:$C$156</c:f>
              <c:strCache>
                <c:ptCount val="2"/>
                <c:pt idx="0">
                  <c:v>LI</c:v>
                </c:pt>
                <c:pt idx="1">
                  <c:v>root system eccentricity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HI_LI!$C$190</c:f>
                <c:numCache>
                  <c:formatCode>General</c:formatCode>
                  <c:ptCount val="1"/>
                  <c:pt idx="0">
                    <c:v>2.6259692343115391E-2</c:v>
                  </c:pt>
                </c:numCache>
              </c:numRef>
            </c:plus>
            <c:minus>
              <c:numRef>
                <c:f>HI_LI!$C$190</c:f>
                <c:numCache>
                  <c:formatCode>General</c:formatCode>
                  <c:ptCount val="1"/>
                  <c:pt idx="0">
                    <c:v>2.6259692343115391E-2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HI_LI!$A$157:$A$187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HI_LI!$C$157:$C$187</c:f>
              <c:numCache>
                <c:formatCode>General</c:formatCode>
                <c:ptCount val="31"/>
                <c:pt idx="0">
                  <c:v>0.85248718621449393</c:v>
                </c:pt>
                <c:pt idx="1">
                  <c:v>0.89182457985314578</c:v>
                </c:pt>
                <c:pt idx="2">
                  <c:v>0.89339551454167265</c:v>
                </c:pt>
                <c:pt idx="3">
                  <c:v>0.86774839999296738</c:v>
                </c:pt>
                <c:pt idx="4">
                  <c:v>0.83370269856605683</c:v>
                </c:pt>
                <c:pt idx="5">
                  <c:v>0.8311626701188235</c:v>
                </c:pt>
                <c:pt idx="6">
                  <c:v>0.87813663091643512</c:v>
                </c:pt>
                <c:pt idx="7">
                  <c:v>0.85082699809368212</c:v>
                </c:pt>
                <c:pt idx="8">
                  <c:v>0.89323796006289691</c:v>
                </c:pt>
                <c:pt idx="9">
                  <c:v>0.85630412596897731</c:v>
                </c:pt>
                <c:pt idx="10">
                  <c:v>0.8906433257400681</c:v>
                </c:pt>
                <c:pt idx="11">
                  <c:v>0.90752565112103289</c:v>
                </c:pt>
                <c:pt idx="12">
                  <c:v>0.87672508001912064</c:v>
                </c:pt>
                <c:pt idx="13">
                  <c:v>0.86443624895755067</c:v>
                </c:pt>
                <c:pt idx="14">
                  <c:v>0.85336281796745939</c:v>
                </c:pt>
                <c:pt idx="15">
                  <c:v>0.7949383975802865</c:v>
                </c:pt>
                <c:pt idx="16">
                  <c:v>0.84220061926764311</c:v>
                </c:pt>
                <c:pt idx="17">
                  <c:v>0.82932597065560831</c:v>
                </c:pt>
                <c:pt idx="18">
                  <c:v>0.86216417340285878</c:v>
                </c:pt>
                <c:pt idx="19">
                  <c:v>0.84474873790426286</c:v>
                </c:pt>
                <c:pt idx="20">
                  <c:v>0.86113409111225925</c:v>
                </c:pt>
                <c:pt idx="21">
                  <c:v>0.87981140391677382</c:v>
                </c:pt>
                <c:pt idx="22">
                  <c:v>0.84330090526555235</c:v>
                </c:pt>
                <c:pt idx="23">
                  <c:v>0.79928740400297704</c:v>
                </c:pt>
                <c:pt idx="24">
                  <c:v>0.8483003187924375</c:v>
                </c:pt>
                <c:pt idx="25">
                  <c:v>0.81858244397198043</c:v>
                </c:pt>
                <c:pt idx="26">
                  <c:v>0.84564954422145122</c:v>
                </c:pt>
                <c:pt idx="27">
                  <c:v>0.83335009240612801</c:v>
                </c:pt>
                <c:pt idx="28">
                  <c:v>0.84677807461108889</c:v>
                </c:pt>
                <c:pt idx="29">
                  <c:v>0.86797414174146492</c:v>
                </c:pt>
                <c:pt idx="30">
                  <c:v>0.86571458720602867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D6-4D3D-8997-DA3B35BF80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8915119"/>
        <c:axId val="958916079"/>
      </c:barChart>
      <c:catAx>
        <c:axId val="95891511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16079"/>
        <c:crosses val="autoZero"/>
        <c:auto val="1"/>
        <c:lblAlgn val="ctr"/>
        <c:lblOffset val="100"/>
        <c:noMultiLvlLbl val="0"/>
      </c:catAx>
      <c:valAx>
        <c:axId val="958916079"/>
        <c:scaling>
          <c:orientation val="minMax"/>
          <c:min val="0.7500000000000001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Unit: none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15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root system bushiness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HI_LI!$J$156</c:f>
              <c:strCache>
                <c:ptCount val="1"/>
                <c:pt idx="0">
                  <c:v>root system bushiness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HI_LI!$J$190</c:f>
                <c:numCache>
                  <c:formatCode>General</c:formatCode>
                  <c:ptCount val="1"/>
                  <c:pt idx="0">
                    <c:v>1.9715562863695388E-2</c:v>
                  </c:pt>
                </c:numCache>
              </c:numRef>
            </c:plus>
            <c:minus>
              <c:numRef>
                <c:f>HI_LI!$J$190</c:f>
                <c:numCache>
                  <c:formatCode>General</c:formatCode>
                  <c:ptCount val="1"/>
                  <c:pt idx="0">
                    <c:v>1.9715562863695388E-2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HI_LI!$I$157:$I$187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HI_LI!$J$157:$J$187</c:f>
              <c:numCache>
                <c:formatCode>General</c:formatCode>
                <c:ptCount val="31"/>
                <c:pt idx="0">
                  <c:v>0.4321328765155919</c:v>
                </c:pt>
                <c:pt idx="1">
                  <c:v>0.40240717817355243</c:v>
                </c:pt>
                <c:pt idx="2">
                  <c:v>0.42465718956965465</c:v>
                </c:pt>
                <c:pt idx="3">
                  <c:v>0.45367732751072443</c:v>
                </c:pt>
                <c:pt idx="4">
                  <c:v>0.40986880860058866</c:v>
                </c:pt>
                <c:pt idx="5">
                  <c:v>0.43303632359291727</c:v>
                </c:pt>
                <c:pt idx="6">
                  <c:v>0.42856275670070421</c:v>
                </c:pt>
                <c:pt idx="7">
                  <c:v>0.42961970829688462</c:v>
                </c:pt>
                <c:pt idx="8">
                  <c:v>0.43124004756376427</c:v>
                </c:pt>
                <c:pt idx="9">
                  <c:v>0.41826387819813959</c:v>
                </c:pt>
                <c:pt idx="10">
                  <c:v>0.44358350611804581</c:v>
                </c:pt>
                <c:pt idx="11">
                  <c:v>0.41102234386589348</c:v>
                </c:pt>
                <c:pt idx="12">
                  <c:v>0.39199193202172672</c:v>
                </c:pt>
                <c:pt idx="13">
                  <c:v>0.4065873633187877</c:v>
                </c:pt>
                <c:pt idx="14">
                  <c:v>0.41472965655129468</c:v>
                </c:pt>
                <c:pt idx="15">
                  <c:v>0.44532297073890464</c:v>
                </c:pt>
                <c:pt idx="16">
                  <c:v>0.41921759074564169</c:v>
                </c:pt>
                <c:pt idx="17">
                  <c:v>0.41525984574300184</c:v>
                </c:pt>
                <c:pt idx="18">
                  <c:v>0.42947729752253005</c:v>
                </c:pt>
                <c:pt idx="19">
                  <c:v>0.41785300269575704</c:v>
                </c:pt>
                <c:pt idx="20">
                  <c:v>0.41333309859545658</c:v>
                </c:pt>
                <c:pt idx="21">
                  <c:v>0.47775771403199929</c:v>
                </c:pt>
                <c:pt idx="22">
                  <c:v>0.39219614093781613</c:v>
                </c:pt>
                <c:pt idx="23">
                  <c:v>0.38140071258267011</c:v>
                </c:pt>
                <c:pt idx="24">
                  <c:v>0.42688625754539844</c:v>
                </c:pt>
                <c:pt idx="25">
                  <c:v>0.39114552774020184</c:v>
                </c:pt>
                <c:pt idx="26">
                  <c:v>0.4262290275886596</c:v>
                </c:pt>
                <c:pt idx="27">
                  <c:v>0.45041250315294501</c:v>
                </c:pt>
                <c:pt idx="28">
                  <c:v>0.43262256251279929</c:v>
                </c:pt>
                <c:pt idx="29">
                  <c:v>0.42270350807076712</c:v>
                </c:pt>
                <c:pt idx="30">
                  <c:v>0.41981830721279428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DE9-48A6-BF8F-F44DEE074A58}"/>
            </c:ext>
          </c:extLst>
        </c:ser>
        <c:ser>
          <c:idx val="1"/>
          <c:order val="1"/>
          <c:tx>
            <c:strRef>
              <c:f>HI_LI!$K$156</c:f>
              <c:strCache>
                <c:ptCount val="1"/>
                <c:pt idx="0">
                  <c:v>root system bushiness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errBars>
            <c:errBarType val="both"/>
            <c:errValType val="cust"/>
            <c:noEndCap val="0"/>
            <c:plus>
              <c:numRef>
                <c:f>HI_LI!$K$190</c:f>
                <c:numCache>
                  <c:formatCode>General</c:formatCode>
                  <c:ptCount val="1"/>
                  <c:pt idx="0">
                    <c:v>1.7433732690028677E-2</c:v>
                  </c:pt>
                </c:numCache>
              </c:numRef>
            </c:plus>
            <c:minus>
              <c:numRef>
                <c:f>HI_LI!$K$190</c:f>
                <c:numCache>
                  <c:formatCode>General</c:formatCode>
                  <c:ptCount val="1"/>
                  <c:pt idx="0">
                    <c:v>1.7433732690028677E-2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HI_LI!$I$157:$I$187</c:f>
              <c:strCache>
                <c:ptCount val="31"/>
                <c:pt idx="0">
                  <c:v>1790E_(SC56/SC33)</c:v>
                </c:pt>
                <c:pt idx="1">
                  <c:v>2219-3_Stg2 NIL</c:v>
                </c:pt>
                <c:pt idx="2">
                  <c:v>2290-19_Stg3 NIL</c:v>
                </c:pt>
                <c:pt idx="3">
                  <c:v>6085-9_Stg4 NIL</c:v>
                </c:pt>
                <c:pt idx="4">
                  <c:v>Ajabsido</c:v>
                </c:pt>
                <c:pt idx="5">
                  <c:v>B.Tx615</c:v>
                </c:pt>
                <c:pt idx="6">
                  <c:v>B.Tx623 (DW1)</c:v>
                </c:pt>
                <c:pt idx="7">
                  <c:v>B.Tx642</c:v>
                </c:pt>
                <c:pt idx="8">
                  <c:v>B4R (BTx406/Rio)</c:v>
                </c:pt>
                <c:pt idx="9">
                  <c:v>BTx623</c:v>
                </c:pt>
                <c:pt idx="10">
                  <c:v>BTx623 Stg5 NIL</c:v>
                </c:pt>
                <c:pt idx="11">
                  <c:v>BTx642/Tx7000 NILStg1</c:v>
                </c:pt>
                <c:pt idx="12">
                  <c:v>IRAT 204</c:v>
                </c:pt>
                <c:pt idx="13">
                  <c:v>Macia</c:v>
                </c:pt>
                <c:pt idx="14">
                  <c:v>Mota Maradi</c:v>
                </c:pt>
                <c:pt idx="15">
                  <c:v>P898012</c:v>
                </c:pt>
                <c:pt idx="16">
                  <c:v>R.LBK1</c:v>
                </c:pt>
                <c:pt idx="17">
                  <c:v>R.Tx430</c:v>
                </c:pt>
                <c:pt idx="18">
                  <c:v>R.Tx436</c:v>
                </c:pt>
                <c:pt idx="19">
                  <c:v>SC1154-14E</c:v>
                </c:pt>
                <c:pt idx="20">
                  <c:v>SC1103</c:v>
                </c:pt>
                <c:pt idx="21">
                  <c:v>SC1154-14E</c:v>
                </c:pt>
                <c:pt idx="22">
                  <c:v>SC1345</c:v>
                </c:pt>
                <c:pt idx="23">
                  <c:v>SC265</c:v>
                </c:pt>
                <c:pt idx="24">
                  <c:v>SC283</c:v>
                </c:pt>
                <c:pt idx="25">
                  <c:v>SC348</c:v>
                </c:pt>
                <c:pt idx="26">
                  <c:v>SC35-14E</c:v>
                </c:pt>
                <c:pt idx="27">
                  <c:v>SC56</c:v>
                </c:pt>
                <c:pt idx="28">
                  <c:v>SC971</c:v>
                </c:pt>
                <c:pt idx="29">
                  <c:v>Segaolane</c:v>
                </c:pt>
                <c:pt idx="30">
                  <c:v>Tx7000</c:v>
                </c:pt>
              </c:strCache>
            </c:strRef>
          </c:cat>
          <c:val>
            <c:numRef>
              <c:f>HI_LI!$K$157:$K$187</c:f>
              <c:numCache>
                <c:formatCode>General</c:formatCode>
                <c:ptCount val="31"/>
                <c:pt idx="0">
                  <c:v>0.40121177747196901</c:v>
                </c:pt>
                <c:pt idx="1">
                  <c:v>0.4091929730046473</c:v>
                </c:pt>
                <c:pt idx="2">
                  <c:v>0.40368901778308225</c:v>
                </c:pt>
                <c:pt idx="3">
                  <c:v>0.43144607162930054</c:v>
                </c:pt>
                <c:pt idx="4">
                  <c:v>0.39521439571537731</c:v>
                </c:pt>
                <c:pt idx="5">
                  <c:v>0.39060481078256654</c:v>
                </c:pt>
                <c:pt idx="6">
                  <c:v>0.42552407310722656</c:v>
                </c:pt>
                <c:pt idx="7">
                  <c:v>0.39894051997354635</c:v>
                </c:pt>
                <c:pt idx="8">
                  <c:v>0.41711463499788742</c:v>
                </c:pt>
                <c:pt idx="9">
                  <c:v>0.41291925352295861</c:v>
                </c:pt>
                <c:pt idx="10">
                  <c:v>0.39958130204073344</c:v>
                </c:pt>
                <c:pt idx="11">
                  <c:v>0.41151321612628683</c:v>
                </c:pt>
                <c:pt idx="12">
                  <c:v>0.41046064841208962</c:v>
                </c:pt>
                <c:pt idx="13">
                  <c:v>0.42071581367174393</c:v>
                </c:pt>
                <c:pt idx="14">
                  <c:v>0.39880225981612294</c:v>
                </c:pt>
                <c:pt idx="15">
                  <c:v>0.43452359682303038</c:v>
                </c:pt>
                <c:pt idx="16">
                  <c:v>0.41424868141926724</c:v>
                </c:pt>
                <c:pt idx="17">
                  <c:v>0.41683571929334501</c:v>
                </c:pt>
                <c:pt idx="18">
                  <c:v>0.41166328591541479</c:v>
                </c:pt>
                <c:pt idx="19">
                  <c:v>0.47775771403199929</c:v>
                </c:pt>
                <c:pt idx="20">
                  <c:v>0.39543254849943765</c:v>
                </c:pt>
                <c:pt idx="21">
                  <c:v>0.44806858159033164</c:v>
                </c:pt>
                <c:pt idx="22">
                  <c:v>0.41174984076171045</c:v>
                </c:pt>
                <c:pt idx="23">
                  <c:v>0.39381432922344844</c:v>
                </c:pt>
                <c:pt idx="24">
                  <c:v>0.41568413502519763</c:v>
                </c:pt>
                <c:pt idx="25">
                  <c:v>0.42933115735683641</c:v>
                </c:pt>
                <c:pt idx="26">
                  <c:v>0.40464514819066039</c:v>
                </c:pt>
                <c:pt idx="27">
                  <c:v>0.4016696437581932</c:v>
                </c:pt>
                <c:pt idx="28">
                  <c:v>0.40649593085086244</c:v>
                </c:pt>
                <c:pt idx="29">
                  <c:v>0.42212851075249147</c:v>
                </c:pt>
                <c:pt idx="30">
                  <c:v>0.40756583031916072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DE9-48A6-BF8F-F44DEE074A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8904079"/>
        <c:axId val="958904559"/>
      </c:barChart>
      <c:catAx>
        <c:axId val="9589040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Genotypes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04559"/>
        <c:crosses val="autoZero"/>
        <c:auto val="1"/>
        <c:lblAlgn val="ctr"/>
        <c:lblOffset val="100"/>
        <c:noMultiLvlLbl val="0"/>
      </c:catAx>
      <c:valAx>
        <c:axId val="958904559"/>
        <c:scaling>
          <c:orientation val="minMax"/>
          <c:min val="0.3700000000000000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Unit: none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89040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Z-score normalization of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mean traits for HI treatment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HI_analysis!$AC$145</c:f>
              <c:strCache>
                <c:ptCount val="1"/>
                <c:pt idx="0">
                  <c:v>1790E_(SC56/SC33)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HI_analysis!$AD$145:$AM$145</c:f>
              <c:numCache>
                <c:formatCode>General</c:formatCode>
                <c:ptCount val="10"/>
                <c:pt idx="0">
                  <c:v>1.3559255074684256</c:v>
                </c:pt>
                <c:pt idx="1">
                  <c:v>1.1341249764509262</c:v>
                </c:pt>
                <c:pt idx="2">
                  <c:v>1.30208231726806</c:v>
                </c:pt>
                <c:pt idx="3">
                  <c:v>1.3709496289925749</c:v>
                </c:pt>
                <c:pt idx="4">
                  <c:v>-1.7996478448925362</c:v>
                </c:pt>
                <c:pt idx="5">
                  <c:v>-1.3310490409631546</c:v>
                </c:pt>
                <c:pt idx="6">
                  <c:v>-1.3595585901621319</c:v>
                </c:pt>
                <c:pt idx="7">
                  <c:v>1.2207369307998976</c:v>
                </c:pt>
                <c:pt idx="8">
                  <c:v>-9.7946728125025515E-2</c:v>
                </c:pt>
                <c:pt idx="9">
                  <c:v>0.36845625007611332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61B-489D-92BD-DD661131FC89}"/>
            </c:ext>
          </c:extLst>
        </c:ser>
        <c:ser>
          <c:idx val="1"/>
          <c:order val="1"/>
          <c:tx>
            <c:strRef>
              <c:f>HI_analysis!$AC$146</c:f>
              <c:strCache>
                <c:ptCount val="1"/>
                <c:pt idx="0">
                  <c:v>2219-3_Stg2 NIL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HI_analysis!$AD$146:$AM$146</c:f>
              <c:numCache>
                <c:formatCode>General</c:formatCode>
                <c:ptCount val="10"/>
                <c:pt idx="0">
                  <c:v>-6.912203836214925E-3</c:v>
                </c:pt>
                <c:pt idx="1">
                  <c:v>-4.3172750909717131E-2</c:v>
                </c:pt>
                <c:pt idx="2">
                  <c:v>-1.7334773116909705E-2</c:v>
                </c:pt>
                <c:pt idx="3">
                  <c:v>0.44637839348234931</c:v>
                </c:pt>
                <c:pt idx="4">
                  <c:v>0.16534455273701809</c:v>
                </c:pt>
                <c:pt idx="5">
                  <c:v>-0.72787448447899827</c:v>
                </c:pt>
                <c:pt idx="6">
                  <c:v>0.76480367141676997</c:v>
                </c:pt>
                <c:pt idx="7">
                  <c:v>-0.42731318442519572</c:v>
                </c:pt>
                <c:pt idx="8">
                  <c:v>-0.42147203611758732</c:v>
                </c:pt>
                <c:pt idx="9">
                  <c:v>-0.38678730287406721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61B-489D-92BD-DD661131FC89}"/>
            </c:ext>
          </c:extLst>
        </c:ser>
        <c:ser>
          <c:idx val="2"/>
          <c:order val="2"/>
          <c:tx>
            <c:strRef>
              <c:f>HI_analysis!$AC$147</c:f>
              <c:strCache>
                <c:ptCount val="1"/>
                <c:pt idx="0">
                  <c:v>2290-19_Stg3 NIL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HI_analysis!$AD$147:$AM$147</c:f>
              <c:numCache>
                <c:formatCode>General</c:formatCode>
                <c:ptCount val="10"/>
                <c:pt idx="0">
                  <c:v>-1.0926414624658081</c:v>
                </c:pt>
                <c:pt idx="1">
                  <c:v>-0.69212362077945977</c:v>
                </c:pt>
                <c:pt idx="2">
                  <c:v>-0.98580394010542249</c:v>
                </c:pt>
                <c:pt idx="3">
                  <c:v>-1.0782726655591985</c:v>
                </c:pt>
                <c:pt idx="4">
                  <c:v>1.0827871005375009</c:v>
                </c:pt>
                <c:pt idx="5">
                  <c:v>2.0136117281027612</c:v>
                </c:pt>
                <c:pt idx="6">
                  <c:v>0.32403943547130248</c:v>
                </c:pt>
                <c:pt idx="7">
                  <c:v>-0.53581939398199063</c:v>
                </c:pt>
                <c:pt idx="8">
                  <c:v>1.314477161575953</c:v>
                </c:pt>
                <c:pt idx="9">
                  <c:v>1.5886912177594337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61B-489D-92BD-DD661131FC89}"/>
            </c:ext>
          </c:extLst>
        </c:ser>
        <c:ser>
          <c:idx val="3"/>
          <c:order val="3"/>
          <c:tx>
            <c:strRef>
              <c:f>HI_analysis!$AC$148</c:f>
              <c:strCache>
                <c:ptCount val="1"/>
                <c:pt idx="0">
                  <c:v>6085-9_Stg4 NIL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HI_analysis!$AD$148:$AM$148</c:f>
              <c:numCache>
                <c:formatCode>General</c:formatCode>
                <c:ptCount val="10"/>
                <c:pt idx="0">
                  <c:v>0.26403306367934926</c:v>
                </c:pt>
                <c:pt idx="1">
                  <c:v>0.45896331830228354</c:v>
                </c:pt>
                <c:pt idx="2">
                  <c:v>0.32167097520397286</c:v>
                </c:pt>
                <c:pt idx="3">
                  <c:v>0.86796717719007088</c:v>
                </c:pt>
                <c:pt idx="4">
                  <c:v>-0.42111291517758292</c:v>
                </c:pt>
                <c:pt idx="5">
                  <c:v>-1.5591552899001014E-2</c:v>
                </c:pt>
                <c:pt idx="6">
                  <c:v>-0.52049809484463816</c:v>
                </c:pt>
                <c:pt idx="7">
                  <c:v>9.7103094146096941E-2</c:v>
                </c:pt>
                <c:pt idx="8">
                  <c:v>-1.8252369521298708</c:v>
                </c:pt>
                <c:pt idx="9">
                  <c:v>-0.63333608184181733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61B-489D-92BD-DD661131FC89}"/>
            </c:ext>
          </c:extLst>
        </c:ser>
        <c:ser>
          <c:idx val="4"/>
          <c:order val="4"/>
          <c:tx>
            <c:strRef>
              <c:f>HI_analysis!$AC$149</c:f>
              <c:strCache>
                <c:ptCount val="1"/>
                <c:pt idx="0">
                  <c:v>Ajabsido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HI_analysis!$AD$149:$AM$149</c:f>
              <c:numCache>
                <c:formatCode>General</c:formatCode>
                <c:ptCount val="10"/>
                <c:pt idx="0">
                  <c:v>0.33293047010450599</c:v>
                </c:pt>
                <c:pt idx="1">
                  <c:v>0.66447069493618438</c:v>
                </c:pt>
                <c:pt idx="2">
                  <c:v>0.43013869301327279</c:v>
                </c:pt>
                <c:pt idx="3">
                  <c:v>2.218884711955179E-2</c:v>
                </c:pt>
                <c:pt idx="4">
                  <c:v>-0.86279928486004365</c:v>
                </c:pt>
                <c:pt idx="5">
                  <c:v>0.11055934635415308</c:v>
                </c:pt>
                <c:pt idx="6">
                  <c:v>-1.0724969507924642</c:v>
                </c:pt>
                <c:pt idx="7">
                  <c:v>0.91733645124781338</c:v>
                </c:pt>
                <c:pt idx="8">
                  <c:v>-2.3540533427562456</c:v>
                </c:pt>
                <c:pt idx="9">
                  <c:v>1.4230949129341057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B61B-489D-92BD-DD661131FC89}"/>
            </c:ext>
          </c:extLst>
        </c:ser>
        <c:ser>
          <c:idx val="5"/>
          <c:order val="5"/>
          <c:tx>
            <c:strRef>
              <c:f>HI_analysis!$AC$150</c:f>
              <c:strCache>
                <c:ptCount val="1"/>
                <c:pt idx="0">
                  <c:v>B.Tx615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HI_analysis!$AD$150:$AM$150</c:f>
              <c:numCache>
                <c:formatCode>General</c:formatCode>
                <c:ptCount val="10"/>
                <c:pt idx="0">
                  <c:v>1.2872341438005459</c:v>
                </c:pt>
                <c:pt idx="1">
                  <c:v>1.5614261719896181</c:v>
                </c:pt>
                <c:pt idx="2">
                  <c:v>1.3747998235807652</c:v>
                </c:pt>
                <c:pt idx="3">
                  <c:v>1.7777563287967246</c:v>
                </c:pt>
                <c:pt idx="4">
                  <c:v>-0.85071854821811377</c:v>
                </c:pt>
                <c:pt idx="5">
                  <c:v>-0.21741393284001628</c:v>
                </c:pt>
                <c:pt idx="6">
                  <c:v>-0.85598199548849696</c:v>
                </c:pt>
                <c:pt idx="7">
                  <c:v>1.450321771565851</c:v>
                </c:pt>
                <c:pt idx="8">
                  <c:v>1.0006704905424659</c:v>
                </c:pt>
                <c:pt idx="9">
                  <c:v>0.19647634102321593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B61B-489D-92BD-DD661131FC89}"/>
            </c:ext>
          </c:extLst>
        </c:ser>
        <c:ser>
          <c:idx val="6"/>
          <c:order val="6"/>
          <c:tx>
            <c:strRef>
              <c:f>HI_analysis!$AC$151</c:f>
              <c:strCache>
                <c:ptCount val="1"/>
                <c:pt idx="0">
                  <c:v>B.Tx623 (DW1)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HI_analysis!$AD$151:$AM$151</c:f>
              <c:numCache>
                <c:formatCode>General</c:formatCode>
                <c:ptCount val="10"/>
                <c:pt idx="0">
                  <c:v>-1.283123940335825</c:v>
                </c:pt>
                <c:pt idx="1">
                  <c:v>-1.5380857050801915</c:v>
                </c:pt>
                <c:pt idx="2">
                  <c:v>-1.3651590093933985</c:v>
                </c:pt>
                <c:pt idx="3">
                  <c:v>-0.82510787824817211</c:v>
                </c:pt>
                <c:pt idx="4">
                  <c:v>1.1408625157895933</c:v>
                </c:pt>
                <c:pt idx="5">
                  <c:v>1.1342903289729731</c:v>
                </c:pt>
                <c:pt idx="6">
                  <c:v>0.55757324439876044</c:v>
                </c:pt>
                <c:pt idx="7">
                  <c:v>-1.1932112426414727</c:v>
                </c:pt>
                <c:pt idx="8">
                  <c:v>1.5556031945994626</c:v>
                </c:pt>
                <c:pt idx="9">
                  <c:v>-0.57482721383333857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B61B-489D-92BD-DD661131FC89}"/>
            </c:ext>
          </c:extLst>
        </c:ser>
        <c:ser>
          <c:idx val="7"/>
          <c:order val="7"/>
          <c:tx>
            <c:strRef>
              <c:f>HI_analysis!$AC$152</c:f>
              <c:strCache>
                <c:ptCount val="1"/>
                <c:pt idx="0">
                  <c:v>B.Tx642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HI_analysis!$AD$152:$AM$152</c:f>
              <c:numCache>
                <c:formatCode>General</c:formatCode>
                <c:ptCount val="10"/>
                <c:pt idx="0">
                  <c:v>-0.89866777279813503</c:v>
                </c:pt>
                <c:pt idx="1">
                  <c:v>-0.96989921354527231</c:v>
                </c:pt>
                <c:pt idx="2">
                  <c:v>-0.92541552499903601</c:v>
                </c:pt>
                <c:pt idx="3">
                  <c:v>0.11420726360411129</c:v>
                </c:pt>
                <c:pt idx="4">
                  <c:v>5.5132144487013098E-2</c:v>
                </c:pt>
                <c:pt idx="5">
                  <c:v>-0.14829472193297369</c:v>
                </c:pt>
                <c:pt idx="6">
                  <c:v>-4.8341122166815603E-2</c:v>
                </c:pt>
                <c:pt idx="7">
                  <c:v>-0.73493123042210884</c:v>
                </c:pt>
                <c:pt idx="8">
                  <c:v>0.16279554499734966</c:v>
                </c:pt>
                <c:pt idx="9">
                  <c:v>0.52076507517408643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B61B-489D-92BD-DD661131FC89}"/>
            </c:ext>
          </c:extLst>
        </c:ser>
        <c:ser>
          <c:idx val="8"/>
          <c:order val="8"/>
          <c:tx>
            <c:strRef>
              <c:f>HI_analysis!$AC$153</c:f>
              <c:strCache>
                <c:ptCount val="1"/>
                <c:pt idx="0">
                  <c:v>B4R (BTx406/Rio)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HI_analysis!$AD$153:$AM$153</c:f>
              <c:numCache>
                <c:formatCode>General</c:formatCode>
                <c:ptCount val="10"/>
                <c:pt idx="0">
                  <c:v>-0.39719864230523483</c:v>
                </c:pt>
                <c:pt idx="1">
                  <c:v>-0.58610220813064884</c:v>
                </c:pt>
                <c:pt idx="2">
                  <c:v>-0.45405625868355576</c:v>
                </c:pt>
                <c:pt idx="3">
                  <c:v>0.45566648069811899</c:v>
                </c:pt>
                <c:pt idx="4">
                  <c:v>0.12175138778058463</c:v>
                </c:pt>
                <c:pt idx="5">
                  <c:v>0.15111942427892239</c:v>
                </c:pt>
                <c:pt idx="6">
                  <c:v>1.3467109094600355E-2</c:v>
                </c:pt>
                <c:pt idx="7">
                  <c:v>-0.58690475457325508</c:v>
                </c:pt>
                <c:pt idx="8">
                  <c:v>-0.22631672387100144</c:v>
                </c:pt>
                <c:pt idx="9">
                  <c:v>0.49592753943681833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B61B-489D-92BD-DD661131FC89}"/>
            </c:ext>
          </c:extLst>
        </c:ser>
        <c:ser>
          <c:idx val="9"/>
          <c:order val="9"/>
          <c:tx>
            <c:strRef>
              <c:f>HI_analysis!$AC$154</c:f>
              <c:strCache>
                <c:ptCount val="1"/>
                <c:pt idx="0">
                  <c:v>BTx623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HI_analysis!$AD$154:$AM$154</c:f>
              <c:numCache>
                <c:formatCode>General</c:formatCode>
                <c:ptCount val="10"/>
                <c:pt idx="0">
                  <c:v>0.50882719578493096</c:v>
                </c:pt>
                <c:pt idx="1">
                  <c:v>0.62131178869247727</c:v>
                </c:pt>
                <c:pt idx="2">
                  <c:v>0.5446137325810757</c:v>
                </c:pt>
                <c:pt idx="3">
                  <c:v>2.1880834016410757</c:v>
                </c:pt>
                <c:pt idx="4">
                  <c:v>1.0190918477492519</c:v>
                </c:pt>
                <c:pt idx="5">
                  <c:v>2.2657070016161327E-2</c:v>
                </c:pt>
                <c:pt idx="6">
                  <c:v>1.2551168632020302</c:v>
                </c:pt>
                <c:pt idx="7">
                  <c:v>0.64219817134865109</c:v>
                </c:pt>
                <c:pt idx="8">
                  <c:v>0.42492347306958311</c:v>
                </c:pt>
                <c:pt idx="9">
                  <c:v>-0.45762261026515083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B61B-489D-92BD-DD661131FC89}"/>
            </c:ext>
          </c:extLst>
        </c:ser>
        <c:ser>
          <c:idx val="10"/>
          <c:order val="10"/>
          <c:tx>
            <c:strRef>
              <c:f>HI_analysis!$AC$155</c:f>
              <c:strCache>
                <c:ptCount val="1"/>
                <c:pt idx="0">
                  <c:v>BTx623 Stg5 NIL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HI_analysis!$AD$155:$AM$155</c:f>
              <c:numCache>
                <c:formatCode>General</c:formatCode>
                <c:ptCount val="10"/>
                <c:pt idx="0">
                  <c:v>-1.9357384894938348</c:v>
                </c:pt>
                <c:pt idx="1">
                  <c:v>-1.6659610454855187</c:v>
                </c:pt>
                <c:pt idx="2">
                  <c:v>-1.8722794316456071</c:v>
                </c:pt>
                <c:pt idx="3">
                  <c:v>-1.4551856649200352</c:v>
                </c:pt>
                <c:pt idx="4">
                  <c:v>-2.2441194920371452</c:v>
                </c:pt>
                <c:pt idx="5">
                  <c:v>-2.7537161423358318</c:v>
                </c:pt>
                <c:pt idx="6">
                  <c:v>-1.8999598613384094</c:v>
                </c:pt>
                <c:pt idx="7">
                  <c:v>-1.492321516605666</c:v>
                </c:pt>
                <c:pt idx="8">
                  <c:v>-4.4523161909227851E-2</c:v>
                </c:pt>
                <c:pt idx="9">
                  <c:v>-1.5830061972644023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B61B-489D-92BD-DD661131FC89}"/>
            </c:ext>
          </c:extLst>
        </c:ser>
        <c:ser>
          <c:idx val="11"/>
          <c:order val="11"/>
          <c:tx>
            <c:strRef>
              <c:f>HI_analysis!$AC$156</c:f>
              <c:strCache>
                <c:ptCount val="1"/>
                <c:pt idx="0">
                  <c:v>BTx642/Tx7000 NILStg1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HI_analysis!$AD$156:$AM$156</c:f>
              <c:numCache>
                <c:formatCode>General</c:formatCode>
                <c:ptCount val="10"/>
                <c:pt idx="0">
                  <c:v>0.90531094696127434</c:v>
                </c:pt>
                <c:pt idx="1">
                  <c:v>1.3665895986963039</c:v>
                </c:pt>
                <c:pt idx="2">
                  <c:v>1.0436922104055149</c:v>
                </c:pt>
                <c:pt idx="3">
                  <c:v>0.9933175072596907</c:v>
                </c:pt>
                <c:pt idx="4">
                  <c:v>-3.300524181264855E-2</c:v>
                </c:pt>
                <c:pt idx="5">
                  <c:v>-0.40237991789257999</c:v>
                </c:pt>
                <c:pt idx="6">
                  <c:v>0.41633118409455738</c:v>
                </c:pt>
                <c:pt idx="7">
                  <c:v>1.3320773877362631</c:v>
                </c:pt>
                <c:pt idx="8">
                  <c:v>-0.29989071655087968</c:v>
                </c:pt>
                <c:pt idx="9">
                  <c:v>2.8100809740527706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B-B61B-489D-92BD-DD661131FC89}"/>
            </c:ext>
          </c:extLst>
        </c:ser>
        <c:ser>
          <c:idx val="12"/>
          <c:order val="12"/>
          <c:tx>
            <c:strRef>
              <c:f>HI_analysis!$AC$157</c:f>
              <c:strCache>
                <c:ptCount val="1"/>
                <c:pt idx="0">
                  <c:v>IRAT 204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HI_analysis!$AD$157:$AM$157</c:f>
              <c:numCache>
                <c:formatCode>General</c:formatCode>
                <c:ptCount val="10"/>
                <c:pt idx="0">
                  <c:v>-0.2861886118082011</c:v>
                </c:pt>
                <c:pt idx="1">
                  <c:v>-3.6512576930273023E-2</c:v>
                </c:pt>
                <c:pt idx="2">
                  <c:v>-0.21678862896429418</c:v>
                </c:pt>
                <c:pt idx="3">
                  <c:v>-0.41054666824582364</c:v>
                </c:pt>
                <c:pt idx="4">
                  <c:v>0.93911989955643316</c:v>
                </c:pt>
                <c:pt idx="5">
                  <c:v>0.38740929793651208</c:v>
                </c:pt>
                <c:pt idx="6">
                  <c:v>0.94877888426453361</c:v>
                </c:pt>
                <c:pt idx="7">
                  <c:v>-0.29260522729005384</c:v>
                </c:pt>
                <c:pt idx="8">
                  <c:v>-0.26241475947348591</c:v>
                </c:pt>
                <c:pt idx="9">
                  <c:v>1.7657225268502042E-2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B61B-489D-92BD-DD661131FC89}"/>
            </c:ext>
          </c:extLst>
        </c:ser>
        <c:ser>
          <c:idx val="13"/>
          <c:order val="13"/>
          <c:tx>
            <c:strRef>
              <c:f>HI_analysis!$AC$158</c:f>
              <c:strCache>
                <c:ptCount val="1"/>
                <c:pt idx="0">
                  <c:v>Macia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HI_analysis!$AD$158:$AM$158</c:f>
              <c:numCache>
                <c:formatCode>General</c:formatCode>
                <c:ptCount val="10"/>
                <c:pt idx="0">
                  <c:v>-0.18367453264378553</c:v>
                </c:pt>
                <c:pt idx="1">
                  <c:v>-0.5445809926464249</c:v>
                </c:pt>
                <c:pt idx="2">
                  <c:v>-0.28822608632748231</c:v>
                </c:pt>
                <c:pt idx="3">
                  <c:v>-0.92471670839461828</c:v>
                </c:pt>
                <c:pt idx="4">
                  <c:v>0.33348954639464728</c:v>
                </c:pt>
                <c:pt idx="5">
                  <c:v>-8.4817737406023858E-2</c:v>
                </c:pt>
                <c:pt idx="6">
                  <c:v>0.69234914337815701</c:v>
                </c:pt>
                <c:pt idx="7">
                  <c:v>-0.4422594876944892</c:v>
                </c:pt>
                <c:pt idx="8">
                  <c:v>1.45291211926647</c:v>
                </c:pt>
                <c:pt idx="9">
                  <c:v>1.0767189518666058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D-B61B-489D-92BD-DD661131FC89}"/>
            </c:ext>
          </c:extLst>
        </c:ser>
        <c:ser>
          <c:idx val="14"/>
          <c:order val="14"/>
          <c:tx>
            <c:strRef>
              <c:f>HI_analysis!$AC$159</c:f>
              <c:strCache>
                <c:ptCount val="1"/>
                <c:pt idx="0">
                  <c:v>Mota Maradi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HI_analysis!$AD$159:$AM$159</c:f>
              <c:numCache>
                <c:formatCode>General</c:formatCode>
                <c:ptCount val="10"/>
                <c:pt idx="0">
                  <c:v>1.6558061605973313</c:v>
                </c:pt>
                <c:pt idx="1">
                  <c:v>1.5308605756302389</c:v>
                </c:pt>
                <c:pt idx="2">
                  <c:v>1.6317971445487942</c:v>
                </c:pt>
                <c:pt idx="3">
                  <c:v>0.93367187685000508</c:v>
                </c:pt>
                <c:pt idx="4">
                  <c:v>-0.4485978982479914</c:v>
                </c:pt>
                <c:pt idx="5">
                  <c:v>-0.13913122625051011</c:v>
                </c:pt>
                <c:pt idx="6">
                  <c:v>-0.65003220355096736</c:v>
                </c:pt>
                <c:pt idx="7">
                  <c:v>1.7458115630215671</c:v>
                </c:pt>
                <c:pt idx="8">
                  <c:v>0.11890712755856273</c:v>
                </c:pt>
                <c:pt idx="9">
                  <c:v>0.36123298308956431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E-B61B-489D-92BD-DD661131FC89}"/>
            </c:ext>
          </c:extLst>
        </c:ser>
        <c:ser>
          <c:idx val="15"/>
          <c:order val="15"/>
          <c:tx>
            <c:strRef>
              <c:f>HI_analysis!$AC$160</c:f>
              <c:strCache>
                <c:ptCount val="1"/>
                <c:pt idx="0">
                  <c:v>P898012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HI_analysis!$AD$160:$AM$160</c:f>
              <c:numCache>
                <c:formatCode>General</c:formatCode>
                <c:ptCount val="10"/>
                <c:pt idx="0">
                  <c:v>-1.3840307822188376</c:v>
                </c:pt>
                <c:pt idx="1">
                  <c:v>-1.309203935939057</c:v>
                </c:pt>
                <c:pt idx="2">
                  <c:v>-1.3724336754383049</c:v>
                </c:pt>
                <c:pt idx="3">
                  <c:v>-1.5764027716199707</c:v>
                </c:pt>
                <c:pt idx="4">
                  <c:v>-0.6356332010099156</c:v>
                </c:pt>
                <c:pt idx="5">
                  <c:v>-1.327901743430298</c:v>
                </c:pt>
                <c:pt idx="6">
                  <c:v>-0.37149093447382164</c:v>
                </c:pt>
                <c:pt idx="7">
                  <c:v>-1.4073530787935209</c:v>
                </c:pt>
                <c:pt idx="8">
                  <c:v>-1.1683655220323554</c:v>
                </c:pt>
                <c:pt idx="9">
                  <c:v>-1.0118000637541078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B61B-489D-92BD-DD661131FC89}"/>
            </c:ext>
          </c:extLst>
        </c:ser>
        <c:ser>
          <c:idx val="16"/>
          <c:order val="16"/>
          <c:tx>
            <c:strRef>
              <c:f>HI_analysis!$AC$161</c:f>
              <c:strCache>
                <c:ptCount val="1"/>
                <c:pt idx="0">
                  <c:v>R.11018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HI_analysis!$AD$161:$AM$161</c:f>
              <c:numCache>
                <c:formatCode>General</c:formatCode>
                <c:ptCount val="10"/>
                <c:pt idx="0">
                  <c:v>1.082197178340202</c:v>
                </c:pt>
                <c:pt idx="1">
                  <c:v>0.76674213834569704</c:v>
                </c:pt>
                <c:pt idx="2">
                  <c:v>0.99962077070995536</c:v>
                </c:pt>
                <c:pt idx="3">
                  <c:v>0.14266182626095678</c:v>
                </c:pt>
                <c:pt idx="4">
                  <c:v>-0.39671486218390706</c:v>
                </c:pt>
                <c:pt idx="5">
                  <c:v>-1.9533382311197112</c:v>
                </c:pt>
                <c:pt idx="6">
                  <c:v>4.1019051961344755E-2</c:v>
                </c:pt>
                <c:pt idx="7">
                  <c:v>1.2318847895950347</c:v>
                </c:pt>
                <c:pt idx="8">
                  <c:v>-1.3458264327903759</c:v>
                </c:pt>
                <c:pt idx="9">
                  <c:v>-2.0772763951229689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0-B61B-489D-92BD-DD661131FC89}"/>
            </c:ext>
          </c:extLst>
        </c:ser>
        <c:ser>
          <c:idx val="17"/>
          <c:order val="17"/>
          <c:tx>
            <c:strRef>
              <c:f>HI_analysis!$AC$162</c:f>
              <c:strCache>
                <c:ptCount val="1"/>
                <c:pt idx="0">
                  <c:v>R.LBK1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  <a:lumOff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HI_analysis!$AD$162:$AM$162</c:f>
              <c:numCache>
                <c:formatCode>General</c:formatCode>
                <c:ptCount val="10"/>
                <c:pt idx="0">
                  <c:v>-0.29225173933769649</c:v>
                </c:pt>
                <c:pt idx="1">
                  <c:v>-0.53096951369741896</c:v>
                </c:pt>
                <c:pt idx="2">
                  <c:v>-0.36261658497385085</c:v>
                </c:pt>
                <c:pt idx="3">
                  <c:v>-1.2923358157642459</c:v>
                </c:pt>
                <c:pt idx="4">
                  <c:v>-0.28425936663171003</c:v>
                </c:pt>
                <c:pt idx="5">
                  <c:v>0.55284110840250289</c:v>
                </c:pt>
                <c:pt idx="6">
                  <c:v>-0.2419272009858548</c:v>
                </c:pt>
                <c:pt idx="7">
                  <c:v>-0.32516134706862287</c:v>
                </c:pt>
                <c:pt idx="8">
                  <c:v>-0.25393752279754939</c:v>
                </c:pt>
                <c:pt idx="9">
                  <c:v>1.1649469488497362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B61B-489D-92BD-DD661131FC89}"/>
            </c:ext>
          </c:extLst>
        </c:ser>
        <c:ser>
          <c:idx val="18"/>
          <c:order val="18"/>
          <c:tx>
            <c:strRef>
              <c:f>HI_analysis!$AC$163</c:f>
              <c:strCache>
                <c:ptCount val="1"/>
                <c:pt idx="0">
                  <c:v>R.Tx430</c:v>
                </c:pt>
              </c:strCache>
            </c:strRef>
          </c:tx>
          <c:spPr>
            <a:ln w="28575" cap="rnd">
              <a:solidFill>
                <a:schemeClr val="accent1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HI_analysis!$AD$163:$AM$163</c:f>
              <c:numCache>
                <c:formatCode>General</c:formatCode>
                <c:ptCount val="10"/>
                <c:pt idx="0">
                  <c:v>-0.76748311335007968</c:v>
                </c:pt>
                <c:pt idx="1">
                  <c:v>-0.59811972912074707</c:v>
                </c:pt>
                <c:pt idx="2">
                  <c:v>-0.72447063088905805</c:v>
                </c:pt>
                <c:pt idx="3">
                  <c:v>-0.1880322115298918</c:v>
                </c:pt>
                <c:pt idx="4">
                  <c:v>1.4907017874077457</c:v>
                </c:pt>
                <c:pt idx="5">
                  <c:v>1.267504857774489</c:v>
                </c:pt>
                <c:pt idx="6">
                  <c:v>1.1895092571711334</c:v>
                </c:pt>
                <c:pt idx="7">
                  <c:v>-1.0197854690110799</c:v>
                </c:pt>
                <c:pt idx="8">
                  <c:v>0.62239524251287126</c:v>
                </c:pt>
                <c:pt idx="9">
                  <c:v>0.31484623632770031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2-B61B-489D-92BD-DD661131FC89}"/>
            </c:ext>
          </c:extLst>
        </c:ser>
        <c:ser>
          <c:idx val="19"/>
          <c:order val="19"/>
          <c:tx>
            <c:strRef>
              <c:f>HI_analysis!$AC$164</c:f>
              <c:strCache>
                <c:ptCount val="1"/>
                <c:pt idx="0">
                  <c:v>R.Tx436</c:v>
                </c:pt>
              </c:strCache>
            </c:strRef>
          </c:tx>
          <c:spPr>
            <a:ln w="28575" cap="rnd">
              <a:solidFill>
                <a:schemeClr val="accent2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HI_analysis!$AD$164:$AM$164</c:f>
              <c:numCache>
                <c:formatCode>General</c:formatCode>
                <c:ptCount val="10"/>
                <c:pt idx="0">
                  <c:v>1.2753896405230774</c:v>
                </c:pt>
                <c:pt idx="1">
                  <c:v>1.2192490571507701</c:v>
                </c:pt>
                <c:pt idx="2">
                  <c:v>1.2683683591590418</c:v>
                </c:pt>
                <c:pt idx="3">
                  <c:v>1.363009142719894</c:v>
                </c:pt>
                <c:pt idx="4">
                  <c:v>0.6717787600809495</c:v>
                </c:pt>
                <c:pt idx="5">
                  <c:v>0.41330026616224685</c:v>
                </c:pt>
                <c:pt idx="6">
                  <c:v>0.65909983370947456</c:v>
                </c:pt>
                <c:pt idx="7">
                  <c:v>1.4742512437359829</c:v>
                </c:pt>
                <c:pt idx="8">
                  <c:v>0.2904301471549382</c:v>
                </c:pt>
                <c:pt idx="9">
                  <c:v>-1.5297176756595279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B61B-489D-92BD-DD661131FC89}"/>
            </c:ext>
          </c:extLst>
        </c:ser>
        <c:ser>
          <c:idx val="20"/>
          <c:order val="20"/>
          <c:tx>
            <c:strRef>
              <c:f>HI_analysis!$AC$165</c:f>
              <c:strCache>
                <c:ptCount val="1"/>
                <c:pt idx="0">
                  <c:v>SC1103</c:v>
                </c:pt>
              </c:strCache>
            </c:strRef>
          </c:tx>
          <c:spPr>
            <a:ln w="28575" cap="rnd">
              <a:solidFill>
                <a:schemeClr val="accent3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HI_analysis!$AD$165:$AM$165</c:f>
              <c:numCache>
                <c:formatCode>General</c:formatCode>
                <c:ptCount val="10"/>
                <c:pt idx="0">
                  <c:v>1.6572763778724768</c:v>
                </c:pt>
                <c:pt idx="1">
                  <c:v>1.4998494414974803</c:v>
                </c:pt>
                <c:pt idx="2">
                  <c:v>1.6239853741485886</c:v>
                </c:pt>
                <c:pt idx="3">
                  <c:v>-0.63225381465522623</c:v>
                </c:pt>
                <c:pt idx="4">
                  <c:v>-1.7782212045963104</c:v>
                </c:pt>
                <c:pt idx="5">
                  <c:v>0.22347157535649489</c:v>
                </c:pt>
                <c:pt idx="6">
                  <c:v>-2.2295222182930701</c:v>
                </c:pt>
                <c:pt idx="7">
                  <c:v>1.2196542559043224</c:v>
                </c:pt>
                <c:pt idx="8">
                  <c:v>-1.9464723695554553</c:v>
                </c:pt>
                <c:pt idx="9">
                  <c:v>0.22981193287431506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4-B61B-489D-92BD-DD661131FC89}"/>
            </c:ext>
          </c:extLst>
        </c:ser>
        <c:ser>
          <c:idx val="21"/>
          <c:order val="21"/>
          <c:tx>
            <c:strRef>
              <c:f>HI_analysis!$AC$166</c:f>
              <c:strCache>
                <c:ptCount val="1"/>
                <c:pt idx="0">
                  <c:v>SC1154-14E</c:v>
                </c:pt>
              </c:strCache>
            </c:strRef>
          </c:tx>
          <c:spPr>
            <a:ln w="28575" cap="rnd">
              <a:solidFill>
                <a:schemeClr val="accent4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HI_analysis!$AD$166:$AM$166</c:f>
              <c:numCache>
                <c:formatCode>General</c:formatCode>
                <c:ptCount val="10"/>
                <c:pt idx="0">
                  <c:v>0.18438309290767255</c:v>
                </c:pt>
                <c:pt idx="1">
                  <c:v>-7.2834483430472177E-2</c:v>
                </c:pt>
                <c:pt idx="2">
                  <c:v>0.11210401885903257</c:v>
                </c:pt>
                <c:pt idx="3">
                  <c:v>-0.70710996604763721</c:v>
                </c:pt>
                <c:pt idx="4">
                  <c:v>-0.61500488634801864</c:v>
                </c:pt>
                <c:pt idx="5">
                  <c:v>-0.14294000859146119</c:v>
                </c:pt>
                <c:pt idx="6">
                  <c:v>-0.80319697174610438</c:v>
                </c:pt>
                <c:pt idx="7">
                  <c:v>-0.35060036484870982</c:v>
                </c:pt>
                <c:pt idx="8">
                  <c:v>-0.55130890478186467</c:v>
                </c:pt>
                <c:pt idx="9">
                  <c:v>0.54175159648106308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5-B61B-489D-92BD-DD661131FC89}"/>
            </c:ext>
          </c:extLst>
        </c:ser>
        <c:ser>
          <c:idx val="22"/>
          <c:order val="22"/>
          <c:tx>
            <c:strRef>
              <c:f>HI_analysis!$AC$167</c:f>
              <c:strCache>
                <c:ptCount val="1"/>
                <c:pt idx="0">
                  <c:v>SC1345</c:v>
                </c:pt>
              </c:strCache>
            </c:strRef>
          </c:tx>
          <c:spPr>
            <a:ln w="28575" cap="rnd">
              <a:solidFill>
                <a:schemeClr val="accent5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HI_analysis!$AD$167:$AM$167</c:f>
              <c:numCache>
                <c:formatCode>General</c:formatCode>
                <c:ptCount val="10"/>
                <c:pt idx="0">
                  <c:v>0.6458412433498204</c:v>
                </c:pt>
                <c:pt idx="1">
                  <c:v>1.0007317249259693</c:v>
                </c:pt>
                <c:pt idx="2">
                  <c:v>0.75194744923773882</c:v>
                </c:pt>
                <c:pt idx="3">
                  <c:v>0.50758975043509413</c:v>
                </c:pt>
                <c:pt idx="4">
                  <c:v>0.8550501643317614</c:v>
                </c:pt>
                <c:pt idx="5">
                  <c:v>-0.93227285406851579</c:v>
                </c:pt>
                <c:pt idx="6">
                  <c:v>1.1791242305561467</c:v>
                </c:pt>
                <c:pt idx="7">
                  <c:v>0.52227976563414602</c:v>
                </c:pt>
                <c:pt idx="8">
                  <c:v>1.7694241486221745</c:v>
                </c:pt>
                <c:pt idx="9">
                  <c:v>-0.20752680337532359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6-B61B-489D-92BD-DD661131FC89}"/>
            </c:ext>
          </c:extLst>
        </c:ser>
        <c:ser>
          <c:idx val="23"/>
          <c:order val="23"/>
          <c:tx>
            <c:strRef>
              <c:f>HI_analysis!$AC$168</c:f>
              <c:strCache>
                <c:ptCount val="1"/>
                <c:pt idx="0">
                  <c:v>SC265</c:v>
                </c:pt>
              </c:strCache>
            </c:strRef>
          </c:tx>
          <c:spPr>
            <a:ln w="28575" cap="rnd">
              <a:solidFill>
                <a:schemeClr val="accent6">
                  <a:lumMod val="8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HI_analysis!$AD$168:$AM$168</c:f>
              <c:numCache>
                <c:formatCode>General</c:formatCode>
                <c:ptCount val="10"/>
                <c:pt idx="0">
                  <c:v>-0.4759210538005762</c:v>
                </c:pt>
                <c:pt idx="1">
                  <c:v>-0.45574593910346628</c:v>
                </c:pt>
                <c:pt idx="2">
                  <c:v>-0.47352248544336828</c:v>
                </c:pt>
                <c:pt idx="3">
                  <c:v>-0.33763199097552932</c:v>
                </c:pt>
                <c:pt idx="4">
                  <c:v>0.62381708505372424</c:v>
                </c:pt>
                <c:pt idx="5">
                  <c:v>1.0038067510055098</c:v>
                </c:pt>
                <c:pt idx="6">
                  <c:v>0.67417626970781985</c:v>
                </c:pt>
                <c:pt idx="7">
                  <c:v>-0.65619180628278839</c:v>
                </c:pt>
                <c:pt idx="8">
                  <c:v>0.61896779376448163</c:v>
                </c:pt>
                <c:pt idx="9">
                  <c:v>-0.12868406247052064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7-B61B-489D-92BD-DD661131FC89}"/>
            </c:ext>
          </c:extLst>
        </c:ser>
        <c:ser>
          <c:idx val="24"/>
          <c:order val="24"/>
          <c:tx>
            <c:strRef>
              <c:f>HI_analysis!$AC$169</c:f>
              <c:strCache>
                <c:ptCount val="1"/>
                <c:pt idx="0">
                  <c:v>SC283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HI_analysis!$AD$169:$AM$169</c:f>
              <c:numCache>
                <c:formatCode>General</c:formatCode>
                <c:ptCount val="10"/>
                <c:pt idx="0">
                  <c:v>-1.3569583506068814</c:v>
                </c:pt>
                <c:pt idx="1">
                  <c:v>-1.2226247528691392</c:v>
                </c:pt>
                <c:pt idx="2">
                  <c:v>-1.3281454069028347</c:v>
                </c:pt>
                <c:pt idx="3">
                  <c:v>-0.94354963250882262</c:v>
                </c:pt>
                <c:pt idx="4">
                  <c:v>0.4905215685741402</c:v>
                </c:pt>
                <c:pt idx="5">
                  <c:v>1.3842098342704081</c:v>
                </c:pt>
                <c:pt idx="6">
                  <c:v>2.6209372011861645E-2</c:v>
                </c:pt>
                <c:pt idx="7">
                  <c:v>-1.2194651822048372</c:v>
                </c:pt>
                <c:pt idx="8">
                  <c:v>1.0490491497066627</c:v>
                </c:pt>
                <c:pt idx="9">
                  <c:v>0.1167505918842264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8-B61B-489D-92BD-DD661131FC89}"/>
            </c:ext>
          </c:extLst>
        </c:ser>
        <c:ser>
          <c:idx val="25"/>
          <c:order val="25"/>
          <c:tx>
            <c:strRef>
              <c:f>HI_analysis!$AC$170</c:f>
              <c:strCache>
                <c:ptCount val="1"/>
                <c:pt idx="0">
                  <c:v>SC348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HI_analysis!$AD$170:$AM$170</c:f>
              <c:numCache>
                <c:formatCode>General</c:formatCode>
                <c:ptCount val="10"/>
                <c:pt idx="0">
                  <c:v>-0.59018936685463164</c:v>
                </c:pt>
                <c:pt idx="1">
                  <c:v>-0.8362912450210972</c:v>
                </c:pt>
                <c:pt idx="2">
                  <c:v>-0.66477840187290249</c:v>
                </c:pt>
                <c:pt idx="3">
                  <c:v>-0.65799576109958791</c:v>
                </c:pt>
                <c:pt idx="4">
                  <c:v>0.80135083464887424</c:v>
                </c:pt>
                <c:pt idx="5">
                  <c:v>1.5753091364642591</c:v>
                </c:pt>
                <c:pt idx="6">
                  <c:v>-0.15663169137768893</c:v>
                </c:pt>
                <c:pt idx="7">
                  <c:v>-1.1191206474618853</c:v>
                </c:pt>
                <c:pt idx="8">
                  <c:v>0.21121872666579536</c:v>
                </c:pt>
                <c:pt idx="9">
                  <c:v>0.45064204807143099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9-B61B-489D-92BD-DD661131FC89}"/>
            </c:ext>
          </c:extLst>
        </c:ser>
        <c:ser>
          <c:idx val="26"/>
          <c:order val="26"/>
          <c:tx>
            <c:strRef>
              <c:f>HI_analysis!$AC$171</c:f>
              <c:strCache>
                <c:ptCount val="1"/>
                <c:pt idx="0">
                  <c:v>SC35-14E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HI_analysis!$AD$171:$AM$171</c:f>
              <c:numCache>
                <c:formatCode>General</c:formatCode>
                <c:ptCount val="10"/>
                <c:pt idx="0">
                  <c:v>0.75257063304885519</c:v>
                </c:pt>
                <c:pt idx="1">
                  <c:v>1.4891619963580465E-2</c:v>
                </c:pt>
                <c:pt idx="2">
                  <c:v>0.54686621339979691</c:v>
                </c:pt>
                <c:pt idx="3">
                  <c:v>-0.58566290093626616</c:v>
                </c:pt>
                <c:pt idx="4">
                  <c:v>-2.2185911924440131</c:v>
                </c:pt>
                <c:pt idx="5">
                  <c:v>-0.34254378010882097</c:v>
                </c:pt>
                <c:pt idx="6">
                  <c:v>-2.3233995230964646</c:v>
                </c:pt>
                <c:pt idx="7">
                  <c:v>-0.31273475471043255</c:v>
                </c:pt>
                <c:pt idx="8">
                  <c:v>-0.74233709179190199</c:v>
                </c:pt>
                <c:pt idx="9">
                  <c:v>-0.35989539035943824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A-B61B-489D-92BD-DD661131FC89}"/>
            </c:ext>
          </c:extLst>
        </c:ser>
        <c:ser>
          <c:idx val="27"/>
          <c:order val="27"/>
          <c:tx>
            <c:strRef>
              <c:f>HI_analysis!$AC$172</c:f>
              <c:strCache>
                <c:ptCount val="1"/>
                <c:pt idx="0">
                  <c:v>SC56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HI_analysis!$AD$172:$AM$172</c:f>
              <c:numCache>
                <c:formatCode>General</c:formatCode>
                <c:ptCount val="10"/>
                <c:pt idx="0">
                  <c:v>-0.66625169474957169</c:v>
                </c:pt>
                <c:pt idx="1">
                  <c:v>-0.7536092669590031</c:v>
                </c:pt>
                <c:pt idx="2">
                  <c:v>-0.69596557079787325</c:v>
                </c:pt>
                <c:pt idx="3">
                  <c:v>-0.39579894778799973</c:v>
                </c:pt>
                <c:pt idx="4">
                  <c:v>0.2856914029179024</c:v>
                </c:pt>
                <c:pt idx="5">
                  <c:v>0.18536915894234265</c:v>
                </c:pt>
                <c:pt idx="6">
                  <c:v>0.50494044635428603</c:v>
                </c:pt>
                <c:pt idx="7">
                  <c:v>-0.66806717165723217</c:v>
                </c:pt>
                <c:pt idx="8">
                  <c:v>0.31181440490983581</c:v>
                </c:pt>
                <c:pt idx="9">
                  <c:v>-0.22836696427882744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B-B61B-489D-92BD-DD661131FC89}"/>
            </c:ext>
          </c:extLst>
        </c:ser>
        <c:ser>
          <c:idx val="28"/>
          <c:order val="28"/>
          <c:tx>
            <c:strRef>
              <c:f>HI_analysis!$AC$173</c:f>
              <c:strCache>
                <c:ptCount val="1"/>
                <c:pt idx="0">
                  <c:v>SC971</c:v>
                </c:pt>
              </c:strCache>
            </c:strRef>
          </c:tx>
          <c:spPr>
            <a:ln w="28575" cap="rnd">
              <a:solidFill>
                <a:schemeClr val="accent5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HI_analysis!$AD$173:$AM$173</c:f>
              <c:numCache>
                <c:formatCode>General</c:formatCode>
                <c:ptCount val="10"/>
                <c:pt idx="0">
                  <c:v>0.69168692000402665</c:v>
                </c:pt>
                <c:pt idx="1">
                  <c:v>0.90335172421483512</c:v>
                </c:pt>
                <c:pt idx="2">
                  <c:v>0.7571434360410062</c:v>
                </c:pt>
                <c:pt idx="3">
                  <c:v>1.5148008946736913</c:v>
                </c:pt>
                <c:pt idx="4">
                  <c:v>0.6200357765615957</c:v>
                </c:pt>
                <c:pt idx="5">
                  <c:v>1.1138510897104902E-2</c:v>
                </c:pt>
                <c:pt idx="6">
                  <c:v>0.92673220248659594</c:v>
                </c:pt>
                <c:pt idx="7">
                  <c:v>0.96461919072980906</c:v>
                </c:pt>
                <c:pt idx="8">
                  <c:v>-0.10230869041363917</c:v>
                </c:pt>
                <c:pt idx="9">
                  <c:v>-1.5400754279337703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C-B61B-489D-92BD-DD661131FC89}"/>
            </c:ext>
          </c:extLst>
        </c:ser>
        <c:ser>
          <c:idx val="29"/>
          <c:order val="29"/>
          <c:tx>
            <c:strRef>
              <c:f>HI_analysis!$AC$174</c:f>
              <c:strCache>
                <c:ptCount val="1"/>
                <c:pt idx="0">
                  <c:v>Segaolane</c:v>
                </c:pt>
              </c:strCache>
            </c:strRef>
          </c:tx>
          <c:spPr>
            <a:ln w="28575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HI_analysis!$AD$174:$AM$174</c:f>
              <c:numCache>
                <c:formatCode>General</c:formatCode>
                <c:ptCount val="10"/>
                <c:pt idx="0">
                  <c:v>-1.6874864369920231</c:v>
                </c:pt>
                <c:pt idx="1">
                  <c:v>-1.6596180527203621</c:v>
                </c:pt>
                <c:pt idx="2">
                  <c:v>-1.6914742369751286</c:v>
                </c:pt>
                <c:pt idx="3">
                  <c:v>-1.1986458472152548</c:v>
                </c:pt>
                <c:pt idx="4">
                  <c:v>1.326473651920749</c:v>
                </c:pt>
                <c:pt idx="5">
                  <c:v>0.80579562481697631</c:v>
                </c:pt>
                <c:pt idx="6">
                  <c:v>1.2249899341098396</c:v>
                </c:pt>
                <c:pt idx="7">
                  <c:v>-1.1766537949047722</c:v>
                </c:pt>
                <c:pt idx="8">
                  <c:v>-0.28267913781718196</c:v>
                </c:pt>
                <c:pt idx="9">
                  <c:v>-0.15915321373471134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D-B61B-489D-92BD-DD661131FC89}"/>
            </c:ext>
          </c:extLst>
        </c:ser>
        <c:ser>
          <c:idx val="30"/>
          <c:order val="30"/>
          <c:tx>
            <c:strRef>
              <c:f>HI_analysis!$AC$175</c:f>
              <c:strCache>
                <c:ptCount val="1"/>
                <c:pt idx="0">
                  <c:v>Tx7000</c:v>
                </c:pt>
              </c:strCache>
            </c:strRef>
          </c:tx>
          <c:spPr>
            <a:ln w="28575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HI_analysis!$AD$144:$AM$144</c:f>
              <c:strCache>
                <c:ptCount val="10"/>
                <c:pt idx="0">
                  <c:v>root system diameter max</c:v>
                </c:pt>
                <c:pt idx="1">
                  <c:v>root system diameter min</c:v>
                </c:pt>
                <c:pt idx="2">
                  <c:v>root system diameter</c:v>
                </c:pt>
                <c:pt idx="3">
                  <c:v>root system length</c:v>
                </c:pt>
                <c:pt idx="4">
                  <c:v>root system angle</c:v>
                </c:pt>
                <c:pt idx="5">
                  <c:v>root system angle max</c:v>
                </c:pt>
                <c:pt idx="6">
                  <c:v>root system angle min</c:v>
                </c:pt>
                <c:pt idx="7">
                  <c:v>root system volume</c:v>
                </c:pt>
                <c:pt idx="8">
                  <c:v>root system eccentricity</c:v>
                </c:pt>
                <c:pt idx="9">
                  <c:v>root system bushiness</c:v>
                </c:pt>
              </c:strCache>
            </c:strRef>
          </c:cat>
          <c:val>
            <c:numRef>
              <c:f>HI_analysis!$AD$175:$AM$175</c:f>
              <c:numCache>
                <c:formatCode>General</c:formatCode>
                <c:ptCount val="10"/>
                <c:pt idx="0">
                  <c:v>0.70530561915482293</c:v>
                </c:pt>
                <c:pt idx="1">
                  <c:v>0.77289220157185168</c:v>
                </c:pt>
                <c:pt idx="2">
                  <c:v>0.72964012837242509</c:v>
                </c:pt>
                <c:pt idx="3">
                  <c:v>0.51100072578441424</c:v>
                </c:pt>
                <c:pt idx="4">
                  <c:v>0.56542591193050207</c:v>
                </c:pt>
                <c:pt idx="5">
                  <c:v>-0.72312864543575828</c:v>
                </c:pt>
                <c:pt idx="6">
                  <c:v>1.1347772249277324</c:v>
                </c:pt>
                <c:pt idx="7">
                  <c:v>1.142225039112676</c:v>
                </c:pt>
                <c:pt idx="8">
                  <c:v>1.0215013679669054</c:v>
                </c:pt>
                <c:pt idx="9">
                  <c:v>-0.79977542240173005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E-B61B-489D-92BD-DD661131FC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35278816"/>
        <c:axId val="1135269696"/>
      </c:lineChart>
      <c:catAx>
        <c:axId val="1135278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b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269696"/>
        <c:crosses val="autoZero"/>
        <c:auto val="1"/>
        <c:lblAlgn val="ctr"/>
        <c:lblOffset val="100"/>
        <c:noMultiLvlLbl val="0"/>
      </c:catAx>
      <c:valAx>
        <c:axId val="1135269696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278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39E9-2B9B-4807-45BF-A4927CCF3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0EC12-E5C7-8360-DD86-87B393EA8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61C55-3761-0462-A08E-D109F1DC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A2E1-042F-506F-D77F-C54EB785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0104A-C197-0221-F896-C9EA6BF0D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65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E989-A87C-5A8D-88B3-21F97D87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F6610-8C1B-ED6A-99A5-FFB817CD7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E359B-0B50-523C-362D-971F2C38F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6A0A-9D11-4D19-6427-68833ADC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87C95-2DFC-6B89-DDC0-D5850DA7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20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50EE5-BF0B-E2B7-ED76-CB0A0313C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63EDA-2D96-C254-262E-04F45F759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8499A-4E0C-4946-E43F-1A1ACD34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A632F-57F8-0533-C374-4C5C1307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F55C2-0A60-271B-2907-B671AC0D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9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D0A3-EE4C-42F5-22DB-90ACE1A7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EF183-61B3-B244-ACED-A715A7C3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09887-2DAF-16E0-1EC7-59F813A79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7712-CFFF-9EB3-424A-5E183A8E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6E9D-D0D3-F583-9C01-F174BC358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B05A-8A68-786C-1705-196AF6EC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9EEB2-4A3E-0F44-90F0-36BFE0EAD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771B-40B0-12B3-3002-3E1C99891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BB154-3DAA-CA8C-B0E2-23096F3C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3D8C0-64D9-977B-1199-AE12B654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2B96-E4FC-AE56-9BB7-497E9080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D2140-EA7C-DA88-B67C-0E2CC8EC0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CF6A0-2D04-7054-A2E4-9AEEE18CE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F9AB-AED9-5DE8-058C-87AFB2FA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B2CCB-D573-B75A-7A10-43248AAF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546E-EF8F-122D-5D5E-43BD7139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D900E-8480-BEAC-85B2-6447E08B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B2D6-9E98-664D-85FE-7FDCCC6AB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86474-E705-9DF5-D8CD-D5741878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CA39-C8AA-FF76-62DD-93857D3BF5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BA469-F446-9013-1EC9-9236D1719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3E5470-16E2-A126-98CA-A9346AB47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A8451-8190-F05C-9D06-8B9AA4AA5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59DD0-901D-0412-8715-3CBDD9FB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6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80CA-4187-F392-BEB1-58737BE9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93DEA-3E9F-334E-AC13-C0818DE8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90D9-027F-8084-18F4-325C17D9A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F7E9E-E3A0-5311-B4D4-86162D1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4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2785EC-ECE5-F34B-6B3B-158360C1C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75E99-6CB1-209A-2548-14DC261F3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A26AA-286E-9B41-4822-59DC2B9F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2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B353-B569-7926-664F-FBF93C882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1F56-B9E7-7F0F-AC4A-A472291AB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A4056-3E68-DC98-D4C7-392F4AAA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54FEC-F38C-4BE7-6E3C-77C077AA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934AC-1D94-083C-F100-39772CEE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2D671-FE56-EBEE-DCDD-1B8B1DE2B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27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738CA-2AC8-1B37-F9AD-2245F4B7B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E3F58-DEF8-DAF4-D8AD-B05BABB3B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27E9-23EA-FB5A-1FE0-186D4E6BF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6F3FF-FAFB-7C38-1845-923F909D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45A0-D62E-3080-5C85-99028E90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CA0FF-5215-081F-1539-4B4F06D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753A89-983D-F5C8-4804-FD10FAEA3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15157-1038-8650-D53B-FF7A6317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2BC31-2E4E-28E8-C468-78A270AB9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3E0497-A41B-47FB-9328-1F6E075BB8DB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69433-52F6-11BE-3E0E-58C83AA38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E8251-609C-4F80-A08C-32A1AC8C39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5DD5BF-0704-4892-924A-F2A3D114E0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79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DC835-F6EC-1733-11C6-F07AFE02F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0CDF91B9-936D-69FE-F749-037FBC591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2" y="298402"/>
            <a:ext cx="11915775" cy="655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989DD6-C37C-7B78-A551-2D81FAD68A56}"/>
              </a:ext>
            </a:extLst>
          </p:cNvPr>
          <p:cNvSpPr txBox="1"/>
          <p:nvPr/>
        </p:nvSpPr>
        <p:spPr>
          <a:xfrm>
            <a:off x="305619" y="298402"/>
            <a:ext cx="1110647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PCA analysis</a:t>
            </a:r>
          </a:p>
        </p:txBody>
      </p:sp>
    </p:spTree>
    <p:extLst>
      <p:ext uri="{BB962C8B-B14F-4D97-AF65-F5344CB8AC3E}">
        <p14:creationId xmlns:p14="http://schemas.microsoft.com/office/powerpoint/2010/main" val="424333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C24C21-D949-3E82-4BDE-8A8B56542C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386702"/>
              </p:ext>
            </p:extLst>
          </p:nvPr>
        </p:nvGraphicFramePr>
        <p:xfrm>
          <a:off x="1401096" y="1497109"/>
          <a:ext cx="8903110" cy="4091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F386E67-3917-9CC2-AB6E-796A19275969}"/>
              </a:ext>
            </a:extLst>
          </p:cNvPr>
          <p:cNvSpPr txBox="1"/>
          <p:nvPr/>
        </p:nvSpPr>
        <p:spPr>
          <a:xfrm>
            <a:off x="305619" y="298402"/>
            <a:ext cx="11106471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Heritability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statistical measurement of how much of a trait's variation in a population is due to genetic factors.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891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9E79B-2574-EA9D-EC77-3E93C6376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3F560-60E1-9D27-24A5-2B0ABEF26A9E}"/>
              </a:ext>
            </a:extLst>
          </p:cNvPr>
          <p:cNvSpPr txBox="1"/>
          <p:nvPr/>
        </p:nvSpPr>
        <p:spPr>
          <a:xfrm>
            <a:off x="305619" y="298402"/>
            <a:ext cx="11106471" cy="669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Heritability Comparison between Treatments (HI &amp; LI)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 statistical measurement of how much of a trait's variation in a population is due to genetic factors.</a:t>
            </a:r>
            <a:endParaRPr lang="en-US" b="1" dirty="0">
              <a:solidFill>
                <a:srgbClr val="002060"/>
              </a:solidFill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413EEE1-F55B-5200-2242-69927EC40E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8430330"/>
              </p:ext>
            </p:extLst>
          </p:nvPr>
        </p:nvGraphicFramePr>
        <p:xfrm>
          <a:off x="1189703" y="1295400"/>
          <a:ext cx="9457977" cy="4810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77721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75D90-10D5-6001-4217-71F5D8F0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B4CFC6-148A-190B-EF0A-94057EDB7247}"/>
              </a:ext>
            </a:extLst>
          </p:cNvPr>
          <p:cNvSpPr txBox="1"/>
          <p:nvPr/>
        </p:nvSpPr>
        <p:spPr>
          <a:xfrm>
            <a:off x="305619" y="298402"/>
            <a:ext cx="1110647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Comparison between Treatments (Diameter &amp; Angle)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833DEA5-2C15-9022-0E9A-BE8D599F4D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6750192"/>
              </p:ext>
            </p:extLst>
          </p:nvPr>
        </p:nvGraphicFramePr>
        <p:xfrm>
          <a:off x="30112" y="1595528"/>
          <a:ext cx="5968181" cy="466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F75E211E-1253-3D58-226F-92840C0CA2D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450799"/>
              </p:ext>
            </p:extLst>
          </p:nvPr>
        </p:nvGraphicFramePr>
        <p:xfrm>
          <a:off x="6193708" y="1595528"/>
          <a:ext cx="5968180" cy="4667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4697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0FB6B-E07C-7318-16F1-9D6A13EC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01F4BE-C1A2-9901-5429-42814638C02B}"/>
              </a:ext>
            </a:extLst>
          </p:cNvPr>
          <p:cNvSpPr txBox="1"/>
          <p:nvPr/>
        </p:nvSpPr>
        <p:spPr>
          <a:xfrm>
            <a:off x="305619" y="298402"/>
            <a:ext cx="1110647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Comparison between Treatments (Length &amp; Volume)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0BCE504-6538-AAB5-E18A-BA4F0D2E82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0063808"/>
              </p:ext>
            </p:extLst>
          </p:nvPr>
        </p:nvGraphicFramePr>
        <p:xfrm>
          <a:off x="-1" y="1742440"/>
          <a:ext cx="6194323" cy="465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138B47-D508-3232-340A-7DC58E609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637029"/>
              </p:ext>
            </p:extLst>
          </p:nvPr>
        </p:nvGraphicFramePr>
        <p:xfrm>
          <a:off x="6069699" y="1742440"/>
          <a:ext cx="6122301" cy="4658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8673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CF28-4F93-3B72-2D5E-9E2540C6A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007BC45-8B03-93D8-8D32-16C90E894075}"/>
              </a:ext>
            </a:extLst>
          </p:cNvPr>
          <p:cNvSpPr txBox="1"/>
          <p:nvPr/>
        </p:nvSpPr>
        <p:spPr>
          <a:xfrm>
            <a:off x="305619" y="298402"/>
            <a:ext cx="1110647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Comparison between Treatments (Eccentricity &amp; Bushiness)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207C5C0-0A1A-8ECF-7741-4B22560139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735579"/>
              </p:ext>
            </p:extLst>
          </p:nvPr>
        </p:nvGraphicFramePr>
        <p:xfrm>
          <a:off x="0" y="1826341"/>
          <a:ext cx="6026357" cy="425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16166D-0F3B-D6FA-0184-364FD0BEC2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6556820"/>
              </p:ext>
            </p:extLst>
          </p:nvPr>
        </p:nvGraphicFramePr>
        <p:xfrm>
          <a:off x="6026358" y="1826342"/>
          <a:ext cx="6096000" cy="4259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Picture 7" descr="A diagram of a circle with lines and points&#10;&#10;Description automatically generated">
            <a:extLst>
              <a:ext uri="{FF2B5EF4-FFF2-40B4-BE49-F238E27FC236}">
                <a16:creationId xmlns:a16="http://schemas.microsoft.com/office/drawing/2014/main" id="{B76055A3-4BC7-4A01-7CD6-6A1145790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51" t="8831" r="7057"/>
          <a:stretch/>
        </p:blipFill>
        <p:spPr>
          <a:xfrm>
            <a:off x="305619" y="1230001"/>
            <a:ext cx="1449959" cy="835556"/>
          </a:xfrm>
          <a:prstGeom prst="rect">
            <a:avLst/>
          </a:prstGeom>
        </p:spPr>
      </p:pic>
      <p:pic>
        <p:nvPicPr>
          <p:cNvPr id="10" name="Picture 9" descr="A diagram of a tree and a line of lines&#10;&#10;Description automatically generated with medium confidence">
            <a:extLst>
              <a:ext uri="{FF2B5EF4-FFF2-40B4-BE49-F238E27FC236}">
                <a16:creationId xmlns:a16="http://schemas.microsoft.com/office/drawing/2014/main" id="{9F4B0596-3DF6-259E-954F-35BBB7C4233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9351" y="990785"/>
            <a:ext cx="2083007" cy="8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648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EBDCB80-DD52-02F2-35E3-6D9EA4C812EA}"/>
              </a:ext>
            </a:extLst>
          </p:cNvPr>
          <p:cNvGraphicFramePr>
            <a:graphicFrameLocks/>
          </p:cNvGraphicFramePr>
          <p:nvPr/>
        </p:nvGraphicFramePr>
        <p:xfrm>
          <a:off x="910590" y="228600"/>
          <a:ext cx="1037082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FF0154-5BD1-E532-1331-02518E5CA28E}"/>
              </a:ext>
            </a:extLst>
          </p:cNvPr>
          <p:cNvSpPr txBox="1"/>
          <p:nvPr/>
        </p:nvSpPr>
        <p:spPr>
          <a:xfrm>
            <a:off x="305619" y="298402"/>
            <a:ext cx="1110647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Normalized traits for HI</a:t>
            </a:r>
          </a:p>
        </p:txBody>
      </p:sp>
    </p:spTree>
    <p:extLst>
      <p:ext uri="{BB962C8B-B14F-4D97-AF65-F5344CB8AC3E}">
        <p14:creationId xmlns:p14="http://schemas.microsoft.com/office/powerpoint/2010/main" val="210341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F7CA1-F7D3-26A9-FEF5-D3E48AB3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4F7A626-0AE2-D1FD-2A34-66D7EDEF1A1F}"/>
              </a:ext>
            </a:extLst>
          </p:cNvPr>
          <p:cNvGraphicFramePr>
            <a:graphicFrameLocks/>
          </p:cNvGraphicFramePr>
          <p:nvPr/>
        </p:nvGraphicFramePr>
        <p:xfrm>
          <a:off x="1066800" y="228600"/>
          <a:ext cx="10058400" cy="640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599360-8749-2FEE-5826-652FCE5C9DB0}"/>
              </a:ext>
            </a:extLst>
          </p:cNvPr>
          <p:cNvSpPr txBox="1"/>
          <p:nvPr/>
        </p:nvSpPr>
        <p:spPr>
          <a:xfrm>
            <a:off x="305619" y="298402"/>
            <a:ext cx="11106471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rgbClr val="002060"/>
                </a:solidFill>
              </a:rPr>
              <a:t>Normalized traits for LI</a:t>
            </a:r>
          </a:p>
        </p:txBody>
      </p:sp>
    </p:spTree>
    <p:extLst>
      <p:ext uri="{BB962C8B-B14F-4D97-AF65-F5344CB8AC3E}">
        <p14:creationId xmlns:p14="http://schemas.microsoft.com/office/powerpoint/2010/main" val="1533708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147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Suxing - (suxingliu)</dc:creator>
  <cp:lastModifiedBy>Liu, Suxing - (suxingliu)</cp:lastModifiedBy>
  <cp:revision>129</cp:revision>
  <dcterms:created xsi:type="dcterms:W3CDTF">2025-01-10T13:53:19Z</dcterms:created>
  <dcterms:modified xsi:type="dcterms:W3CDTF">2025-01-27T16:05:48Z</dcterms:modified>
</cp:coreProperties>
</file>