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195580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202053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402767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239207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197410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336906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385166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140582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83810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114524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FC40B5-0B06-4EF8-8FDD-F11796F7DBBC}"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69090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C40B5-0B06-4EF8-8FDD-F11796F7DBBC}" type="datetimeFigureOut">
              <a:rPr lang="zh-CN" altLang="en-US" smtClean="0"/>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9E3E-6B30-4C5F-B70B-82D7D58577B2}" type="slidenum">
              <a:rPr lang="zh-CN" altLang="en-US" smtClean="0"/>
              <a:t>‹#›</a:t>
            </a:fld>
            <a:endParaRPr lang="zh-CN" altLang="en-US"/>
          </a:p>
        </p:txBody>
      </p:sp>
    </p:spTree>
    <p:extLst>
      <p:ext uri="{BB962C8B-B14F-4D97-AF65-F5344CB8AC3E}">
        <p14:creationId xmlns:p14="http://schemas.microsoft.com/office/powerpoint/2010/main" val="1882767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tinuous_integration" TargetMode="External"/><Relationship Id="rId2" Type="http://schemas.openxmlformats.org/officeDocument/2006/relationships/hyperlink" Target="https://blog.csdn.net/qq_35368183/article/details/8455813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indtheproduct.com/what-the-hell-are-ci-cd-and-devops-a-cheatsheet-for-the-rest-of-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CI/CD</a:t>
            </a:r>
            <a:endParaRPr lang="zh-CN" altLang="en-US" dirty="0"/>
          </a:p>
        </p:txBody>
      </p:sp>
      <p:sp>
        <p:nvSpPr>
          <p:cNvPr id="3" name="副标题 2"/>
          <p:cNvSpPr>
            <a:spLocks noGrp="1"/>
          </p:cNvSpPr>
          <p:nvPr>
            <p:ph type="subTitle" idx="1"/>
          </p:nvPr>
        </p:nvSpPr>
        <p:spPr/>
        <p:txBody>
          <a:bodyPr/>
          <a:lstStyle/>
          <a:p>
            <a:r>
              <a:rPr lang="zh-CN" altLang="en-US" dirty="0" smtClean="0"/>
              <a:t>数</a:t>
            </a:r>
            <a:r>
              <a:rPr lang="en-US" altLang="zh-CN" dirty="0" smtClean="0"/>
              <a:t>72</a:t>
            </a:r>
            <a:r>
              <a:rPr lang="zh-CN" altLang="en-US" dirty="0" smtClean="0"/>
              <a:t> 罗尧健 </a:t>
            </a:r>
            <a:r>
              <a:rPr lang="en-US" altLang="zh-CN" dirty="0" smtClean="0"/>
              <a:t>2017012176</a:t>
            </a:r>
            <a:endParaRPr lang="zh-CN" altLang="en-US" dirty="0"/>
          </a:p>
        </p:txBody>
      </p:sp>
    </p:spTree>
    <p:extLst>
      <p:ext uri="{BB962C8B-B14F-4D97-AF65-F5344CB8AC3E}">
        <p14:creationId xmlns:p14="http://schemas.microsoft.com/office/powerpoint/2010/main" val="4171292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持续交付</a:t>
            </a:r>
            <a:r>
              <a:rPr lang="en-US" altLang="zh-CN" b="1" dirty="0" smtClean="0"/>
              <a:t>/</a:t>
            </a:r>
            <a:r>
              <a:rPr lang="zh-CN" altLang="en-US" b="1" dirty="0" smtClean="0"/>
              <a:t>持续部署</a:t>
            </a:r>
            <a:endParaRPr lang="zh-CN" altLang="en-US" b="1" dirty="0"/>
          </a:p>
        </p:txBody>
      </p:sp>
      <p:sp>
        <p:nvSpPr>
          <p:cNvPr id="3" name="内容占位符 2"/>
          <p:cNvSpPr>
            <a:spLocks noGrp="1"/>
          </p:cNvSpPr>
          <p:nvPr>
            <p:ph idx="1"/>
          </p:nvPr>
        </p:nvSpPr>
        <p:spPr/>
        <p:txBody>
          <a:bodyPr/>
          <a:lstStyle/>
          <a:p>
            <a:r>
              <a:rPr lang="zh-CN" altLang="en-US" dirty="0" smtClean="0"/>
              <a:t>在我的理解里，持续交付和持续部署是持续集成的扩展版</a:t>
            </a:r>
            <a:endParaRPr lang="zh-CN" altLang="en-US" dirty="0"/>
          </a:p>
        </p:txBody>
      </p:sp>
    </p:spTree>
    <p:extLst>
      <p:ext uri="{BB962C8B-B14F-4D97-AF65-F5344CB8AC3E}">
        <p14:creationId xmlns:p14="http://schemas.microsoft.com/office/powerpoint/2010/main" val="11494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216" y="0"/>
            <a:ext cx="9267567" cy="6858000"/>
          </a:xfrm>
        </p:spPr>
      </p:pic>
    </p:spTree>
    <p:extLst>
      <p:ext uri="{BB962C8B-B14F-4D97-AF65-F5344CB8AC3E}">
        <p14:creationId xmlns:p14="http://schemas.microsoft.com/office/powerpoint/2010/main" val="409583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CI/CD</a:t>
            </a:r>
            <a:r>
              <a:rPr lang="zh-CN" altLang="en-US" dirty="0" smtClean="0"/>
              <a:t>的意义</a:t>
            </a:r>
            <a:endParaRPr lang="zh-CN" altLang="en-US" dirty="0"/>
          </a:p>
        </p:txBody>
      </p:sp>
      <p:sp>
        <p:nvSpPr>
          <p:cNvPr id="3" name="内容占位符 2"/>
          <p:cNvSpPr>
            <a:spLocks noGrp="1"/>
          </p:cNvSpPr>
          <p:nvPr>
            <p:ph idx="1"/>
          </p:nvPr>
        </p:nvSpPr>
        <p:spPr/>
        <p:txBody>
          <a:bodyPr/>
          <a:lstStyle/>
          <a:p>
            <a:r>
              <a:rPr lang="zh-CN" altLang="en-US" dirty="0" smtClean="0"/>
              <a:t>提高效率、防止错误</a:t>
            </a:r>
            <a:endParaRPr lang="en-US" altLang="zh-CN" dirty="0" smtClean="0"/>
          </a:p>
          <a:p>
            <a:r>
              <a:rPr lang="zh-CN" altLang="en-US" dirty="0" smtClean="0"/>
              <a:t>在上面那个例子里，每个开发者的每个新的合并请求都会在经过数百个测试以及代码检查、编译之后才会被允许合并到主分支里</a:t>
            </a:r>
            <a:endParaRPr lang="en-US" altLang="zh-CN" dirty="0" smtClean="0"/>
          </a:p>
          <a:p>
            <a:endParaRPr lang="zh-CN" altLang="en-US" dirty="0"/>
          </a:p>
        </p:txBody>
      </p:sp>
    </p:spTree>
    <p:extLst>
      <p:ext uri="{BB962C8B-B14F-4D97-AF65-F5344CB8AC3E}">
        <p14:creationId xmlns:p14="http://schemas.microsoft.com/office/powerpoint/2010/main" val="242860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6427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Project 6 : Assemble</a:t>
            </a:r>
            <a:endParaRPr lang="zh-CN" altLang="en-US" b="1" dirty="0"/>
          </a:p>
        </p:txBody>
      </p:sp>
      <p:sp>
        <p:nvSpPr>
          <p:cNvPr id="3" name="内容占位符 2"/>
          <p:cNvSpPr>
            <a:spLocks noGrp="1"/>
          </p:cNvSpPr>
          <p:nvPr>
            <p:ph idx="1"/>
          </p:nvPr>
        </p:nvSpPr>
        <p:spPr/>
        <p:txBody>
          <a:bodyPr/>
          <a:lstStyle/>
          <a:p>
            <a:r>
              <a:rPr lang="zh-CN" altLang="en-US" dirty="0" smtClean="0"/>
              <a:t>个人认为第</a:t>
            </a:r>
            <a:r>
              <a:rPr lang="en-US" altLang="zh-CN" dirty="0" smtClean="0"/>
              <a:t>6</a:t>
            </a:r>
            <a:r>
              <a:rPr lang="zh-CN" altLang="en-US" dirty="0" smtClean="0"/>
              <a:t>章是所有内容里面最简单最直接的</a:t>
            </a:r>
            <a:endParaRPr lang="en-US" altLang="zh-CN" dirty="0" smtClean="0"/>
          </a:p>
          <a:p>
            <a:r>
              <a:rPr lang="zh-CN" altLang="en-US" dirty="0" smtClean="0"/>
              <a:t>汇编语言是与机器直接打交道的桥梁</a:t>
            </a:r>
            <a:endParaRPr lang="en-US" altLang="zh-CN" dirty="0" smtClean="0"/>
          </a:p>
          <a:p>
            <a:r>
              <a:rPr lang="zh-CN" altLang="en-US" dirty="0" smtClean="0"/>
              <a:t>我在查阅了部分</a:t>
            </a:r>
            <a:r>
              <a:rPr lang="en-US" altLang="zh-CN" dirty="0" smtClean="0"/>
              <a:t>x86</a:t>
            </a:r>
            <a:r>
              <a:rPr lang="zh-CN" altLang="en-US" dirty="0" smtClean="0"/>
              <a:t>指令的资料后，发现汇编语言在实质上所做的事情都是类似的</a:t>
            </a:r>
            <a:endParaRPr lang="en-US" altLang="zh-CN" dirty="0" smtClean="0"/>
          </a:p>
          <a:p>
            <a:endParaRPr lang="zh-CN" altLang="en-US" dirty="0"/>
          </a:p>
        </p:txBody>
      </p:sp>
    </p:spTree>
    <p:extLst>
      <p:ext uri="{BB962C8B-B14F-4D97-AF65-F5344CB8AC3E}">
        <p14:creationId xmlns:p14="http://schemas.microsoft.com/office/powerpoint/2010/main" val="193785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Project 6 : Assemble</a:t>
            </a:r>
            <a:endParaRPr lang="zh-CN" altLang="en-US" dirty="0"/>
          </a:p>
        </p:txBody>
      </p:sp>
      <p:sp>
        <p:nvSpPr>
          <p:cNvPr id="3" name="内容占位符 2"/>
          <p:cNvSpPr>
            <a:spLocks noGrp="1"/>
          </p:cNvSpPr>
          <p:nvPr>
            <p:ph idx="1"/>
          </p:nvPr>
        </p:nvSpPr>
        <p:spPr/>
        <p:txBody>
          <a:bodyPr/>
          <a:lstStyle/>
          <a:p>
            <a:r>
              <a:rPr lang="zh-CN" altLang="en-US" dirty="0" smtClean="0"/>
              <a:t>本质上汇编语言就是人类可读的有意义文本到机器码之间的一个一一对应（以及一些辅助计数的标签）</a:t>
            </a:r>
            <a:endParaRPr lang="en-US" altLang="zh-CN" dirty="0" smtClean="0"/>
          </a:p>
          <a:p>
            <a:r>
              <a:rPr lang="zh-CN" altLang="en-US" dirty="0" smtClean="0"/>
              <a:t>对于机器码到底是如何在</a:t>
            </a:r>
            <a:r>
              <a:rPr lang="en-US" altLang="zh-CN" dirty="0" smtClean="0"/>
              <a:t>CPU</a:t>
            </a:r>
            <a:r>
              <a:rPr lang="zh-CN" altLang="en-US" dirty="0" smtClean="0"/>
              <a:t>上运行的基本不关心</a:t>
            </a:r>
            <a:endParaRPr lang="en-US" altLang="zh-CN" dirty="0" smtClean="0"/>
          </a:p>
          <a:p>
            <a:r>
              <a:rPr lang="zh-CN" altLang="en-US" dirty="0" smtClean="0"/>
              <a:t>我们要知道的只有这些指令文本到机器码之间的映射关系就可以解决汇编语言到机器码之间的转换</a:t>
            </a:r>
            <a:endParaRPr lang="en-US" altLang="zh-CN" dirty="0" smtClean="0"/>
          </a:p>
          <a:p>
            <a:r>
              <a:rPr lang="zh-CN" altLang="en-US" dirty="0" smtClean="0"/>
              <a:t>这一步和</a:t>
            </a:r>
            <a:r>
              <a:rPr lang="en-US" altLang="zh-CN" dirty="0" smtClean="0"/>
              <a:t>x86</a:t>
            </a:r>
            <a:r>
              <a:rPr lang="zh-CN" altLang="en-US" dirty="0" smtClean="0"/>
              <a:t>等大型的指令集在本质上是没有区别的，区别就在于它们规定的映射关系更加大，它们的关键字更加多</a:t>
            </a:r>
            <a:endParaRPr lang="zh-CN" altLang="en-US" dirty="0"/>
          </a:p>
        </p:txBody>
      </p:sp>
    </p:spTree>
    <p:extLst>
      <p:ext uri="{BB962C8B-B14F-4D97-AF65-F5344CB8AC3E}">
        <p14:creationId xmlns:p14="http://schemas.microsoft.com/office/powerpoint/2010/main" val="379937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Project 6 : Assemble</a:t>
            </a:r>
            <a:endParaRPr lang="zh-CN" altLang="en-US" dirty="0"/>
          </a:p>
        </p:txBody>
      </p:sp>
      <p:sp>
        <p:nvSpPr>
          <p:cNvPr id="3" name="内容占位符 2"/>
          <p:cNvSpPr>
            <a:spLocks noGrp="1"/>
          </p:cNvSpPr>
          <p:nvPr>
            <p:ph idx="1"/>
          </p:nvPr>
        </p:nvSpPr>
        <p:spPr/>
        <p:txBody>
          <a:bodyPr/>
          <a:lstStyle/>
          <a:p>
            <a:r>
              <a:rPr lang="zh-CN" altLang="en-US" dirty="0" smtClean="0"/>
              <a:t>和实际上的组装逻辑门进行了解耦</a:t>
            </a:r>
            <a:endParaRPr lang="en-US" altLang="zh-CN" dirty="0" smtClean="0"/>
          </a:p>
          <a:p>
            <a:r>
              <a:rPr lang="zh-CN" altLang="en-US" dirty="0" smtClean="0"/>
              <a:t>作为实际上的一种可行的、有万用性的编程语言，成为了硬件和软件之间的分界线</a:t>
            </a:r>
            <a:endParaRPr lang="zh-CN" altLang="en-US" dirty="0"/>
          </a:p>
        </p:txBody>
      </p:sp>
    </p:spTree>
    <p:extLst>
      <p:ext uri="{BB962C8B-B14F-4D97-AF65-F5344CB8AC3E}">
        <p14:creationId xmlns:p14="http://schemas.microsoft.com/office/powerpoint/2010/main" val="285575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参考文献</a:t>
            </a:r>
            <a:endParaRPr lang="zh-CN" altLang="en-US" b="1" dirty="0"/>
          </a:p>
        </p:txBody>
      </p:sp>
      <p:sp>
        <p:nvSpPr>
          <p:cNvPr id="3" name="内容占位符 2"/>
          <p:cNvSpPr>
            <a:spLocks noGrp="1"/>
          </p:cNvSpPr>
          <p:nvPr>
            <p:ph idx="1"/>
          </p:nvPr>
        </p:nvSpPr>
        <p:spPr/>
        <p:txBody>
          <a:bodyPr/>
          <a:lstStyle/>
          <a:p>
            <a:r>
              <a:rPr lang="en-US" altLang="zh-CN" dirty="0" smtClean="0">
                <a:hlinkClick r:id="rId2"/>
              </a:rPr>
              <a:t>https://blog.csdn.net/qq_35368183/article/details/84558134</a:t>
            </a:r>
            <a:endParaRPr lang="en-US" altLang="zh-CN" dirty="0" smtClean="0"/>
          </a:p>
          <a:p>
            <a:r>
              <a:rPr lang="en-US" altLang="zh-CN" dirty="0" smtClean="0">
                <a:hlinkClick r:id="rId3"/>
              </a:rPr>
              <a:t>https://en.wikipedia.org/wiki/Continuous_integration</a:t>
            </a:r>
            <a:endParaRPr lang="en-US" altLang="zh-CN" dirty="0" smtClean="0"/>
          </a:p>
          <a:p>
            <a:endParaRPr lang="zh-CN" altLang="en-US" dirty="0"/>
          </a:p>
        </p:txBody>
      </p:sp>
    </p:spTree>
    <p:extLst>
      <p:ext uri="{BB962C8B-B14F-4D97-AF65-F5344CB8AC3E}">
        <p14:creationId xmlns:p14="http://schemas.microsoft.com/office/powerpoint/2010/main" val="172571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持续集成</a:t>
            </a:r>
            <a:endParaRPr lang="zh-CN" altLang="en-US" b="1" dirty="0"/>
          </a:p>
        </p:txBody>
      </p:sp>
      <p:sp>
        <p:nvSpPr>
          <p:cNvPr id="3" name="内容占位符 2"/>
          <p:cNvSpPr>
            <a:spLocks noGrp="1"/>
          </p:cNvSpPr>
          <p:nvPr>
            <p:ph idx="1"/>
          </p:nvPr>
        </p:nvSpPr>
        <p:spPr/>
        <p:txBody>
          <a:bodyPr/>
          <a:lstStyle/>
          <a:p>
            <a:r>
              <a:rPr lang="zh-CN" altLang="en-US" dirty="0" smtClean="0"/>
              <a:t>在</a:t>
            </a:r>
            <a:r>
              <a:rPr lang="en-US" altLang="zh-CN" dirty="0" err="1" smtClean="0"/>
              <a:t>WiKi</a:t>
            </a:r>
            <a:r>
              <a:rPr lang="zh-CN" altLang="en-US" dirty="0" smtClean="0"/>
              <a:t>上给出的持续集成的定义是：</a:t>
            </a:r>
            <a:endParaRPr lang="en-US" altLang="zh-CN" dirty="0" smtClean="0"/>
          </a:p>
          <a:p>
            <a:r>
              <a:rPr lang="en-US" altLang="zh-CN" b="1" dirty="0" smtClean="0"/>
              <a:t>continuous </a:t>
            </a:r>
            <a:r>
              <a:rPr lang="en-US" altLang="zh-CN" b="1" dirty="0"/>
              <a:t>integration</a:t>
            </a:r>
            <a:r>
              <a:rPr lang="en-US" altLang="zh-CN" dirty="0"/>
              <a:t> (</a:t>
            </a:r>
            <a:r>
              <a:rPr lang="en-US" altLang="zh-CN" b="1" dirty="0"/>
              <a:t>CI</a:t>
            </a:r>
            <a:r>
              <a:rPr lang="en-US" altLang="zh-CN" dirty="0"/>
              <a:t>) is the practice of merging all developer working copies to a shared mainline several times a day</a:t>
            </a:r>
            <a:r>
              <a:rPr lang="en-US" altLang="zh-CN" dirty="0" smtClean="0"/>
              <a:t>.</a:t>
            </a:r>
          </a:p>
          <a:p>
            <a:r>
              <a:rPr lang="zh-CN" altLang="en-US" dirty="0" smtClean="0"/>
              <a:t>也就是说是一个频繁的将开发者的工作合并到一起的流程，并通过一些工具来进行辅助这个流程</a:t>
            </a:r>
            <a:endParaRPr lang="zh-CN" altLang="en-US" dirty="0"/>
          </a:p>
        </p:txBody>
      </p:sp>
    </p:spTree>
    <p:extLst>
      <p:ext uri="{BB962C8B-B14F-4D97-AF65-F5344CB8AC3E}">
        <p14:creationId xmlns:p14="http://schemas.microsoft.com/office/powerpoint/2010/main" val="385261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持续集成的一个案例</a:t>
            </a:r>
            <a:endParaRPr lang="zh-CN" altLang="en-US" b="1" dirty="0"/>
          </a:p>
        </p:txBody>
      </p:sp>
      <p:sp>
        <p:nvSpPr>
          <p:cNvPr id="3" name="内容占位符 2"/>
          <p:cNvSpPr>
            <a:spLocks noGrp="1"/>
          </p:cNvSpPr>
          <p:nvPr>
            <p:ph idx="1"/>
          </p:nvPr>
        </p:nvSpPr>
        <p:spPr/>
        <p:txBody>
          <a:bodyPr/>
          <a:lstStyle/>
          <a:p>
            <a:r>
              <a:rPr lang="zh-CN" altLang="en-US" dirty="0" smtClean="0"/>
              <a:t>持续集成是一个和</a:t>
            </a:r>
            <a:r>
              <a:rPr lang="en-US" altLang="zh-CN" dirty="0" err="1" smtClean="0"/>
              <a:t>git</a:t>
            </a:r>
            <a:r>
              <a:rPr lang="zh-CN" altLang="en-US" dirty="0" smtClean="0"/>
              <a:t>操作紧密结合的工作方式。</a:t>
            </a:r>
            <a:endParaRPr lang="en-US" altLang="zh-CN" dirty="0" smtClean="0"/>
          </a:p>
          <a:p>
            <a:r>
              <a:rPr lang="zh-CN" altLang="en-US" dirty="0" smtClean="0"/>
              <a:t>直接来看一个在</a:t>
            </a:r>
            <a:r>
              <a:rPr lang="en-US" altLang="zh-CN" dirty="0" smtClean="0"/>
              <a:t>github</a:t>
            </a:r>
            <a:r>
              <a:rPr lang="zh-CN" altLang="en-US" dirty="0" smtClean="0"/>
              <a:t>上开源了的，使用了持续集成的示例：</a:t>
            </a:r>
            <a:r>
              <a:rPr lang="en-US" altLang="zh-CN" dirty="0" smtClean="0"/>
              <a:t>https://github.com/ppy/osu</a:t>
            </a:r>
          </a:p>
          <a:p>
            <a:endParaRPr lang="zh-CN" altLang="en-US" dirty="0"/>
          </a:p>
        </p:txBody>
      </p:sp>
    </p:spTree>
    <p:extLst>
      <p:ext uri="{BB962C8B-B14F-4D97-AF65-F5344CB8AC3E}">
        <p14:creationId xmlns:p14="http://schemas.microsoft.com/office/powerpoint/2010/main" val="3259424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71" y="0"/>
            <a:ext cx="11868912" cy="7794374"/>
          </a:xfrm>
        </p:spPr>
      </p:pic>
    </p:spTree>
    <p:extLst>
      <p:ext uri="{BB962C8B-B14F-4D97-AF65-F5344CB8AC3E}">
        <p14:creationId xmlns:p14="http://schemas.microsoft.com/office/powerpoint/2010/main" val="331720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995" y="0"/>
            <a:ext cx="10532805" cy="6818782"/>
          </a:xfrm>
        </p:spPr>
      </p:pic>
    </p:spTree>
    <p:extLst>
      <p:ext uri="{BB962C8B-B14F-4D97-AF65-F5344CB8AC3E}">
        <p14:creationId xmlns:p14="http://schemas.microsoft.com/office/powerpoint/2010/main" val="169760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90"/>
            <a:ext cx="12105434" cy="7871790"/>
          </a:xfrm>
        </p:spPr>
      </p:pic>
    </p:spTree>
    <p:extLst>
      <p:ext uri="{BB962C8B-B14F-4D97-AF65-F5344CB8AC3E}">
        <p14:creationId xmlns:p14="http://schemas.microsoft.com/office/powerpoint/2010/main" val="292291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519" y="1690688"/>
            <a:ext cx="10658961" cy="4433769"/>
          </a:xfrm>
        </p:spPr>
      </p:pic>
    </p:spTree>
    <p:extLst>
      <p:ext uri="{BB962C8B-B14F-4D97-AF65-F5344CB8AC3E}">
        <p14:creationId xmlns:p14="http://schemas.microsoft.com/office/powerpoint/2010/main" val="70225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2697" y="365125"/>
            <a:ext cx="9525000" cy="4191000"/>
          </a:xfrm>
        </p:spPr>
      </p:pic>
      <p:sp>
        <p:nvSpPr>
          <p:cNvPr id="5" name="文本框 4"/>
          <p:cNvSpPr txBox="1"/>
          <p:nvPr/>
        </p:nvSpPr>
        <p:spPr>
          <a:xfrm>
            <a:off x="838200" y="4556125"/>
            <a:ext cx="10959547" cy="369332"/>
          </a:xfrm>
          <a:prstGeom prst="rect">
            <a:avLst/>
          </a:prstGeom>
          <a:noFill/>
        </p:spPr>
        <p:txBody>
          <a:bodyPr wrap="square" rtlCol="0">
            <a:spAutoFit/>
          </a:bodyPr>
          <a:lstStyle/>
          <a:p>
            <a:r>
              <a:rPr lang="en-US" altLang="zh-CN" dirty="0" smtClean="0"/>
              <a:t>https://www.mindtheproduct.com/what-the-hell-are-ci-cd-and-devops-a-cheatsheet-for-the-rest-of-us/</a:t>
            </a:r>
            <a:endParaRPr lang="zh-CN" altLang="en-US" dirty="0"/>
          </a:p>
        </p:txBody>
      </p:sp>
    </p:spTree>
    <p:extLst>
      <p:ext uri="{BB962C8B-B14F-4D97-AF65-F5344CB8AC3E}">
        <p14:creationId xmlns:p14="http://schemas.microsoft.com/office/powerpoint/2010/main" val="3312641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323</Words>
  <Application>Microsoft Office PowerPoint</Application>
  <PresentationFormat>宽屏</PresentationFormat>
  <Paragraphs>30</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CI/CD</vt:lpstr>
      <vt:lpstr>参考文献</vt:lpstr>
      <vt:lpstr>持续集成</vt:lpstr>
      <vt:lpstr>持续集成的一个案例</vt:lpstr>
      <vt:lpstr>PowerPoint 演示文稿</vt:lpstr>
      <vt:lpstr>PowerPoint 演示文稿</vt:lpstr>
      <vt:lpstr>PowerPoint 演示文稿</vt:lpstr>
      <vt:lpstr>PowerPoint 演示文稿</vt:lpstr>
      <vt:lpstr>PowerPoint 演示文稿</vt:lpstr>
      <vt:lpstr>持续交付/持续部署</vt:lpstr>
      <vt:lpstr>PowerPoint 演示文稿</vt:lpstr>
      <vt:lpstr>CI/CD的意义</vt:lpstr>
      <vt:lpstr>PowerPoint 演示文稿</vt:lpstr>
      <vt:lpstr>Project 6 : Assemble</vt:lpstr>
      <vt:lpstr>Project 6 : Assemble</vt:lpstr>
      <vt:lpstr>Project 6 : Assemble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9</cp:revision>
  <dcterms:created xsi:type="dcterms:W3CDTF">2019-10-15T07:38:44Z</dcterms:created>
  <dcterms:modified xsi:type="dcterms:W3CDTF">2019-10-15T09:46:55Z</dcterms:modified>
</cp:coreProperties>
</file>