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3DEA-1FD9-8C4E-9CE8-3E9BB3343FE7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25B6-0BD3-9043-8CF2-C1011464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6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3DEA-1FD9-8C4E-9CE8-3E9BB3343FE7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25B6-0BD3-9043-8CF2-C1011464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8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3DEA-1FD9-8C4E-9CE8-3E9BB3343FE7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25B6-0BD3-9043-8CF2-C1011464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3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3DEA-1FD9-8C4E-9CE8-3E9BB3343FE7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25B6-0BD3-9043-8CF2-C1011464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5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3DEA-1FD9-8C4E-9CE8-3E9BB3343FE7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25B6-0BD3-9043-8CF2-C1011464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3DEA-1FD9-8C4E-9CE8-3E9BB3343FE7}" type="datetimeFigureOut">
              <a:rPr lang="en-US" smtClean="0"/>
              <a:t>9/3/16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25B6-0BD3-9043-8CF2-C1011464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4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3DEA-1FD9-8C4E-9CE8-3E9BB3343FE7}" type="datetimeFigureOut">
              <a:rPr lang="en-US" smtClean="0"/>
              <a:t>9/3/16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25B6-0BD3-9043-8CF2-C1011464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3DEA-1FD9-8C4E-9CE8-3E9BB3343FE7}" type="datetimeFigureOut">
              <a:rPr lang="en-US" smtClean="0"/>
              <a:t>9/3/16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25B6-0BD3-9043-8CF2-C1011464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2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3DEA-1FD9-8C4E-9CE8-3E9BB3343FE7}" type="datetimeFigureOut">
              <a:rPr lang="en-US" smtClean="0"/>
              <a:t>9/3/16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25B6-0BD3-9043-8CF2-C1011464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3DEA-1FD9-8C4E-9CE8-3E9BB3343FE7}" type="datetimeFigureOut">
              <a:rPr lang="en-US" smtClean="0"/>
              <a:t>9/3/16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25B6-0BD3-9043-8CF2-C1011464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8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3DEA-1FD9-8C4E-9CE8-3E9BB3343FE7}" type="datetimeFigureOut">
              <a:rPr lang="en-US" smtClean="0"/>
              <a:t>9/3/16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25B6-0BD3-9043-8CF2-C1011464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93DEA-1FD9-8C4E-9CE8-3E9BB3343FE7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C25B6-0BD3-9043-8CF2-C1011464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in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 of pre-class assignment</a:t>
            </a:r>
          </a:p>
          <a:p>
            <a:r>
              <a:rPr lang="en-US" dirty="0" smtClean="0"/>
              <a:t>Making a model: how does the cold spread at a party?</a:t>
            </a:r>
          </a:p>
          <a:p>
            <a:r>
              <a:rPr lang="en-US" dirty="0" smtClean="0"/>
              <a:t>Experimenting with agent-based modeling in </a:t>
            </a:r>
            <a:r>
              <a:rPr lang="en-US" dirty="0" err="1" smtClean="0"/>
              <a:t>NetLogo</a:t>
            </a:r>
            <a:endParaRPr lang="en-US" dirty="0" smtClean="0"/>
          </a:p>
          <a:p>
            <a:r>
              <a:rPr lang="en-US" dirty="0" smtClean="0"/>
              <a:t>Thinking about models</a:t>
            </a:r>
          </a:p>
          <a:p>
            <a:r>
              <a:rPr lang="en-US" dirty="0" err="1" smtClean="0"/>
              <a:t>Wrapup</a:t>
            </a:r>
            <a:r>
              <a:rPr lang="en-US" dirty="0" smtClean="0"/>
              <a:t>: algorithms, programs, and models</a:t>
            </a:r>
          </a:p>
          <a:p>
            <a:r>
              <a:rPr lang="en-US" dirty="0" smtClean="0"/>
              <a:t>Some announcements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9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Pre-class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people have any problems with the homework, especially the technology?</a:t>
            </a:r>
          </a:p>
          <a:p>
            <a:r>
              <a:rPr lang="en-US" dirty="0" smtClean="0"/>
              <a:t>Did people have problems getting </a:t>
            </a:r>
            <a:r>
              <a:rPr lang="en-US" dirty="0" err="1" smtClean="0"/>
              <a:t>NetLogo</a:t>
            </a:r>
            <a:r>
              <a:rPr lang="en-US" dirty="0" smtClean="0"/>
              <a:t> to work?</a:t>
            </a:r>
          </a:p>
          <a:p>
            <a:r>
              <a:rPr lang="en-US" dirty="0" smtClean="0"/>
              <a:t>How long did it take?  (Hopefully no more than an hour)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2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the spread of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your own model (~30 minutes)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NetLogo</a:t>
            </a:r>
            <a:r>
              <a:rPr lang="en-US" dirty="0" smtClean="0"/>
              <a:t> virus model (~30 minutes)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9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Thinking about models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9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next pre-class assignment will be assigned shortly and is due before our next meeting.  It will take more time than this week’s assignment – start early!</a:t>
            </a:r>
          </a:p>
          <a:p>
            <a:r>
              <a:rPr lang="en-US" dirty="0" smtClean="0"/>
              <a:t>Office hours start this week</a:t>
            </a:r>
          </a:p>
          <a:p>
            <a:r>
              <a:rPr lang="en-US" dirty="0" smtClean="0"/>
              <a:t>Our first homework assignment will be given next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3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155</Words>
  <Application>Microsoft Macintosh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Today in class</vt:lpstr>
      <vt:lpstr>Pre-class assignment</vt:lpstr>
      <vt:lpstr>Modeling the spread of disease</vt:lpstr>
      <vt:lpstr>Thinking about models</vt:lpstr>
      <vt:lpstr>Announcements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 in class</dc:title>
  <dc:creator>Brian O'Shea</dc:creator>
  <cp:lastModifiedBy>Brian O'Shea</cp:lastModifiedBy>
  <cp:revision>2</cp:revision>
  <dcterms:created xsi:type="dcterms:W3CDTF">2016-09-03T14:47:02Z</dcterms:created>
  <dcterms:modified xsi:type="dcterms:W3CDTF">2016-09-03T14:52:43Z</dcterms:modified>
</cp:coreProperties>
</file>