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0" r:id="rId4"/>
    <p:sldId id="261" r:id="rId5"/>
    <p:sldId id="257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-156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BDF0F-88C7-9543-9263-EB8709779D43}" type="datetimeFigureOut">
              <a:rPr lang="en-US" smtClean="0"/>
              <a:t>9/14/16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841A4-6C89-7D45-BE29-82D19A06D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301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BDF0F-88C7-9543-9263-EB8709779D43}" type="datetimeFigureOut">
              <a:rPr lang="en-US" smtClean="0"/>
              <a:t>9/14/16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841A4-6C89-7D45-BE29-82D19A06D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059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BDF0F-88C7-9543-9263-EB8709779D43}" type="datetimeFigureOut">
              <a:rPr lang="en-US" smtClean="0"/>
              <a:t>9/14/16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841A4-6C89-7D45-BE29-82D19A06D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209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BDF0F-88C7-9543-9263-EB8709779D43}" type="datetimeFigureOut">
              <a:rPr lang="en-US" smtClean="0"/>
              <a:t>9/14/16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841A4-6C89-7D45-BE29-82D19A06D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94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BDF0F-88C7-9543-9263-EB8709779D43}" type="datetimeFigureOut">
              <a:rPr lang="en-US" smtClean="0"/>
              <a:t>9/14/16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841A4-6C89-7D45-BE29-82D19A06D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571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BDF0F-88C7-9543-9263-EB8709779D43}" type="datetimeFigureOut">
              <a:rPr lang="en-US" smtClean="0"/>
              <a:t>9/14/16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841A4-6C89-7D45-BE29-82D19A06D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06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BDF0F-88C7-9543-9263-EB8709779D43}" type="datetimeFigureOut">
              <a:rPr lang="en-US" smtClean="0"/>
              <a:t>9/14/16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841A4-6C89-7D45-BE29-82D19A06D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107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BDF0F-88C7-9543-9263-EB8709779D43}" type="datetimeFigureOut">
              <a:rPr lang="en-US" smtClean="0"/>
              <a:t>9/14/16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841A4-6C89-7D45-BE29-82D19A06D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148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BDF0F-88C7-9543-9263-EB8709779D43}" type="datetimeFigureOut">
              <a:rPr lang="en-US" smtClean="0"/>
              <a:t>9/14/16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841A4-6C89-7D45-BE29-82D19A06D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911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BDF0F-88C7-9543-9263-EB8709779D43}" type="datetimeFigureOut">
              <a:rPr lang="en-US" smtClean="0"/>
              <a:t>9/14/16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841A4-6C89-7D45-BE29-82D19A06D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16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BDF0F-88C7-9543-9263-EB8709779D43}" type="datetimeFigureOut">
              <a:rPr lang="en-US" smtClean="0"/>
              <a:t>9/14/16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841A4-6C89-7D45-BE29-82D19A06D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56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1BDF0F-88C7-9543-9263-EB8709779D43}" type="datetimeFigureOut">
              <a:rPr lang="en-US" smtClean="0"/>
              <a:t>9/14/16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3841A4-6C89-7D45-BE29-82D19A06D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316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danie297@msu.edu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 in class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Discussion </a:t>
            </a:r>
            <a:r>
              <a:rPr lang="en-US" dirty="0" smtClean="0"/>
              <a:t>of pre-class </a:t>
            </a:r>
            <a:r>
              <a:rPr lang="en-US" dirty="0" smtClean="0"/>
              <a:t>assignment (5 minutes)</a:t>
            </a:r>
            <a:endParaRPr lang="en-US" dirty="0" smtClean="0"/>
          </a:p>
          <a:p>
            <a:r>
              <a:rPr lang="en-US" dirty="0" smtClean="0"/>
              <a:t>Discussion: data (10 minutes)</a:t>
            </a:r>
            <a:endParaRPr lang="en-US" dirty="0" smtClean="0"/>
          </a:p>
          <a:p>
            <a:r>
              <a:rPr lang="en-US" dirty="0" smtClean="0"/>
              <a:t>Flint water data (most of class)</a:t>
            </a:r>
            <a:endParaRPr lang="en-US" dirty="0" smtClean="0"/>
          </a:p>
          <a:p>
            <a:r>
              <a:rPr lang="en-US" dirty="0" err="1" smtClean="0"/>
              <a:t>Wrapup</a:t>
            </a:r>
            <a:r>
              <a:rPr lang="en-US" dirty="0" smtClean="0"/>
              <a:t>: </a:t>
            </a:r>
            <a:r>
              <a:rPr lang="en-US" dirty="0" smtClean="0"/>
              <a:t>announcements (few minutes)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6936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Discussion: pre-class assignment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5643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2384425"/>
            <a:ext cx="7772400" cy="1470025"/>
          </a:xfrm>
        </p:spPr>
        <p:txBody>
          <a:bodyPr/>
          <a:lstStyle/>
          <a:p>
            <a:r>
              <a:rPr lang="en-US" dirty="0" smtClean="0"/>
              <a:t>Discussion: what is data and how do we use it?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0152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Flint water quality project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8867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Announcements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First homework is on D2L now; due next Friday, 9/23, at 11:59 p.m.  Please look at it soon and make sure to come to help room/office hours if you have questions!</a:t>
            </a:r>
          </a:p>
          <a:p>
            <a:r>
              <a:rPr lang="en-US" dirty="0" smtClean="0"/>
              <a:t>Please contact Brian </a:t>
            </a:r>
            <a:r>
              <a:rPr lang="en-US" dirty="0" err="1" smtClean="0"/>
              <a:t>Danielak</a:t>
            </a:r>
            <a:r>
              <a:rPr lang="en-US" dirty="0" smtClean="0"/>
              <a:t> (</a:t>
            </a:r>
            <a:r>
              <a:rPr lang="en-US" dirty="0" smtClean="0">
                <a:hlinkClick r:id="rId2"/>
              </a:rPr>
              <a:t>danie297@msu.edu</a:t>
            </a:r>
            <a:r>
              <a:rPr lang="en-US" dirty="0" smtClean="0"/>
              <a:t>) if you are interested in being interviewed.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514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117</Words>
  <Application>Microsoft Macintosh PowerPoint</Application>
  <PresentationFormat>On-screen Show (4:3)</PresentationFormat>
  <Paragraphs>11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Today in class</vt:lpstr>
      <vt:lpstr>Discussion: pre-class assignment</vt:lpstr>
      <vt:lpstr>Discussion: what is data and how do we use it?</vt:lpstr>
      <vt:lpstr>Flint water quality project</vt:lpstr>
      <vt:lpstr>Announcements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O'Shea</dc:creator>
  <cp:lastModifiedBy>Brian O'Shea</cp:lastModifiedBy>
  <cp:revision>6</cp:revision>
  <dcterms:created xsi:type="dcterms:W3CDTF">2016-09-06T22:48:33Z</dcterms:created>
  <dcterms:modified xsi:type="dcterms:W3CDTF">2016-09-14T12:01:33Z</dcterms:modified>
</cp:coreProperties>
</file>